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57" r:id="rId3"/>
  </p:sldMasterIdLst>
  <p:notesMasterIdLst>
    <p:notesMasterId r:id="rId5"/>
  </p:notesMasterIdLst>
  <p:handoutMasterIdLst>
    <p:handoutMasterId r:id="rId6"/>
  </p:handoutMasterIdLst>
  <p:sldIdLst>
    <p:sldId id="385" r:id="rId4"/>
  </p:sldIdLst>
  <p:sldSz cx="12192000" cy="6858000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003882"/>
    <a:srgbClr val="53A5FF"/>
    <a:srgbClr val="FF5757"/>
    <a:srgbClr val="FF4B4B"/>
    <a:srgbClr val="13B5E7"/>
    <a:srgbClr val="51CBF1"/>
    <a:srgbClr val="FF6161"/>
    <a:srgbClr val="B0DD7F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206" autoAdjust="0"/>
  </p:normalViewPr>
  <p:slideViewPr>
    <p:cSldViewPr>
      <p:cViewPr varScale="1">
        <p:scale>
          <a:sx n="83" d="100"/>
          <a:sy n="83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CCC37D-E910-430E-9CA9-6BD15BC924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58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459"/>
            <a:ext cx="5389240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3D767E-1847-4D42-AA83-06DD210056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8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vapohj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>
            <a:fillRect/>
          </a:stretch>
        </p:blipFill>
        <p:spPr bwMode="auto">
          <a:xfrm>
            <a:off x="1" y="755650"/>
            <a:ext cx="119507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untaliitto_va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33376"/>
            <a:ext cx="33570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632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782A-E4B8-460D-9E7F-09E5BC348C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886-5724-4A7B-91FB-E77C63F2763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37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D24F-3B7C-4D6A-BCBC-2B6A377E1B8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88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5BD7-9896-4D0A-B920-241664B5A95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96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3F7C-08EC-49DC-8BFF-ADAA7E6CF04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74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7FAE-F894-4018-959B-83ECA11467D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3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0CF1-3CF6-4770-A07F-7FBACE08F0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74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A54D-9C81-48D9-8138-5EC434C9F9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626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805B-5BDD-4B28-AD70-6267670023A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33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DEDC-E81F-4238-9D23-39BD562B66A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7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E9C6-21E3-4962-A7D5-77297A6AF30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23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D501-C388-41B4-8B3B-5AB7D3DBB77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63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FA25-AC8B-4D40-A6FE-F66F98E8478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620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35B1-9D01-43A8-8588-A2BFAC0B4F8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661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8193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3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78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927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80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29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96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7686E-8374-45F2-8194-854B1C6F5B3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269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434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299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31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590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360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424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20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388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852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0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CC2A-12BB-4938-BDB9-3E097AA04C2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60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4292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238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srgbClr val="002E63"/>
                </a:solidFill>
                <a:latin typeface="Verdana"/>
                <a:cs typeface="+mn-cs"/>
              </a:rPr>
              <a:t>5.4.2011</a:t>
            </a:r>
            <a:endParaRPr lang="fi-FI" sz="1100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etunimi</a:t>
            </a:r>
            <a:r>
              <a:rPr lang="en-US" sz="1100" dirty="0" smtClean="0">
                <a:solidFill>
                  <a:srgbClr val="002E63"/>
                </a:solidFill>
                <a:latin typeface="Verdana"/>
                <a:cs typeface="+mn-cs"/>
              </a:rPr>
              <a:t> </a:t>
            </a: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sukunimi</a:t>
            </a:r>
            <a:r>
              <a:rPr lang="en-US" sz="1100" dirty="0" smtClean="0">
                <a:solidFill>
                  <a:srgbClr val="002E63"/>
                </a:solidFill>
                <a:latin typeface="Verdana"/>
                <a:cs typeface="+mn-cs"/>
              </a:rPr>
              <a:t> </a:t>
            </a: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Titteli</a:t>
            </a:r>
            <a:r>
              <a:rPr lang="en-US" sz="1100" dirty="0" smtClean="0">
                <a:solidFill>
                  <a:srgbClr val="002E63"/>
                </a:solidFill>
                <a:latin typeface="Verdana"/>
                <a:cs typeface="+mn-cs"/>
              </a:rPr>
              <a:t> | </a:t>
            </a: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Tapahtuma</a:t>
            </a:r>
            <a:endParaRPr lang="fi-FI" sz="1100" dirty="0" smtClean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90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63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BA95-2B22-4354-9F56-CB5C11D03D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4E5A-8CDD-48AA-BB39-1F5A45F34CA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0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93AB-A313-43B7-A0E3-77EDF9224A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70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A83D-551F-4688-96B1-C7412C8B1D5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02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4975-A501-41D0-8D0A-AE1BA564237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81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"/>
            <a:ext cx="113284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876925"/>
            <a:ext cx="32300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52D336E-DF80-4747-AEF0-315572594E8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5876925"/>
            <a:ext cx="3223684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DCEDA052-6166-4552-8B84-5B0F221E5F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0570" y="54646"/>
            <a:ext cx="6495750" cy="777875"/>
          </a:xfrm>
        </p:spPr>
        <p:txBody>
          <a:bodyPr>
            <a:normAutofit fontScale="90000"/>
          </a:bodyPr>
          <a:lstStyle/>
          <a:p>
            <a:r>
              <a:rPr lang="sv-SE" sz="2300" dirty="0"/>
              <a:t>Kommunernas och samkommunernas </a:t>
            </a:r>
            <a:br>
              <a:rPr lang="sv-SE" sz="2300" dirty="0"/>
            </a:br>
            <a:r>
              <a:rPr lang="sv-SE" sz="2300" dirty="0"/>
              <a:t>finansieringsanalys </a:t>
            </a:r>
            <a:r>
              <a:rPr lang="sv-SE" sz="2300" dirty="0" smtClean="0"/>
              <a:t>2014-2016, </a:t>
            </a:r>
            <a:r>
              <a:rPr lang="sv-SE" sz="2300" dirty="0"/>
              <a:t>md €</a:t>
            </a:r>
            <a:endParaRPr lang="fi-FI" sz="2300" dirty="0"/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 bwMode="auto">
          <a:xfrm>
            <a:off x="1847528" y="6138299"/>
            <a:ext cx="8568952" cy="3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</a:t>
            </a:r>
            <a:r>
              <a:rPr lang="sv-SE" sz="1200" kern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År 2014 innehåller posterna i finansieringsanalysen effekterna av bolagiseringen av kommunala affärsverk</a:t>
            </a:r>
            <a:endParaRPr lang="fi-FI" sz="1200" kern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8904312" y="6475562"/>
            <a:ext cx="2016224" cy="2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1050" dirty="0"/>
              <a:t>Källa: Statistikcentralen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000" dirty="0" smtClean="0"/>
              <a:t>6.6.2017/</a:t>
            </a:r>
            <a:r>
              <a:rPr lang="fi-FI" sz="1000" dirty="0" err="1" smtClean="0"/>
              <a:t>hp</a:t>
            </a:r>
            <a:endParaRPr lang="fi-FI" sz="1000" dirty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28159"/>
              </p:ext>
            </p:extLst>
          </p:nvPr>
        </p:nvGraphicFramePr>
        <p:xfrm>
          <a:off x="2106613" y="844185"/>
          <a:ext cx="7805811" cy="528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4" name="Worksheet" r:id="rId3" imgW="7978246" imgH="5402690" progId="Excel.Sheet.12">
                  <p:embed/>
                </p:oleObj>
              </mc:Choice>
              <mc:Fallback>
                <p:oleObj name="Worksheet" r:id="rId3" imgW="7978246" imgH="5402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6613" y="844185"/>
                        <a:ext cx="7805811" cy="5285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7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pio (1) Kuntaliitto">
  <a:themeElements>
    <a:clrScheme name="Kopio (1) 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opio (1) 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pio (1) 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6871</TotalTime>
  <Words>20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Verdana</vt:lpstr>
      <vt:lpstr>Kopio (1) Kuntaliitto</vt:lpstr>
      <vt:lpstr>3_Default Design</vt:lpstr>
      <vt:lpstr>Kuntaliitto suomenkielinen</vt:lpstr>
      <vt:lpstr>Worksheet</vt:lpstr>
      <vt:lpstr>Kommunernas och samkommunernas  finansieringsanalys 2014-2016, md €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Kuntatalouden kehitys vuoteen 2015</dc:title>
  <dc:creator>Heikki Pukki</dc:creator>
  <cp:lastModifiedBy>Pukki Heikki</cp:lastModifiedBy>
  <cp:revision>370</cp:revision>
  <cp:lastPrinted>2016-06-15T07:01:40Z</cp:lastPrinted>
  <dcterms:created xsi:type="dcterms:W3CDTF">2009-12-23T10:40:04Z</dcterms:created>
  <dcterms:modified xsi:type="dcterms:W3CDTF">2017-06-29T10:01:29Z</dcterms:modified>
</cp:coreProperties>
</file>