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2" r:id="rId2"/>
  </p:sldMasterIdLst>
  <p:notesMasterIdLst>
    <p:notesMasterId r:id="rId4"/>
  </p:notesMasterIdLst>
  <p:sldIdLst>
    <p:sldId id="309" r:id="rId3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>
      <p:cViewPr varScale="1">
        <p:scale>
          <a:sx n="116" d="100"/>
          <a:sy n="116" d="100"/>
        </p:scale>
        <p:origin x="518" y="82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25.9.2017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5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9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63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6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8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36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15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03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16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2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1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25.9.2017/hp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23928" y="4944665"/>
            <a:ext cx="1702097" cy="1988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675" smtClean="0">
                <a:solidFill>
                  <a:schemeClr val="accent1"/>
                </a:solidFill>
              </a:rPr>
              <a:t>25.9.2017/hp</a:t>
            </a:r>
            <a:endParaRPr lang="fi-FI" sz="675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066"/>
            <a:ext cx="8784976" cy="360040"/>
          </a:xfrm>
        </p:spPr>
        <p:txBody>
          <a:bodyPr>
            <a:noAutofit/>
          </a:bodyPr>
          <a:lstStyle/>
          <a:p>
            <a:r>
              <a:rPr lang="sv-SE" sz="1800" dirty="0" smtClean="0"/>
              <a:t>Kommunernas och samkommunernas finansieringsanalys </a:t>
            </a:r>
            <a:r>
              <a:rPr lang="sv-SE" sz="1800" dirty="0" smtClean="0"/>
              <a:t>2015-2018, </a:t>
            </a:r>
            <a:r>
              <a:rPr lang="sv-SE" sz="1800" dirty="0" smtClean="0"/>
              <a:t>md €</a:t>
            </a:r>
            <a:endParaRPr lang="fi-FI" sz="18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2015-2016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2017–2018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23627"/>
              </p:ext>
            </p:extLst>
          </p:nvPr>
        </p:nvGraphicFramePr>
        <p:xfrm>
          <a:off x="1475656" y="483518"/>
          <a:ext cx="6480720" cy="405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3" imgW="8237255" imgH="5333969" progId="Excel.Sheet.12">
                  <p:embed/>
                </p:oleObj>
              </mc:Choice>
              <mc:Fallback>
                <p:oleObj name="Worksheet" r:id="rId3" imgW="8237255" imgH="5333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483518"/>
                        <a:ext cx="6480720" cy="4058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39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2321</TotalTime>
  <Words>23</Words>
  <Application>Microsoft Office PowerPoint</Application>
  <PresentationFormat>Näytössä katseltava esitys (16:9)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Kuntaliitto suomenkielinen</vt:lpstr>
      <vt:lpstr>Mukautettu suunnittelumalli</vt:lpstr>
      <vt:lpstr>Microsoft Excel -laskentataulukko</vt:lpstr>
      <vt:lpstr>Kommunernas och samkommunernas finansieringsanalys 2015-2018, md €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Pukki Heikki</cp:lastModifiedBy>
  <cp:revision>93</cp:revision>
  <dcterms:created xsi:type="dcterms:W3CDTF">2017-08-22T05:46:58Z</dcterms:created>
  <dcterms:modified xsi:type="dcterms:W3CDTF">2017-09-25T05:29:41Z</dcterms:modified>
</cp:coreProperties>
</file>