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11" r:id="rId5"/>
    <p:sldId id="413" r:id="rId6"/>
    <p:sldId id="414" r:id="rId7"/>
    <p:sldId id="415" r:id="rId8"/>
  </p:sldIdLst>
  <p:sldSz cx="12192000" cy="6858000"/>
  <p:notesSz cx="6858000" cy="9144000"/>
  <p:embeddedFontLst>
    <p:embeddedFont>
      <p:font typeface="Roboto Light" panose="02000000000000000000" pitchFamily="2" charset="0"/>
      <p:regular r:id="rId11"/>
      <p:italic r:id="rId12"/>
    </p:embeddedFont>
    <p:embeddedFont>
      <p:font typeface="Work Sans" panose="00000500000000000000" pitchFamily="2" charset="0"/>
      <p:regular r:id="rId13"/>
      <p:bold r:id="rId14"/>
      <p:italic r:id="rId15"/>
      <p:boldItalic r:id="rId16"/>
    </p:embeddedFont>
    <p:embeddedFont>
      <p:font typeface="Work Sans ExtraBold" panose="00000900000000000000" pitchFamily="2" charset="0"/>
      <p:bold r:id="rId17"/>
      <p:boldItalic r:id="rId18"/>
    </p:embeddedFont>
    <p:embeddedFont>
      <p:font typeface="Work Sans Medium" panose="00000600000000000000" pitchFamily="2" charset="0"/>
      <p:regular r:id="rId19"/>
      <p:italic r:id="rId20"/>
    </p:embeddedFont>
    <p:embeddedFont>
      <p:font typeface="Work Sans SemiBold" panose="00000700000000000000" pitchFamily="2" charset="0"/>
      <p:regular r:id="rId21"/>
      <p:bold r:id="rId22"/>
      <p:boldItalic r:id="rId2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2C"/>
    <a:srgbClr val="923468"/>
    <a:srgbClr val="FF3E60"/>
    <a:srgbClr val="C4A5A5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358A3-6753-424D-99A5-4A7FC056FBE8}" v="59" dt="2020-07-06T07:25:05.288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howGuides="1">
      <p:cViewPr varScale="1">
        <p:scale>
          <a:sx n="82" d="100"/>
          <a:sy n="82" d="100"/>
        </p:scale>
        <p:origin x="108" y="660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keinen Tuija" userId="3463ab15-dd43-497a-a9d3-01e8e316de55" providerId="ADAL" clId="{8B7358A3-6753-424D-99A5-4A7FC056FBE8}"/>
    <pc:docChg chg="undo custSel modSld modMainMaster">
      <pc:chgData name="Valkeinen Tuija" userId="3463ab15-dd43-497a-a9d3-01e8e316de55" providerId="ADAL" clId="{8B7358A3-6753-424D-99A5-4A7FC056FBE8}" dt="2020-07-06T07:29:00.201" v="1950" actId="1076"/>
      <pc:docMkLst>
        <pc:docMk/>
      </pc:docMkLst>
      <pc:sldChg chg="addSp modSp">
        <pc:chgData name="Valkeinen Tuija" userId="3463ab15-dd43-497a-a9d3-01e8e316de55" providerId="ADAL" clId="{8B7358A3-6753-424D-99A5-4A7FC056FBE8}" dt="2020-07-06T07:29:00.201" v="1950" actId="1076"/>
        <pc:sldMkLst>
          <pc:docMk/>
          <pc:sldMk cId="3179131248" sldId="311"/>
        </pc:sldMkLst>
        <pc:spChg chg="mod">
          <ac:chgData name="Valkeinen Tuija" userId="3463ab15-dd43-497a-a9d3-01e8e316de55" providerId="ADAL" clId="{8B7358A3-6753-424D-99A5-4A7FC056FBE8}" dt="2020-07-06T07:29:00.201" v="1950" actId="1076"/>
          <ac:spMkLst>
            <pc:docMk/>
            <pc:sldMk cId="3179131248" sldId="311"/>
            <ac:spMk id="2" creationId="{31623766-D0F9-4895-94AC-674258BAEAF7}"/>
          </ac:spMkLst>
        </pc:spChg>
        <pc:spChg chg="mod">
          <ac:chgData name="Valkeinen Tuija" userId="3463ab15-dd43-497a-a9d3-01e8e316de55" providerId="ADAL" clId="{8B7358A3-6753-424D-99A5-4A7FC056FBE8}" dt="2020-07-06T06:48:23.741" v="358" actId="20577"/>
          <ac:spMkLst>
            <pc:docMk/>
            <pc:sldMk cId="3179131248" sldId="311"/>
            <ac:spMk id="3" creationId="{A8AF3856-7C7B-47B9-B8BD-FBB4A0C8AE44}"/>
          </ac:spMkLst>
        </pc:spChg>
        <pc:spChg chg="mod">
          <ac:chgData name="Valkeinen Tuija" userId="3463ab15-dd43-497a-a9d3-01e8e316de55" providerId="ADAL" clId="{8B7358A3-6753-424D-99A5-4A7FC056FBE8}" dt="2020-07-06T07:25:33.352" v="1855" actId="2"/>
          <ac:spMkLst>
            <pc:docMk/>
            <pc:sldMk cId="3179131248" sldId="311"/>
            <ac:spMk id="7" creationId="{65A5D38D-0FEE-4DD0-8DDE-77E33EE163F8}"/>
          </ac:spMkLst>
        </pc:spChg>
        <pc:graphicFrameChg chg="mod modGraphic">
          <ac:chgData name="Valkeinen Tuija" userId="3463ab15-dd43-497a-a9d3-01e8e316de55" providerId="ADAL" clId="{8B7358A3-6753-424D-99A5-4A7FC056FBE8}" dt="2020-07-06T07:25:30.827" v="1850" actId="2"/>
          <ac:graphicFrameMkLst>
            <pc:docMk/>
            <pc:sldMk cId="3179131248" sldId="311"/>
            <ac:graphicFrameMk id="6" creationId="{B58F4645-7AFC-4B72-B79E-F56A9D092ADC}"/>
          </ac:graphicFrameMkLst>
        </pc:graphicFrameChg>
        <pc:picChg chg="add mod">
          <ac:chgData name="Valkeinen Tuija" userId="3463ab15-dd43-497a-a9d3-01e8e316de55" providerId="ADAL" clId="{8B7358A3-6753-424D-99A5-4A7FC056FBE8}" dt="2020-07-06T06:52:15.693" v="459" actId="1076"/>
          <ac:picMkLst>
            <pc:docMk/>
            <pc:sldMk cId="3179131248" sldId="311"/>
            <ac:picMk id="5" creationId="{1A08FFEA-CF60-4294-9989-3C5100F89EDE}"/>
          </ac:picMkLst>
        </pc:picChg>
      </pc:sldChg>
      <pc:sldChg chg="addSp modSp">
        <pc:chgData name="Valkeinen Tuija" userId="3463ab15-dd43-497a-a9d3-01e8e316de55" providerId="ADAL" clId="{8B7358A3-6753-424D-99A5-4A7FC056FBE8}" dt="2020-07-06T07:25:54.078" v="1894" actId="2"/>
        <pc:sldMkLst>
          <pc:docMk/>
          <pc:sldMk cId="482735973" sldId="413"/>
        </pc:sldMkLst>
        <pc:spChg chg="mod">
          <ac:chgData name="Valkeinen Tuija" userId="3463ab15-dd43-497a-a9d3-01e8e316de55" providerId="ADAL" clId="{8B7358A3-6753-424D-99A5-4A7FC056FBE8}" dt="2020-07-06T07:25:54.078" v="1894" actId="2"/>
          <ac:spMkLst>
            <pc:docMk/>
            <pc:sldMk cId="482735973" sldId="413"/>
            <ac:spMk id="2" creationId="{BF9C756C-D41D-47A4-9B07-8E6A2DEE103E}"/>
          </ac:spMkLst>
        </pc:spChg>
        <pc:spChg chg="mod">
          <ac:chgData name="Valkeinen Tuija" userId="3463ab15-dd43-497a-a9d3-01e8e316de55" providerId="ADAL" clId="{8B7358A3-6753-424D-99A5-4A7FC056FBE8}" dt="2020-07-06T07:25:35.290" v="1857" actId="2"/>
          <ac:spMkLst>
            <pc:docMk/>
            <pc:sldMk cId="482735973" sldId="413"/>
            <ac:spMk id="108" creationId="{59F329E1-ABB2-E44E-9C45-1CC7E48DB13E}"/>
          </ac:spMkLst>
        </pc:spChg>
        <pc:spChg chg="mod">
          <ac:chgData name="Valkeinen Tuija" userId="3463ab15-dd43-497a-a9d3-01e8e316de55" providerId="ADAL" clId="{8B7358A3-6753-424D-99A5-4A7FC056FBE8}" dt="2020-07-06T07:25:35.758" v="1858" actId="2"/>
          <ac:spMkLst>
            <pc:docMk/>
            <pc:sldMk cId="482735973" sldId="413"/>
            <ac:spMk id="109" creationId="{230EFE15-D4AB-C941-AF63-9FCC61D98DB7}"/>
          </ac:spMkLst>
        </pc:spChg>
        <pc:spChg chg="mod">
          <ac:chgData name="Valkeinen Tuija" userId="3463ab15-dd43-497a-a9d3-01e8e316de55" providerId="ADAL" clId="{8B7358A3-6753-424D-99A5-4A7FC056FBE8}" dt="2020-07-06T07:25:36.328" v="1859" actId="2"/>
          <ac:spMkLst>
            <pc:docMk/>
            <pc:sldMk cId="482735973" sldId="413"/>
            <ac:spMk id="110" creationId="{996FA1DF-0F08-1E4E-A5F3-87F9853BE75A}"/>
          </ac:spMkLst>
        </pc:spChg>
        <pc:spChg chg="mod">
          <ac:chgData name="Valkeinen Tuija" userId="3463ab15-dd43-497a-a9d3-01e8e316de55" providerId="ADAL" clId="{8B7358A3-6753-424D-99A5-4A7FC056FBE8}" dt="2020-07-06T06:57:41" v="640" actId="20577"/>
          <ac:spMkLst>
            <pc:docMk/>
            <pc:sldMk cId="482735973" sldId="413"/>
            <ac:spMk id="111" creationId="{C9C9E413-E11B-4F41-9681-1A17C994DACF}"/>
          </ac:spMkLst>
        </pc:spChg>
        <pc:spChg chg="mod">
          <ac:chgData name="Valkeinen Tuija" userId="3463ab15-dd43-497a-a9d3-01e8e316de55" providerId="ADAL" clId="{8B7358A3-6753-424D-99A5-4A7FC056FBE8}" dt="2020-07-06T07:25:36.852" v="1860" actId="2"/>
          <ac:spMkLst>
            <pc:docMk/>
            <pc:sldMk cId="482735973" sldId="413"/>
            <ac:spMk id="112" creationId="{D03F4FD8-2E22-AA41-BF59-252EC85E282E}"/>
          </ac:spMkLst>
        </pc:spChg>
        <pc:spChg chg="mod">
          <ac:chgData name="Valkeinen Tuija" userId="3463ab15-dd43-497a-a9d3-01e8e316de55" providerId="ADAL" clId="{8B7358A3-6753-424D-99A5-4A7FC056FBE8}" dt="2020-07-06T07:25:37.344" v="1861" actId="2"/>
          <ac:spMkLst>
            <pc:docMk/>
            <pc:sldMk cId="482735973" sldId="413"/>
            <ac:spMk id="113" creationId="{65D997FE-8FD7-AD48-9445-86A155FDBDC4}"/>
          </ac:spMkLst>
        </pc:spChg>
        <pc:spChg chg="mod">
          <ac:chgData name="Valkeinen Tuija" userId="3463ab15-dd43-497a-a9d3-01e8e316de55" providerId="ADAL" clId="{8B7358A3-6753-424D-99A5-4A7FC056FBE8}" dt="2020-07-06T07:25:37.882" v="1862" actId="2"/>
          <ac:spMkLst>
            <pc:docMk/>
            <pc:sldMk cId="482735973" sldId="413"/>
            <ac:spMk id="114" creationId="{151C9551-DEC9-A74D-BAB5-3075D859934A}"/>
          </ac:spMkLst>
        </pc:spChg>
        <pc:spChg chg="mod">
          <ac:chgData name="Valkeinen Tuija" userId="3463ab15-dd43-497a-a9d3-01e8e316de55" providerId="ADAL" clId="{8B7358A3-6753-424D-99A5-4A7FC056FBE8}" dt="2020-07-06T07:25:38.373" v="1863" actId="2"/>
          <ac:spMkLst>
            <pc:docMk/>
            <pc:sldMk cId="482735973" sldId="413"/>
            <ac:spMk id="115" creationId="{D453FFAF-03A3-4B4D-A4B2-9C0E2EAE26D6}"/>
          </ac:spMkLst>
        </pc:spChg>
        <pc:spChg chg="mod">
          <ac:chgData name="Valkeinen Tuija" userId="3463ab15-dd43-497a-a9d3-01e8e316de55" providerId="ADAL" clId="{8B7358A3-6753-424D-99A5-4A7FC056FBE8}" dt="2020-07-06T07:25:38.844" v="1864" actId="2"/>
          <ac:spMkLst>
            <pc:docMk/>
            <pc:sldMk cId="482735973" sldId="413"/>
            <ac:spMk id="116" creationId="{ECE797BE-21D8-0842-AE8B-17196D7A6F81}"/>
          </ac:spMkLst>
        </pc:spChg>
        <pc:spChg chg="mod">
          <ac:chgData name="Valkeinen Tuija" userId="3463ab15-dd43-497a-a9d3-01e8e316de55" providerId="ADAL" clId="{8B7358A3-6753-424D-99A5-4A7FC056FBE8}" dt="2020-07-06T07:25:39.365" v="1865" actId="2"/>
          <ac:spMkLst>
            <pc:docMk/>
            <pc:sldMk cId="482735973" sldId="413"/>
            <ac:spMk id="117" creationId="{5A9CD263-F788-0A4D-98BF-53DC309B91F7}"/>
          </ac:spMkLst>
        </pc:spChg>
        <pc:spChg chg="mod">
          <ac:chgData name="Valkeinen Tuija" userId="3463ab15-dd43-497a-a9d3-01e8e316de55" providerId="ADAL" clId="{8B7358A3-6753-424D-99A5-4A7FC056FBE8}" dt="2020-07-06T07:25:39.852" v="1866" actId="2"/>
          <ac:spMkLst>
            <pc:docMk/>
            <pc:sldMk cId="482735973" sldId="413"/>
            <ac:spMk id="118" creationId="{517DBA08-FD92-2C4D-8011-A791890FCA19}"/>
          </ac:spMkLst>
        </pc:spChg>
        <pc:spChg chg="mod">
          <ac:chgData name="Valkeinen Tuija" userId="3463ab15-dd43-497a-a9d3-01e8e316de55" providerId="ADAL" clId="{8B7358A3-6753-424D-99A5-4A7FC056FBE8}" dt="2020-07-06T07:25:40.374" v="1867" actId="2"/>
          <ac:spMkLst>
            <pc:docMk/>
            <pc:sldMk cId="482735973" sldId="413"/>
            <ac:spMk id="121" creationId="{4BBBAA26-6A01-3F40-8A35-1D22307D3F57}"/>
          </ac:spMkLst>
        </pc:spChg>
        <pc:spChg chg="mod">
          <ac:chgData name="Valkeinen Tuija" userId="3463ab15-dd43-497a-a9d3-01e8e316de55" providerId="ADAL" clId="{8B7358A3-6753-424D-99A5-4A7FC056FBE8}" dt="2020-07-06T07:25:40.874" v="1868" actId="2"/>
          <ac:spMkLst>
            <pc:docMk/>
            <pc:sldMk cId="482735973" sldId="413"/>
            <ac:spMk id="122" creationId="{E01FAFB5-211F-A845-A796-E06A624A07D7}"/>
          </ac:spMkLst>
        </pc:spChg>
        <pc:spChg chg="mod">
          <ac:chgData name="Valkeinen Tuija" userId="3463ab15-dd43-497a-a9d3-01e8e316de55" providerId="ADAL" clId="{8B7358A3-6753-424D-99A5-4A7FC056FBE8}" dt="2020-07-06T07:25:41.381" v="1869" actId="2"/>
          <ac:spMkLst>
            <pc:docMk/>
            <pc:sldMk cId="482735973" sldId="413"/>
            <ac:spMk id="124" creationId="{77C22149-93DE-3C46-A0AE-56254C4AC557}"/>
          </ac:spMkLst>
        </pc:spChg>
        <pc:spChg chg="mod">
          <ac:chgData name="Valkeinen Tuija" userId="3463ab15-dd43-497a-a9d3-01e8e316de55" providerId="ADAL" clId="{8B7358A3-6753-424D-99A5-4A7FC056FBE8}" dt="2020-07-06T07:25:41.860" v="1870" actId="2"/>
          <ac:spMkLst>
            <pc:docMk/>
            <pc:sldMk cId="482735973" sldId="413"/>
            <ac:spMk id="130" creationId="{9C20B848-7988-8240-917C-67D9B8569AF4}"/>
          </ac:spMkLst>
        </pc:spChg>
        <pc:spChg chg="mod">
          <ac:chgData name="Valkeinen Tuija" userId="3463ab15-dd43-497a-a9d3-01e8e316de55" providerId="ADAL" clId="{8B7358A3-6753-424D-99A5-4A7FC056FBE8}" dt="2020-07-06T07:25:42.381" v="1871" actId="2"/>
          <ac:spMkLst>
            <pc:docMk/>
            <pc:sldMk cId="482735973" sldId="413"/>
            <ac:spMk id="135" creationId="{A6B4F3EF-BBD6-8E42-ACBD-88BD03B3E7AE}"/>
          </ac:spMkLst>
        </pc:spChg>
        <pc:spChg chg="mod">
          <ac:chgData name="Valkeinen Tuija" userId="3463ab15-dd43-497a-a9d3-01e8e316de55" providerId="ADAL" clId="{8B7358A3-6753-424D-99A5-4A7FC056FBE8}" dt="2020-07-06T07:00:23.514" v="742" actId="20577"/>
          <ac:spMkLst>
            <pc:docMk/>
            <pc:sldMk cId="482735973" sldId="413"/>
            <ac:spMk id="137" creationId="{F6AF4C67-BE82-C94C-A4C5-AFB42D21CFD6}"/>
          </ac:spMkLst>
        </pc:spChg>
        <pc:spChg chg="mod">
          <ac:chgData name="Valkeinen Tuija" userId="3463ab15-dd43-497a-a9d3-01e8e316de55" providerId="ADAL" clId="{8B7358A3-6753-424D-99A5-4A7FC056FBE8}" dt="2020-07-06T07:25:42.882" v="1872" actId="2"/>
          <ac:spMkLst>
            <pc:docMk/>
            <pc:sldMk cId="482735973" sldId="413"/>
            <ac:spMk id="138" creationId="{5FE8F0C0-38F2-3741-B7A5-ED8630513088}"/>
          </ac:spMkLst>
        </pc:spChg>
        <pc:spChg chg="mod">
          <ac:chgData name="Valkeinen Tuija" userId="3463ab15-dd43-497a-a9d3-01e8e316de55" providerId="ADAL" clId="{8B7358A3-6753-424D-99A5-4A7FC056FBE8}" dt="2020-07-06T07:25:43.358" v="1873" actId="2"/>
          <ac:spMkLst>
            <pc:docMk/>
            <pc:sldMk cId="482735973" sldId="413"/>
            <ac:spMk id="143" creationId="{E75F6E69-CCB6-5945-BFA3-35A52C4951E8}"/>
          </ac:spMkLst>
        </pc:spChg>
        <pc:spChg chg="mod">
          <ac:chgData name="Valkeinen Tuija" userId="3463ab15-dd43-497a-a9d3-01e8e316de55" providerId="ADAL" clId="{8B7358A3-6753-424D-99A5-4A7FC056FBE8}" dt="2020-07-06T07:25:43.865" v="1874" actId="2"/>
          <ac:spMkLst>
            <pc:docMk/>
            <pc:sldMk cId="482735973" sldId="413"/>
            <ac:spMk id="150" creationId="{B5712593-55ED-2F4E-9101-33283BF3F025}"/>
          </ac:spMkLst>
        </pc:spChg>
        <pc:spChg chg="mod">
          <ac:chgData name="Valkeinen Tuija" userId="3463ab15-dd43-497a-a9d3-01e8e316de55" providerId="ADAL" clId="{8B7358A3-6753-424D-99A5-4A7FC056FBE8}" dt="2020-07-06T07:25:44.405" v="1875" actId="2"/>
          <ac:spMkLst>
            <pc:docMk/>
            <pc:sldMk cId="482735973" sldId="413"/>
            <ac:spMk id="154" creationId="{A59631C3-58DE-0E4A-B776-8B7386C445D8}"/>
          </ac:spMkLst>
        </pc:spChg>
        <pc:spChg chg="mod">
          <ac:chgData name="Valkeinen Tuija" userId="3463ab15-dd43-497a-a9d3-01e8e316de55" providerId="ADAL" clId="{8B7358A3-6753-424D-99A5-4A7FC056FBE8}" dt="2020-07-06T07:25:44.897" v="1876" actId="2"/>
          <ac:spMkLst>
            <pc:docMk/>
            <pc:sldMk cId="482735973" sldId="413"/>
            <ac:spMk id="155" creationId="{3B7BEE0C-8E30-FC43-84A8-727184CF0C5B}"/>
          </ac:spMkLst>
        </pc:spChg>
        <pc:spChg chg="mod">
          <ac:chgData name="Valkeinen Tuija" userId="3463ab15-dd43-497a-a9d3-01e8e316de55" providerId="ADAL" clId="{8B7358A3-6753-424D-99A5-4A7FC056FBE8}" dt="2020-07-06T07:25:45.405" v="1877" actId="2"/>
          <ac:spMkLst>
            <pc:docMk/>
            <pc:sldMk cId="482735973" sldId="413"/>
            <ac:spMk id="159" creationId="{3C874012-1E41-F04F-ADF1-67A2368A6B98}"/>
          </ac:spMkLst>
        </pc:spChg>
        <pc:spChg chg="mod">
          <ac:chgData name="Valkeinen Tuija" userId="3463ab15-dd43-497a-a9d3-01e8e316de55" providerId="ADAL" clId="{8B7358A3-6753-424D-99A5-4A7FC056FBE8}" dt="2020-07-06T07:25:45.922" v="1878" actId="2"/>
          <ac:spMkLst>
            <pc:docMk/>
            <pc:sldMk cId="482735973" sldId="413"/>
            <ac:spMk id="160" creationId="{85DCC3F1-56BD-F341-B2C6-7A9144986FF6}"/>
          </ac:spMkLst>
        </pc:spChg>
        <pc:spChg chg="mod">
          <ac:chgData name="Valkeinen Tuija" userId="3463ab15-dd43-497a-a9d3-01e8e316de55" providerId="ADAL" clId="{8B7358A3-6753-424D-99A5-4A7FC056FBE8}" dt="2020-07-06T07:25:46.406" v="1879" actId="2"/>
          <ac:spMkLst>
            <pc:docMk/>
            <pc:sldMk cId="482735973" sldId="413"/>
            <ac:spMk id="166" creationId="{695E3032-C2C5-2C4A-A5BA-C68BF0E90AB4}"/>
          </ac:spMkLst>
        </pc:spChg>
        <pc:spChg chg="mod">
          <ac:chgData name="Valkeinen Tuija" userId="3463ab15-dd43-497a-a9d3-01e8e316de55" providerId="ADAL" clId="{8B7358A3-6753-424D-99A5-4A7FC056FBE8}" dt="2020-07-06T07:25:46.945" v="1880" actId="2"/>
          <ac:spMkLst>
            <pc:docMk/>
            <pc:sldMk cId="482735973" sldId="413"/>
            <ac:spMk id="171" creationId="{6243CF7E-07A2-EE4C-AEE1-D90A16AD0C4E}"/>
          </ac:spMkLst>
        </pc:spChg>
        <pc:spChg chg="mod">
          <ac:chgData name="Valkeinen Tuija" userId="3463ab15-dd43-497a-a9d3-01e8e316de55" providerId="ADAL" clId="{8B7358A3-6753-424D-99A5-4A7FC056FBE8}" dt="2020-07-06T07:25:47.452" v="1881" actId="2"/>
          <ac:spMkLst>
            <pc:docMk/>
            <pc:sldMk cId="482735973" sldId="413"/>
            <ac:spMk id="172" creationId="{D5293E71-C951-7A4A-ACBA-ABB5068670A7}"/>
          </ac:spMkLst>
        </pc:spChg>
        <pc:spChg chg="mod">
          <ac:chgData name="Valkeinen Tuija" userId="3463ab15-dd43-497a-a9d3-01e8e316de55" providerId="ADAL" clId="{8B7358A3-6753-424D-99A5-4A7FC056FBE8}" dt="2020-07-06T07:25:47.944" v="1882" actId="2"/>
          <ac:spMkLst>
            <pc:docMk/>
            <pc:sldMk cId="482735973" sldId="413"/>
            <ac:spMk id="178" creationId="{6D878861-ACB2-A84E-9FB1-11199699CECF}"/>
          </ac:spMkLst>
        </pc:spChg>
        <pc:spChg chg="mod">
          <ac:chgData name="Valkeinen Tuija" userId="3463ab15-dd43-497a-a9d3-01e8e316de55" providerId="ADAL" clId="{8B7358A3-6753-424D-99A5-4A7FC056FBE8}" dt="2020-07-06T07:25:48.984" v="1884" actId="2"/>
          <ac:spMkLst>
            <pc:docMk/>
            <pc:sldMk cId="482735973" sldId="413"/>
            <ac:spMk id="191" creationId="{4505ACCC-C91C-7C4B-8177-B1921446CB47}"/>
          </ac:spMkLst>
        </pc:spChg>
        <pc:spChg chg="mod">
          <ac:chgData name="Valkeinen Tuija" userId="3463ab15-dd43-497a-a9d3-01e8e316de55" providerId="ADAL" clId="{8B7358A3-6753-424D-99A5-4A7FC056FBE8}" dt="2020-07-06T07:11:33.312" v="1064" actId="552"/>
          <ac:spMkLst>
            <pc:docMk/>
            <pc:sldMk cId="482735973" sldId="413"/>
            <ac:spMk id="192" creationId="{68E0569C-02EC-2F41-B904-5E0C19623561}"/>
          </ac:spMkLst>
        </pc:spChg>
        <pc:spChg chg="mod">
          <ac:chgData name="Valkeinen Tuija" userId="3463ab15-dd43-497a-a9d3-01e8e316de55" providerId="ADAL" clId="{8B7358A3-6753-424D-99A5-4A7FC056FBE8}" dt="2020-07-06T07:25:49.468" v="1885" actId="2"/>
          <ac:spMkLst>
            <pc:docMk/>
            <pc:sldMk cId="482735973" sldId="413"/>
            <ac:spMk id="204" creationId="{09FB22A7-6B77-6A4F-A9E7-DC13F3AAB153}"/>
          </ac:spMkLst>
        </pc:spChg>
        <pc:spChg chg="mod">
          <ac:chgData name="Valkeinen Tuija" userId="3463ab15-dd43-497a-a9d3-01e8e316de55" providerId="ADAL" clId="{8B7358A3-6753-424D-99A5-4A7FC056FBE8}" dt="2020-07-06T07:25:49.992" v="1886" actId="2"/>
          <ac:spMkLst>
            <pc:docMk/>
            <pc:sldMk cId="482735973" sldId="413"/>
            <ac:spMk id="210" creationId="{A052CFE1-FC68-B447-A94E-32C6A2D722EE}"/>
          </ac:spMkLst>
        </pc:spChg>
        <pc:picChg chg="add mod">
          <ac:chgData name="Valkeinen Tuija" userId="3463ab15-dd43-497a-a9d3-01e8e316de55" providerId="ADAL" clId="{8B7358A3-6753-424D-99A5-4A7FC056FBE8}" dt="2020-07-06T06:51:57.912" v="453" actId="1076"/>
          <ac:picMkLst>
            <pc:docMk/>
            <pc:sldMk cId="482735973" sldId="413"/>
            <ac:picMk id="3" creationId="{7D07810C-967D-42BD-A5C6-66C5F84ED7DF}"/>
          </ac:picMkLst>
        </pc:picChg>
      </pc:sldChg>
      <pc:sldChg chg="addSp modSp">
        <pc:chgData name="Valkeinen Tuija" userId="3463ab15-dd43-497a-a9d3-01e8e316de55" providerId="ADAL" clId="{8B7358A3-6753-424D-99A5-4A7FC056FBE8}" dt="2020-07-06T07:26:09.764" v="1931" actId="2"/>
        <pc:sldMkLst>
          <pc:docMk/>
          <pc:sldMk cId="3634253395" sldId="414"/>
        </pc:sldMkLst>
        <pc:spChg chg="mod">
          <ac:chgData name="Valkeinen Tuija" userId="3463ab15-dd43-497a-a9d3-01e8e316de55" providerId="ADAL" clId="{8B7358A3-6753-424D-99A5-4A7FC056FBE8}" dt="2020-07-06T07:25:55.054" v="1896" actId="2"/>
          <ac:spMkLst>
            <pc:docMk/>
            <pc:sldMk cId="3634253395" sldId="414"/>
            <ac:spMk id="7" creationId="{55D60D51-7DEE-CC4B-9FC2-385DB5732C70}"/>
          </ac:spMkLst>
        </pc:spChg>
        <pc:spChg chg="mod">
          <ac:chgData name="Valkeinen Tuija" userId="3463ab15-dd43-497a-a9d3-01e8e316de55" providerId="ADAL" clId="{8B7358A3-6753-424D-99A5-4A7FC056FBE8}" dt="2020-07-06T07:25:55.538" v="1897" actId="2"/>
          <ac:spMkLst>
            <pc:docMk/>
            <pc:sldMk cId="3634253395" sldId="414"/>
            <ac:spMk id="8" creationId="{D9B51440-831A-B64A-B189-E64453DB9C2E}"/>
          </ac:spMkLst>
        </pc:spChg>
        <pc:spChg chg="mod">
          <ac:chgData name="Valkeinen Tuija" userId="3463ab15-dd43-497a-a9d3-01e8e316de55" providerId="ADAL" clId="{8B7358A3-6753-424D-99A5-4A7FC056FBE8}" dt="2020-07-06T07:25:56.038" v="1898" actId="2"/>
          <ac:spMkLst>
            <pc:docMk/>
            <pc:sldMk cId="3634253395" sldId="414"/>
            <ac:spMk id="9" creationId="{CF484546-84F6-A142-99D9-84FDF706A8E5}"/>
          </ac:spMkLst>
        </pc:spChg>
        <pc:spChg chg="mod">
          <ac:chgData name="Valkeinen Tuija" userId="3463ab15-dd43-497a-a9d3-01e8e316de55" providerId="ADAL" clId="{8B7358A3-6753-424D-99A5-4A7FC056FBE8}" dt="2020-07-06T07:12:29.548" v="1126" actId="20577"/>
          <ac:spMkLst>
            <pc:docMk/>
            <pc:sldMk cId="3634253395" sldId="414"/>
            <ac:spMk id="10" creationId="{52A4F253-BFBB-5543-99D5-961158E5C9B6}"/>
          </ac:spMkLst>
        </pc:spChg>
        <pc:spChg chg="mod">
          <ac:chgData name="Valkeinen Tuija" userId="3463ab15-dd43-497a-a9d3-01e8e316de55" providerId="ADAL" clId="{8B7358A3-6753-424D-99A5-4A7FC056FBE8}" dt="2020-07-06T07:25:56.492" v="1899" actId="2"/>
          <ac:spMkLst>
            <pc:docMk/>
            <pc:sldMk cId="3634253395" sldId="414"/>
            <ac:spMk id="11" creationId="{60F44E80-8D5B-0344-BD41-CCF7F3ACE37A}"/>
          </ac:spMkLst>
        </pc:spChg>
        <pc:spChg chg="mod">
          <ac:chgData name="Valkeinen Tuija" userId="3463ab15-dd43-497a-a9d3-01e8e316de55" providerId="ADAL" clId="{8B7358A3-6753-424D-99A5-4A7FC056FBE8}" dt="2020-07-06T07:25:56.929" v="1900" actId="2"/>
          <ac:spMkLst>
            <pc:docMk/>
            <pc:sldMk cId="3634253395" sldId="414"/>
            <ac:spMk id="12" creationId="{9668AF17-7FD8-6440-A6C7-ADB27A041DD1}"/>
          </ac:spMkLst>
        </pc:spChg>
        <pc:spChg chg="mod">
          <ac:chgData name="Valkeinen Tuija" userId="3463ab15-dd43-497a-a9d3-01e8e316de55" providerId="ADAL" clId="{8B7358A3-6753-424D-99A5-4A7FC056FBE8}" dt="2020-07-06T07:25:57.414" v="1901" actId="2"/>
          <ac:spMkLst>
            <pc:docMk/>
            <pc:sldMk cId="3634253395" sldId="414"/>
            <ac:spMk id="13" creationId="{BC3D8ACD-90DB-504B-BC97-0EE9C2137C72}"/>
          </ac:spMkLst>
        </pc:spChg>
        <pc:spChg chg="mod">
          <ac:chgData name="Valkeinen Tuija" userId="3463ab15-dd43-497a-a9d3-01e8e316de55" providerId="ADAL" clId="{8B7358A3-6753-424D-99A5-4A7FC056FBE8}" dt="2020-07-06T07:25:57.835" v="1902" actId="2"/>
          <ac:spMkLst>
            <pc:docMk/>
            <pc:sldMk cId="3634253395" sldId="414"/>
            <ac:spMk id="14" creationId="{961AF9C5-795B-D941-9452-61839C11A95A}"/>
          </ac:spMkLst>
        </pc:spChg>
        <pc:spChg chg="mod">
          <ac:chgData name="Valkeinen Tuija" userId="3463ab15-dd43-497a-a9d3-01e8e316de55" providerId="ADAL" clId="{8B7358A3-6753-424D-99A5-4A7FC056FBE8}" dt="2020-07-06T07:25:58.328" v="1903" actId="2"/>
          <ac:spMkLst>
            <pc:docMk/>
            <pc:sldMk cId="3634253395" sldId="414"/>
            <ac:spMk id="15" creationId="{147818D1-88F6-C644-B5E1-34E126F5A1CA}"/>
          </ac:spMkLst>
        </pc:spChg>
        <pc:spChg chg="mod">
          <ac:chgData name="Valkeinen Tuija" userId="3463ab15-dd43-497a-a9d3-01e8e316de55" providerId="ADAL" clId="{8B7358A3-6753-424D-99A5-4A7FC056FBE8}" dt="2020-07-06T07:25:58.694" v="1904" actId="2"/>
          <ac:spMkLst>
            <pc:docMk/>
            <pc:sldMk cId="3634253395" sldId="414"/>
            <ac:spMk id="16" creationId="{28525E18-2196-2C4F-8476-F6A19403BEBA}"/>
          </ac:spMkLst>
        </pc:spChg>
        <pc:spChg chg="mod">
          <ac:chgData name="Valkeinen Tuija" userId="3463ab15-dd43-497a-a9d3-01e8e316de55" providerId="ADAL" clId="{8B7358A3-6753-424D-99A5-4A7FC056FBE8}" dt="2020-07-06T07:25:59.164" v="1905" actId="2"/>
          <ac:spMkLst>
            <pc:docMk/>
            <pc:sldMk cId="3634253395" sldId="414"/>
            <ac:spMk id="17" creationId="{E362B3D8-C3D3-794C-90E0-E5691349860A}"/>
          </ac:spMkLst>
        </pc:spChg>
        <pc:spChg chg="mod">
          <ac:chgData name="Valkeinen Tuija" userId="3463ab15-dd43-497a-a9d3-01e8e316de55" providerId="ADAL" clId="{8B7358A3-6753-424D-99A5-4A7FC056FBE8}" dt="2020-07-06T07:25:59.608" v="1906" actId="2"/>
          <ac:spMkLst>
            <pc:docMk/>
            <pc:sldMk cId="3634253395" sldId="414"/>
            <ac:spMk id="20" creationId="{940F1BE7-F9DE-5E45-AE76-BAAD611376D4}"/>
          </ac:spMkLst>
        </pc:spChg>
        <pc:spChg chg="mod">
          <ac:chgData name="Valkeinen Tuija" userId="3463ab15-dd43-497a-a9d3-01e8e316de55" providerId="ADAL" clId="{8B7358A3-6753-424D-99A5-4A7FC056FBE8}" dt="2020-07-06T07:26:00.070" v="1907" actId="2"/>
          <ac:spMkLst>
            <pc:docMk/>
            <pc:sldMk cId="3634253395" sldId="414"/>
            <ac:spMk id="21" creationId="{3751AB74-BE72-0C46-97F4-8076C8887A92}"/>
          </ac:spMkLst>
        </pc:spChg>
        <pc:spChg chg="mod">
          <ac:chgData name="Valkeinen Tuija" userId="3463ab15-dd43-497a-a9d3-01e8e316de55" providerId="ADAL" clId="{8B7358A3-6753-424D-99A5-4A7FC056FBE8}" dt="2020-07-06T07:26:00.553" v="1908" actId="2"/>
          <ac:spMkLst>
            <pc:docMk/>
            <pc:sldMk cId="3634253395" sldId="414"/>
            <ac:spMk id="23" creationId="{1A86C2A1-9199-5443-B8BE-F4F23C4FC8B7}"/>
          </ac:spMkLst>
        </pc:spChg>
        <pc:spChg chg="mod">
          <ac:chgData name="Valkeinen Tuija" userId="3463ab15-dd43-497a-a9d3-01e8e316de55" providerId="ADAL" clId="{8B7358A3-6753-424D-99A5-4A7FC056FBE8}" dt="2020-07-06T07:26:01.021" v="1909" actId="2"/>
          <ac:spMkLst>
            <pc:docMk/>
            <pc:sldMk cId="3634253395" sldId="414"/>
            <ac:spMk id="28" creationId="{2A1B0F8D-BC47-1E46-A016-BFDA6945CF85}"/>
          </ac:spMkLst>
        </pc:spChg>
        <pc:spChg chg="mod">
          <ac:chgData name="Valkeinen Tuija" userId="3463ab15-dd43-497a-a9d3-01e8e316de55" providerId="ADAL" clId="{8B7358A3-6753-424D-99A5-4A7FC056FBE8}" dt="2020-07-06T07:14:46.522" v="1247" actId="20577"/>
          <ac:spMkLst>
            <pc:docMk/>
            <pc:sldMk cId="3634253395" sldId="414"/>
            <ac:spMk id="30" creationId="{72E9E807-3C9A-0C4C-9272-30FBB832ED81}"/>
          </ac:spMkLst>
        </pc:spChg>
        <pc:spChg chg="mod">
          <ac:chgData name="Valkeinen Tuija" userId="3463ab15-dd43-497a-a9d3-01e8e316de55" providerId="ADAL" clId="{8B7358A3-6753-424D-99A5-4A7FC056FBE8}" dt="2020-07-06T07:26:01.452" v="1910" actId="2"/>
          <ac:spMkLst>
            <pc:docMk/>
            <pc:sldMk cId="3634253395" sldId="414"/>
            <ac:spMk id="31" creationId="{CF6623A9-3D9A-1C4A-B612-86446FE49473}"/>
          </ac:spMkLst>
        </pc:spChg>
        <pc:spChg chg="mod">
          <ac:chgData name="Valkeinen Tuija" userId="3463ab15-dd43-497a-a9d3-01e8e316de55" providerId="ADAL" clId="{8B7358A3-6753-424D-99A5-4A7FC056FBE8}" dt="2020-07-06T07:26:01.906" v="1911" actId="2"/>
          <ac:spMkLst>
            <pc:docMk/>
            <pc:sldMk cId="3634253395" sldId="414"/>
            <ac:spMk id="36" creationId="{1807A1F0-5FD9-BC41-A57E-B9D93F96B158}"/>
          </ac:spMkLst>
        </pc:spChg>
        <pc:spChg chg="mod">
          <ac:chgData name="Valkeinen Tuija" userId="3463ab15-dd43-497a-a9d3-01e8e316de55" providerId="ADAL" clId="{8B7358A3-6753-424D-99A5-4A7FC056FBE8}" dt="2020-07-06T07:26:02.366" v="1912" actId="2"/>
          <ac:spMkLst>
            <pc:docMk/>
            <pc:sldMk cId="3634253395" sldId="414"/>
            <ac:spMk id="43" creationId="{198175D4-337B-9447-9FD9-3737C6A7B03A}"/>
          </ac:spMkLst>
        </pc:spChg>
        <pc:spChg chg="mod">
          <ac:chgData name="Valkeinen Tuija" userId="3463ab15-dd43-497a-a9d3-01e8e316de55" providerId="ADAL" clId="{8B7358A3-6753-424D-99A5-4A7FC056FBE8}" dt="2020-07-06T07:26:02.803" v="1913" actId="2"/>
          <ac:spMkLst>
            <pc:docMk/>
            <pc:sldMk cId="3634253395" sldId="414"/>
            <ac:spMk id="49" creationId="{990532E6-6C63-6C4C-8354-61344F88CA71}"/>
          </ac:spMkLst>
        </pc:spChg>
        <pc:spChg chg="mod">
          <ac:chgData name="Valkeinen Tuija" userId="3463ab15-dd43-497a-a9d3-01e8e316de55" providerId="ADAL" clId="{8B7358A3-6753-424D-99A5-4A7FC056FBE8}" dt="2020-07-06T07:26:03.578" v="1915" actId="2"/>
          <ac:spMkLst>
            <pc:docMk/>
            <pc:sldMk cId="3634253395" sldId="414"/>
            <ac:spMk id="54" creationId="{B305B78E-BBA7-47EB-8524-2927B0DA2DBB}"/>
          </ac:spMkLst>
        </pc:spChg>
        <pc:spChg chg="mod">
          <ac:chgData name="Valkeinen Tuija" userId="3463ab15-dd43-497a-a9d3-01e8e316de55" providerId="ADAL" clId="{8B7358A3-6753-424D-99A5-4A7FC056FBE8}" dt="2020-07-06T07:26:03.265" v="1914" actId="2"/>
          <ac:spMkLst>
            <pc:docMk/>
            <pc:sldMk cId="3634253395" sldId="414"/>
            <ac:spMk id="55" creationId="{27624951-3050-9F4C-B491-B0157115394E}"/>
          </ac:spMkLst>
        </pc:spChg>
        <pc:spChg chg="mod">
          <ac:chgData name="Valkeinen Tuija" userId="3463ab15-dd43-497a-a9d3-01e8e316de55" providerId="ADAL" clId="{8B7358A3-6753-424D-99A5-4A7FC056FBE8}" dt="2020-07-06T07:26:03.898" v="1916" actId="2"/>
          <ac:spMkLst>
            <pc:docMk/>
            <pc:sldMk cId="3634253395" sldId="414"/>
            <ac:spMk id="56" creationId="{E00CE1F4-4E20-4B25-B949-EDACEBC5EE1C}"/>
          </ac:spMkLst>
        </pc:spChg>
        <pc:spChg chg="mod">
          <ac:chgData name="Valkeinen Tuija" userId="3463ab15-dd43-497a-a9d3-01e8e316de55" providerId="ADAL" clId="{8B7358A3-6753-424D-99A5-4A7FC056FBE8}" dt="2020-07-06T07:26:04.226" v="1917" actId="2"/>
          <ac:spMkLst>
            <pc:docMk/>
            <pc:sldMk cId="3634253395" sldId="414"/>
            <ac:spMk id="61" creationId="{0DFBBA72-D45E-462A-8F34-C3E2643E1775}"/>
          </ac:spMkLst>
        </pc:spChg>
        <pc:spChg chg="mod">
          <ac:chgData name="Valkeinen Tuija" userId="3463ab15-dd43-497a-a9d3-01e8e316de55" providerId="ADAL" clId="{8B7358A3-6753-424D-99A5-4A7FC056FBE8}" dt="2020-07-06T07:26:04.539" v="1918" actId="2"/>
          <ac:spMkLst>
            <pc:docMk/>
            <pc:sldMk cId="3634253395" sldId="414"/>
            <ac:spMk id="62" creationId="{D174C36B-26E2-4A02-9C45-CD97E755F270}"/>
          </ac:spMkLst>
        </pc:spChg>
        <pc:spChg chg="mod">
          <ac:chgData name="Valkeinen Tuija" userId="3463ab15-dd43-497a-a9d3-01e8e316de55" providerId="ADAL" clId="{8B7358A3-6753-424D-99A5-4A7FC056FBE8}" dt="2020-07-06T07:26:04.844" v="1919" actId="2"/>
          <ac:spMkLst>
            <pc:docMk/>
            <pc:sldMk cId="3634253395" sldId="414"/>
            <ac:spMk id="68" creationId="{B249A415-01FC-4F31-9B27-072314389744}"/>
          </ac:spMkLst>
        </pc:spChg>
        <pc:spChg chg="mod">
          <ac:chgData name="Valkeinen Tuija" userId="3463ab15-dd43-497a-a9d3-01e8e316de55" providerId="ADAL" clId="{8B7358A3-6753-424D-99A5-4A7FC056FBE8}" dt="2020-07-06T07:26:05.405" v="1920" actId="2"/>
          <ac:spMkLst>
            <pc:docMk/>
            <pc:sldMk cId="3634253395" sldId="414"/>
            <ac:spMk id="73" creationId="{FE9DD828-E9B1-470F-9999-9532566592D7}"/>
          </ac:spMkLst>
        </pc:spChg>
        <pc:spChg chg="mod">
          <ac:chgData name="Valkeinen Tuija" userId="3463ab15-dd43-497a-a9d3-01e8e316de55" providerId="ADAL" clId="{8B7358A3-6753-424D-99A5-4A7FC056FBE8}" dt="2020-07-06T07:26:05.795" v="1921" actId="2"/>
          <ac:spMkLst>
            <pc:docMk/>
            <pc:sldMk cId="3634253395" sldId="414"/>
            <ac:spMk id="74" creationId="{C870E582-38E6-42DC-9E87-0063183E72F5}"/>
          </ac:spMkLst>
        </pc:spChg>
        <pc:spChg chg="mod">
          <ac:chgData name="Valkeinen Tuija" userId="3463ab15-dd43-497a-a9d3-01e8e316de55" providerId="ADAL" clId="{8B7358A3-6753-424D-99A5-4A7FC056FBE8}" dt="2020-07-06T07:26:06.242" v="1922" actId="2"/>
          <ac:spMkLst>
            <pc:docMk/>
            <pc:sldMk cId="3634253395" sldId="414"/>
            <ac:spMk id="80" creationId="{94DDC21E-85B8-4EA0-9E76-C4C8CD5C268D}"/>
          </ac:spMkLst>
        </pc:spChg>
        <pc:spChg chg="mod">
          <ac:chgData name="Valkeinen Tuija" userId="3463ab15-dd43-497a-a9d3-01e8e316de55" providerId="ADAL" clId="{8B7358A3-6753-424D-99A5-4A7FC056FBE8}" dt="2020-07-06T07:26:08.586" v="1928" actId="2"/>
          <ac:spMkLst>
            <pc:docMk/>
            <pc:sldMk cId="3634253395" sldId="414"/>
            <ac:spMk id="85" creationId="{2DA4DBA7-5B0D-4F43-A2D5-0F3AB694BD7A}"/>
          </ac:spMkLst>
        </pc:spChg>
        <pc:spChg chg="mod">
          <ac:chgData name="Valkeinen Tuija" userId="3463ab15-dd43-497a-a9d3-01e8e316de55" providerId="ADAL" clId="{8B7358A3-6753-424D-99A5-4A7FC056FBE8}" dt="2020-07-06T07:26:09.414" v="1930" actId="2"/>
          <ac:spMkLst>
            <pc:docMk/>
            <pc:sldMk cId="3634253395" sldId="414"/>
            <ac:spMk id="86" creationId="{E03388BF-A6FA-4FCD-BE6C-81BBB531E465}"/>
          </ac:spMkLst>
        </pc:spChg>
        <pc:spChg chg="mod">
          <ac:chgData name="Valkeinen Tuija" userId="3463ab15-dd43-497a-a9d3-01e8e316de55" providerId="ADAL" clId="{8B7358A3-6753-424D-99A5-4A7FC056FBE8}" dt="2020-07-06T07:21:09.660" v="1579" actId="552"/>
          <ac:spMkLst>
            <pc:docMk/>
            <pc:sldMk cId="3634253395" sldId="414"/>
            <ac:spMk id="87" creationId="{07E77D99-A5FA-41DC-92A1-DC630CF47414}"/>
          </ac:spMkLst>
        </pc:spChg>
        <pc:spChg chg="mod">
          <ac:chgData name="Valkeinen Tuija" userId="3463ab15-dd43-497a-a9d3-01e8e316de55" providerId="ADAL" clId="{8B7358A3-6753-424D-99A5-4A7FC056FBE8}" dt="2020-07-06T07:26:09.764" v="1931" actId="2"/>
          <ac:spMkLst>
            <pc:docMk/>
            <pc:sldMk cId="3634253395" sldId="414"/>
            <ac:spMk id="90" creationId="{CA19D2DD-0412-44CC-8193-AE7070D02336}"/>
          </ac:spMkLst>
        </pc:spChg>
        <pc:picChg chg="add mod">
          <ac:chgData name="Valkeinen Tuija" userId="3463ab15-dd43-497a-a9d3-01e8e316de55" providerId="ADAL" clId="{8B7358A3-6753-424D-99A5-4A7FC056FBE8}" dt="2020-07-06T07:15:15.146" v="1282" actId="1076"/>
          <ac:picMkLst>
            <pc:docMk/>
            <pc:sldMk cId="3634253395" sldId="414"/>
            <ac:picMk id="2" creationId="{C34AAA8A-2480-4FB2-BDE1-A5666C30E81A}"/>
          </ac:picMkLst>
        </pc:picChg>
      </pc:sldChg>
      <pc:sldChg chg="addSp delSp modSp">
        <pc:chgData name="Valkeinen Tuija" userId="3463ab15-dd43-497a-a9d3-01e8e316de55" providerId="ADAL" clId="{8B7358A3-6753-424D-99A5-4A7FC056FBE8}" dt="2020-07-06T07:26:16.295" v="1949" actId="2"/>
        <pc:sldMkLst>
          <pc:docMk/>
          <pc:sldMk cId="1059750968" sldId="415"/>
        </pc:sldMkLst>
        <pc:spChg chg="mod">
          <ac:chgData name="Valkeinen Tuija" userId="3463ab15-dd43-497a-a9d3-01e8e316de55" providerId="ADAL" clId="{8B7358A3-6753-424D-99A5-4A7FC056FBE8}" dt="2020-07-06T07:26:10.936" v="1933" actId="2"/>
          <ac:spMkLst>
            <pc:docMk/>
            <pc:sldMk cId="1059750968" sldId="415"/>
            <ac:spMk id="7" creationId="{55D60D51-7DEE-CC4B-9FC2-385DB5732C70}"/>
          </ac:spMkLst>
        </pc:spChg>
        <pc:spChg chg="mod">
          <ac:chgData name="Valkeinen Tuija" userId="3463ab15-dd43-497a-a9d3-01e8e316de55" providerId="ADAL" clId="{8B7358A3-6753-424D-99A5-4A7FC056FBE8}" dt="2020-07-06T07:26:11.303" v="1934" actId="2"/>
          <ac:spMkLst>
            <pc:docMk/>
            <pc:sldMk cId="1059750968" sldId="415"/>
            <ac:spMk id="8" creationId="{D9B51440-831A-B64A-B189-E64453DB9C2E}"/>
          </ac:spMkLst>
        </pc:spChg>
        <pc:spChg chg="mod">
          <ac:chgData name="Valkeinen Tuija" userId="3463ab15-dd43-497a-a9d3-01e8e316de55" providerId="ADAL" clId="{8B7358A3-6753-424D-99A5-4A7FC056FBE8}" dt="2020-07-06T07:26:11.686" v="1935" actId="2"/>
          <ac:spMkLst>
            <pc:docMk/>
            <pc:sldMk cId="1059750968" sldId="415"/>
            <ac:spMk id="9" creationId="{CF484546-84F6-A142-99D9-84FDF706A8E5}"/>
          </ac:spMkLst>
        </pc:spChg>
        <pc:spChg chg="mod">
          <ac:chgData name="Valkeinen Tuija" userId="3463ab15-dd43-497a-a9d3-01e8e316de55" providerId="ADAL" clId="{8B7358A3-6753-424D-99A5-4A7FC056FBE8}" dt="2020-07-06T07:22:50.127" v="1682" actId="20577"/>
          <ac:spMkLst>
            <pc:docMk/>
            <pc:sldMk cId="1059750968" sldId="415"/>
            <ac:spMk id="10" creationId="{52A4F253-BFBB-5543-99D5-961158E5C9B6}"/>
          </ac:spMkLst>
        </pc:spChg>
        <pc:spChg chg="mod">
          <ac:chgData name="Valkeinen Tuija" userId="3463ab15-dd43-497a-a9d3-01e8e316de55" providerId="ADAL" clId="{8B7358A3-6753-424D-99A5-4A7FC056FBE8}" dt="2020-07-06T07:26:11.967" v="1936" actId="2"/>
          <ac:spMkLst>
            <pc:docMk/>
            <pc:sldMk cId="1059750968" sldId="415"/>
            <ac:spMk id="11" creationId="{60F44E80-8D5B-0344-BD41-CCF7F3ACE37A}"/>
          </ac:spMkLst>
        </pc:spChg>
        <pc:spChg chg="mod">
          <ac:chgData name="Valkeinen Tuija" userId="3463ab15-dd43-497a-a9d3-01e8e316de55" providerId="ADAL" clId="{8B7358A3-6753-424D-99A5-4A7FC056FBE8}" dt="2020-07-06T07:26:12.249" v="1937" actId="2"/>
          <ac:spMkLst>
            <pc:docMk/>
            <pc:sldMk cId="1059750968" sldId="415"/>
            <ac:spMk id="12" creationId="{9668AF17-7FD8-6440-A6C7-ADB27A041DD1}"/>
          </ac:spMkLst>
        </pc:spChg>
        <pc:spChg chg="mod">
          <ac:chgData name="Valkeinen Tuija" userId="3463ab15-dd43-497a-a9d3-01e8e316de55" providerId="ADAL" clId="{8B7358A3-6753-424D-99A5-4A7FC056FBE8}" dt="2020-07-06T07:26:12.529" v="1938" actId="2"/>
          <ac:spMkLst>
            <pc:docMk/>
            <pc:sldMk cId="1059750968" sldId="415"/>
            <ac:spMk id="13" creationId="{BC3D8ACD-90DB-504B-BC97-0EE9C2137C72}"/>
          </ac:spMkLst>
        </pc:spChg>
        <pc:spChg chg="mod">
          <ac:chgData name="Valkeinen Tuija" userId="3463ab15-dd43-497a-a9d3-01e8e316de55" providerId="ADAL" clId="{8B7358A3-6753-424D-99A5-4A7FC056FBE8}" dt="2020-07-06T07:26:12.803" v="1939" actId="2"/>
          <ac:spMkLst>
            <pc:docMk/>
            <pc:sldMk cId="1059750968" sldId="415"/>
            <ac:spMk id="14" creationId="{961AF9C5-795B-D941-9452-61839C11A95A}"/>
          </ac:spMkLst>
        </pc:spChg>
        <pc:spChg chg="mod">
          <ac:chgData name="Valkeinen Tuija" userId="3463ab15-dd43-497a-a9d3-01e8e316de55" providerId="ADAL" clId="{8B7358A3-6753-424D-99A5-4A7FC056FBE8}" dt="2020-07-06T07:26:13.099" v="1940" actId="2"/>
          <ac:spMkLst>
            <pc:docMk/>
            <pc:sldMk cId="1059750968" sldId="415"/>
            <ac:spMk id="15" creationId="{147818D1-88F6-C644-B5E1-34E126F5A1CA}"/>
          </ac:spMkLst>
        </pc:spChg>
        <pc:spChg chg="mod">
          <ac:chgData name="Valkeinen Tuija" userId="3463ab15-dd43-497a-a9d3-01e8e316de55" providerId="ADAL" clId="{8B7358A3-6753-424D-99A5-4A7FC056FBE8}" dt="2020-07-06T07:26:13.413" v="1941" actId="2"/>
          <ac:spMkLst>
            <pc:docMk/>
            <pc:sldMk cId="1059750968" sldId="415"/>
            <ac:spMk id="16" creationId="{28525E18-2196-2C4F-8476-F6A19403BEBA}"/>
          </ac:spMkLst>
        </pc:spChg>
        <pc:spChg chg="mod">
          <ac:chgData name="Valkeinen Tuija" userId="3463ab15-dd43-497a-a9d3-01e8e316de55" providerId="ADAL" clId="{8B7358A3-6753-424D-99A5-4A7FC056FBE8}" dt="2020-07-06T07:26:13.710" v="1942" actId="2"/>
          <ac:spMkLst>
            <pc:docMk/>
            <pc:sldMk cId="1059750968" sldId="415"/>
            <ac:spMk id="17" creationId="{E362B3D8-C3D3-794C-90E0-E5691349860A}"/>
          </ac:spMkLst>
        </pc:spChg>
        <pc:spChg chg="mod">
          <ac:chgData name="Valkeinen Tuija" userId="3463ab15-dd43-497a-a9d3-01e8e316de55" providerId="ADAL" clId="{8B7358A3-6753-424D-99A5-4A7FC056FBE8}" dt="2020-07-06T07:26:13.984" v="1943" actId="2"/>
          <ac:spMkLst>
            <pc:docMk/>
            <pc:sldMk cId="1059750968" sldId="415"/>
            <ac:spMk id="20" creationId="{940F1BE7-F9DE-5E45-AE76-BAAD611376D4}"/>
          </ac:spMkLst>
        </pc:spChg>
        <pc:spChg chg="mod">
          <ac:chgData name="Valkeinen Tuija" userId="3463ab15-dd43-497a-a9d3-01e8e316de55" providerId="ADAL" clId="{8B7358A3-6753-424D-99A5-4A7FC056FBE8}" dt="2020-07-06T07:26:14.226" v="1944" actId="2"/>
          <ac:spMkLst>
            <pc:docMk/>
            <pc:sldMk cId="1059750968" sldId="415"/>
            <ac:spMk id="21" creationId="{3751AB74-BE72-0C46-97F4-8076C8887A92}"/>
          </ac:spMkLst>
        </pc:spChg>
        <pc:spChg chg="mod">
          <ac:chgData name="Valkeinen Tuija" userId="3463ab15-dd43-497a-a9d3-01e8e316de55" providerId="ADAL" clId="{8B7358A3-6753-424D-99A5-4A7FC056FBE8}" dt="2020-07-06T07:26:14.554" v="1945" actId="2"/>
          <ac:spMkLst>
            <pc:docMk/>
            <pc:sldMk cId="1059750968" sldId="415"/>
            <ac:spMk id="23" creationId="{1A86C2A1-9199-5443-B8BE-F4F23C4FC8B7}"/>
          </ac:spMkLst>
        </pc:spChg>
        <pc:spChg chg="mod">
          <ac:chgData name="Valkeinen Tuija" userId="3463ab15-dd43-497a-a9d3-01e8e316de55" providerId="ADAL" clId="{8B7358A3-6753-424D-99A5-4A7FC056FBE8}" dt="2020-07-06T07:26:14.882" v="1946" actId="2"/>
          <ac:spMkLst>
            <pc:docMk/>
            <pc:sldMk cId="1059750968" sldId="415"/>
            <ac:spMk id="28" creationId="{2A1B0F8D-BC47-1E46-A016-BFDA6945CF85}"/>
          </ac:spMkLst>
        </pc:spChg>
        <pc:spChg chg="mod">
          <ac:chgData name="Valkeinen Tuija" userId="3463ab15-dd43-497a-a9d3-01e8e316de55" providerId="ADAL" clId="{8B7358A3-6753-424D-99A5-4A7FC056FBE8}" dt="2020-07-06T07:21:57.382" v="1598" actId="20577"/>
          <ac:spMkLst>
            <pc:docMk/>
            <pc:sldMk cId="1059750968" sldId="415"/>
            <ac:spMk id="30" creationId="{72E9E807-3C9A-0C4C-9272-30FBB832ED81}"/>
          </ac:spMkLst>
        </pc:spChg>
        <pc:spChg chg="mod">
          <ac:chgData name="Valkeinen Tuija" userId="3463ab15-dd43-497a-a9d3-01e8e316de55" providerId="ADAL" clId="{8B7358A3-6753-424D-99A5-4A7FC056FBE8}" dt="2020-07-06T07:26:15.249" v="1947" actId="2"/>
          <ac:spMkLst>
            <pc:docMk/>
            <pc:sldMk cId="1059750968" sldId="415"/>
            <ac:spMk id="31" creationId="{CF6623A9-3D9A-1C4A-B612-86446FE49473}"/>
          </ac:spMkLst>
        </pc:spChg>
        <pc:spChg chg="add del mod">
          <ac:chgData name="Valkeinen Tuija" userId="3463ab15-dd43-497a-a9d3-01e8e316de55" providerId="ADAL" clId="{8B7358A3-6753-424D-99A5-4A7FC056FBE8}" dt="2020-07-06T07:26:16.295" v="1949" actId="2"/>
          <ac:spMkLst>
            <pc:docMk/>
            <pc:sldMk cId="1059750968" sldId="415"/>
            <ac:spMk id="37" creationId="{FEBD6701-F145-4DFE-B56C-0B75EB85B53A}"/>
          </ac:spMkLst>
        </pc:spChg>
        <pc:spChg chg="mod">
          <ac:chgData name="Valkeinen Tuija" userId="3463ab15-dd43-497a-a9d3-01e8e316de55" providerId="ADAL" clId="{8B7358A3-6753-424D-99A5-4A7FC056FBE8}" dt="2020-07-06T07:26:15.787" v="1948" actId="2"/>
          <ac:spMkLst>
            <pc:docMk/>
            <pc:sldMk cId="1059750968" sldId="415"/>
            <ac:spMk id="55" creationId="{27624951-3050-9F4C-B491-B0157115394E}"/>
          </ac:spMkLst>
        </pc:spChg>
        <pc:picChg chg="add mod">
          <ac:chgData name="Valkeinen Tuija" userId="3463ab15-dd43-497a-a9d3-01e8e316de55" providerId="ADAL" clId="{8B7358A3-6753-424D-99A5-4A7FC056FBE8}" dt="2020-07-06T06:52:08.811" v="457" actId="1076"/>
          <ac:picMkLst>
            <pc:docMk/>
            <pc:sldMk cId="1059750968" sldId="415"/>
            <ac:picMk id="2" creationId="{5EFF409F-2AE5-4402-B938-4A6DDC1D850C}"/>
          </ac:picMkLst>
        </pc:picChg>
      </pc:sldChg>
      <pc:sldMasterChg chg="modSldLayout">
        <pc:chgData name="Valkeinen Tuija" userId="3463ab15-dd43-497a-a9d3-01e8e316de55" providerId="ADAL" clId="{8B7358A3-6753-424D-99A5-4A7FC056FBE8}" dt="2020-07-06T06:50:24.149" v="443"/>
        <pc:sldMasterMkLst>
          <pc:docMk/>
          <pc:sldMasterMk cId="1568533639" sldId="2147483648"/>
        </pc:sldMasterMkLst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859214286" sldId="2147483649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855034864" sldId="2147483651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351640168" sldId="2147483660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647866804" sldId="2147483661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354245532" sldId="2147483662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4152119178" sldId="2147483663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355619634" sldId="2147483664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197603945" sldId="2147483665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280467001" sldId="2147483666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084715318" sldId="2147483671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694171991" sldId="2147483672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83721430" sldId="2147483673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790757978" sldId="2147483682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590946025" sldId="2147483683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581571797" sldId="2147483684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765478783" sldId="2147483685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622399456" sldId="2147483686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528573353" sldId="2147483687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471229197" sldId="2147483688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990538704" sldId="2147483689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783763865" sldId="2147483690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148376999" sldId="2147483691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801690278" sldId="2147483692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524584693" sldId="2147483693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995174283" sldId="2147483694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080962719" sldId="2147483695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31789822" sldId="2147483696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2948099025" sldId="2147483697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195460237" sldId="2147483698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455115383" sldId="2147483700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38897148" sldId="2147483704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3289969694" sldId="2147483705"/>
          </pc:sldLayoutMkLst>
        </pc:sldLayoutChg>
        <pc:sldLayoutChg chg="setBg">
          <pc:chgData name="Valkeinen Tuija" userId="3463ab15-dd43-497a-a9d3-01e8e316de55" providerId="ADAL" clId="{8B7358A3-6753-424D-99A5-4A7FC056FBE8}" dt="2020-07-06T06:50:24.149" v="443"/>
          <pc:sldLayoutMkLst>
            <pc:docMk/>
            <pc:sldMasterMk cId="1568533639" sldId="2147483648"/>
            <pc:sldLayoutMk cId="1624138758" sldId="214748370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6.7.2020</a:t>
            </a:fld>
            <a:endParaRPr lang="fi-FI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6.7.2020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F23DE5-36BE-4800-BABA-48E6685583E5}" type="datetime1">
              <a:rPr lang="fi-FI" noProof="0" smtClean="0"/>
              <a:t>6.7.2020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5B3AF69-CA9F-46D0-B9A2-264DDDAA2C51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5B3AF69-CA9F-46D0-B9A2-264DDDAA2C51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08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A95CE7-2C50-4592-8E0E-A182363EFF32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A95CE7-2C50-4592-8E0E-A182363EFF32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137F-88C5-42CE-98F0-A0AC7CA1541B}" type="datetime1">
              <a:rPr lang="fi-FI" noProof="0" smtClean="0"/>
              <a:t>6.7.2020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A57-4F48-4BE3-A99C-562C71BFB6DA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877E-5D96-4DCE-B854-4C5BEEB1194B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EA5-411D-4FA3-9D65-5921CFE15E8D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ä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E9BD-CD2F-414D-8E87-D675DD52EEA1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ä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EA85-CBD6-4767-A80E-CA36B3CCBB6E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EC4B-0206-4F2F-99AB-396D76ACE792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E163-E9F1-4DA4-992C-2617B4F49A4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74D-873C-45DB-AB86-D253C1DE9E19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4D5D-0F54-4018-BAD7-D79E52A859A5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004C-5CB8-4F99-A03B-C137CA9D8D07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ACB1-46A9-4419-BDEB-DBEEA70B2929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6566-8CB5-436A-98EE-9ACC67A78C3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C6C-F2B5-41C7-861C-D419AC0D40B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643-08AF-4A85-AB86-15E55A1819DF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99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1734-E32F-4E4C-9379-4594C2AA1411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D070-ECEB-4094-BF96-68F325617F06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5421-A8AC-4B35-8E15-8D66A72CC876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dirty="0"/>
              <a:t>Lisää taulukko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778E9-8347-4B08-81F3-63AFEA02D0AA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120B37-9709-4739-AC4E-31516F6B7B18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DB3948-E30B-4F5D-90BC-DFBECFCEDE6C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2A18EF-C156-486B-8BFE-431E2559EAB0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90F7-C55D-46E5-97AF-524FB86384F2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7CC9D6F-F4E1-4EAB-9BFF-AE73AF8DCC83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33A582F-09CD-4107-BC84-4517406A416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B43865-7329-437F-8D23-2B3D383F29FC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39468C-38DD-4831-809B-A221ADF9E7EA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C28353-3D1C-4D78-8A6B-E0B088BBBC96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63C837E-3A08-4C08-BD75-10BC360D1143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7EDD519-88FB-4105-AD7E-36C1C8F92FEF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65D3-17AE-4D4F-9A6E-AF22153EAF0F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BC81B0-F4F9-454D-9BD3-0D6020A4CE3B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703114-1F99-4100-A9B7-4B41AC48F999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D6B140-205A-4E06-BB0A-544052415651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326A86-16B6-4D32-A721-AF076E0B76B4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241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B88B73-1782-44BF-95D8-A1F1EC0E600C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7F8275-7202-4074-81F1-72EC49A30EBC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8AF62D-6EF0-4CFA-BD15-D439A30297A1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32347FF-7B1D-4BB3-BC77-91C6B63A4525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6EA59A-8635-454B-ACE7-8DEC77ED57AE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C89854-850E-4450-A474-5C4565C9C63C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9BDE42F-385F-4029-A12C-5186421E66A3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B45F65-F7F0-4723-83AE-E12F7072BFEC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21733A-5FC3-43BB-AE04-F2C26B4517BE}" type="datetime1">
              <a:rPr lang="fi-FI" smtClean="0"/>
              <a:t>6.7.2020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05662FBB-4AF2-4DD2-95AA-3119F99B2B35}" type="datetime1">
              <a:rPr lang="fi-FI" noProof="0" smtClean="0"/>
              <a:t>6.7.2020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5" r:id="rId3"/>
    <p:sldLayoutId id="2147483660" r:id="rId4"/>
    <p:sldLayoutId id="2147483706" r:id="rId5"/>
    <p:sldLayoutId id="2147483662" r:id="rId6"/>
    <p:sldLayoutId id="2147483663" r:id="rId7"/>
    <p:sldLayoutId id="2147483661" r:id="rId8"/>
    <p:sldLayoutId id="2147483696" r:id="rId9"/>
    <p:sldLayoutId id="2147483699" r:id="rId10"/>
    <p:sldLayoutId id="2147483703" r:id="rId11"/>
    <p:sldLayoutId id="2147483682" r:id="rId12"/>
    <p:sldLayoutId id="2147483704" r:id="rId13"/>
    <p:sldLayoutId id="2147483668" r:id="rId14"/>
    <p:sldLayoutId id="2147483650" r:id="rId15"/>
    <p:sldLayoutId id="2147483653" r:id="rId16"/>
    <p:sldLayoutId id="2147483652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702" r:id="rId32"/>
    <p:sldLayoutId id="2147483701" r:id="rId33"/>
    <p:sldLayoutId id="2147483651" r:id="rId34"/>
    <p:sldLayoutId id="2147483664" r:id="rId35"/>
    <p:sldLayoutId id="2147483665" r:id="rId36"/>
    <p:sldLayoutId id="2147483666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687" r:id="rId43"/>
    <p:sldLayoutId id="2147483698" r:id="rId44"/>
    <p:sldLayoutId id="2147483697" r:id="rId45"/>
    <p:sldLayoutId id="2147483655" r:id="rId46"/>
    <p:sldLayoutId id="2147483692" r:id="rId47"/>
    <p:sldLayoutId id="2147483693" r:id="rId48"/>
    <p:sldLayoutId id="2147483694" r:id="rId49"/>
    <p:sldLayoutId id="2147483695" r:id="rId50"/>
    <p:sldLayoutId id="2147483689" r:id="rId51"/>
    <p:sldLayoutId id="2147483688" r:id="rId52"/>
    <p:sldLayoutId id="2147483690" r:id="rId53"/>
    <p:sldLayoutId id="2147483691" r:id="rId5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623766-D0F9-4895-94AC-674258BA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09" y="332655"/>
            <a:ext cx="10658475" cy="1008113"/>
          </a:xfrm>
        </p:spPr>
        <p:txBody>
          <a:bodyPr/>
          <a:lstStyle/>
          <a:p>
            <a:r>
              <a:rPr lang="fi-FI" sz="3200" dirty="0"/>
              <a:t>Det allmänna ekonomiska läget 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8AF3856-7C7B-47B9-B8BD-FBB4A0C8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14842"/>
            <a:ext cx="2016124" cy="216024"/>
          </a:xfrm>
        </p:spPr>
        <p:txBody>
          <a:bodyPr/>
          <a:lstStyle/>
          <a:p>
            <a:r>
              <a:rPr lang="fi-FI" dirty="0"/>
              <a:t>17.6.2020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46632C-1162-4A8B-9407-2AF2C236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</a:t>
            </a:fld>
            <a:endParaRPr lang="fi-FI" dirty="0"/>
          </a:p>
        </p:txBody>
      </p:sp>
      <p:graphicFrame>
        <p:nvGraphicFramePr>
          <p:cNvPr id="6" name="Table Placeholder 4">
            <a:extLst>
              <a:ext uri="{FF2B5EF4-FFF2-40B4-BE49-F238E27FC236}">
                <a16:creationId xmlns:a16="http://schemas.microsoft.com/office/drawing/2014/main" id="{B58F4645-7AFC-4B72-B79E-F56A9D092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28278"/>
              </p:ext>
            </p:extLst>
          </p:nvPr>
        </p:nvGraphicFramePr>
        <p:xfrm>
          <a:off x="1919537" y="1093132"/>
          <a:ext cx="8208271" cy="5054057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2536641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30407474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40386092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36985057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325924153"/>
                    </a:ext>
                  </a:extLst>
                </a:gridCol>
              </a:tblGrid>
              <a:tr h="344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kern="1200" baseline="0" noProof="0" dirty="0"/>
                        <a:t>Variabel</a:t>
                      </a:r>
                      <a:endParaRPr lang="fi-FI" sz="1300" b="1" i="0" u="none" strike="noStrike" kern="1200" baseline="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kern="1200" baseline="0" noProof="0" dirty="0"/>
                        <a:t>2018*</a:t>
                      </a:r>
                      <a:endParaRPr lang="fi-FI" sz="1300" b="1" i="0" u="none" strike="noStrike" kern="1200" baseline="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kern="1200" baseline="0" noProof="0" dirty="0"/>
                        <a:t>2019*</a:t>
                      </a:r>
                      <a:endParaRPr lang="fi-FI" sz="1300" b="1" i="0" u="none" strike="noStrike" kern="1200" baseline="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kern="1200" baseline="0" noProof="0" dirty="0"/>
                        <a:t>2020**</a:t>
                      </a:r>
                      <a:endParaRPr lang="fi-FI" sz="1300" b="1" i="0" u="none" strike="noStrike" kern="1200" baseline="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kern="1200" baseline="0" noProof="0" dirty="0"/>
                        <a:t>2021**</a:t>
                      </a:r>
                      <a:endParaRPr lang="fi-FI" sz="1300" b="1" i="0" u="none" strike="noStrike" kern="1200" baseline="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kern="1200" baseline="0" noProof="0" dirty="0"/>
                        <a:t>2022**</a:t>
                      </a:r>
                      <a:endParaRPr lang="fi-FI" sz="1300" b="1" i="0" u="none" strike="noStrike" kern="1200" baseline="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99" marR="85099" marT="42550" marB="425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78"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300" kern="1200" noProof="0" dirty="0"/>
                        <a:t>(Förändring i %)</a:t>
                      </a:r>
                      <a:endParaRPr lang="fi-FI" sz="1300" b="1" kern="1200" noProof="0" dirty="0">
                        <a:solidFill>
                          <a:schemeClr val="accent3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87330" marR="87330" marT="43665" marB="436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i-FI" sz="1300" b="1" kern="1200" noProof="0" dirty="0">
                        <a:solidFill>
                          <a:schemeClr val="accent3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87330" marR="87330" marT="43665" marB="436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Produktion (volym)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-6,0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>
                          <a:latin typeface="+mn-lt"/>
                          <a:ea typeface="Roboto Light" panose="02000000000000000000" pitchFamily="2" charset="0"/>
                        </a:rPr>
                        <a:t>Lönesumma</a:t>
                      </a: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Inkomstnivå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Sysselsatta (antal)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Inflation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78">
                <a:tc gridSpan="5">
                  <a:txBody>
                    <a:bodyPr/>
                    <a:lstStyle/>
                    <a:p>
                      <a:pPr algn="l"/>
                      <a:r>
                        <a:rPr lang="fi-FI" sz="1300" kern="1200" noProof="0" dirty="0"/>
                        <a:t>(Procentenheter) </a:t>
                      </a:r>
                      <a:endParaRPr lang="fi-FI" sz="1300" b="1" kern="1200" noProof="0" dirty="0">
                        <a:solidFill>
                          <a:schemeClr val="accent3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87330" marR="87330" marT="43665" marB="436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300" b="1" kern="1200" noProof="0" dirty="0">
                        <a:solidFill>
                          <a:schemeClr val="accent3"/>
                        </a:solidFill>
                        <a:latin typeface="+mn-lt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87330" marR="87330" marT="43665" marB="436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Arbetslöshetsgrad 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8,8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2760169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Skatter/BNP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Offentliga utgifter/BNP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57,0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698756"/>
                  </a:ext>
                </a:extLst>
              </a:tr>
              <a:tr h="462500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Finans.</a:t>
                      </a:r>
                    </a:p>
                    <a:p>
                      <a:r>
                        <a:rPr lang="fi-FI" sz="1300" noProof="0" dirty="0">
                          <a:latin typeface="+mn-lt"/>
                          <a:ea typeface="Roboto Light" panose="02000000000000000000" pitchFamily="2" charset="0"/>
                        </a:rPr>
                        <a:t>underskott/BNP</a:t>
                      </a: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-4,0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562621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Offentlig skuld/BNP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75,5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446286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Bytesbalans/BNP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-3,1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-2,2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78704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/>
                        <a:t>Euribor 3 mån., %</a:t>
                      </a:r>
                      <a:endParaRPr lang="fi-FI" sz="1300" noProof="0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marL="85099" marR="85099" marT="42550" marB="425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1135750"/>
                  </a:ext>
                </a:extLst>
              </a:tr>
              <a:tr h="292301">
                <a:tc>
                  <a:txBody>
                    <a:bodyPr/>
                    <a:lstStyle/>
                    <a:p>
                      <a:r>
                        <a:rPr lang="fi-FI" sz="1300" noProof="0" dirty="0">
                          <a:latin typeface="+mn-lt"/>
                          <a:ea typeface="Roboto Light" panose="02000000000000000000" pitchFamily="2" charset="0"/>
                        </a:rPr>
                        <a:t>10 års ränta, % </a:t>
                      </a:r>
                    </a:p>
                  </a:txBody>
                  <a:tcPr marL="85099" marR="85099" marT="42550" marB="425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18779"/>
                  </a:ext>
                </a:extLst>
              </a:tr>
            </a:tbl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65A5D38D-0FEE-4DD0-8DDE-77E33EE163F8}"/>
              </a:ext>
            </a:extLst>
          </p:cNvPr>
          <p:cNvSpPr/>
          <p:nvPr/>
        </p:nvSpPr>
        <p:spPr>
          <a:xfrm>
            <a:off x="1847528" y="6339400"/>
            <a:ext cx="464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Källa: Statistikcentralen, FM Ekonomisk översikt, sommaren 2020</a:t>
            </a:r>
            <a:endParaRPr lang="sv-SE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fi-FI" sz="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08FFEA-CF60-4294-9989-3C5100F8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04" y="6230176"/>
            <a:ext cx="1295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42350-997E-3F42-A4F0-24F2B7A2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59F329E1-ABB2-E44E-9C45-1CC7E48DB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1930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kern="0" dirty="0"/>
              <a:t>Prognossiffror för samhällsekonomin</a:t>
            </a:r>
            <a:r>
              <a:rPr lang="fi-FI" sz="2800" b="1" kern="0" dirty="0">
                <a:latin typeface="+mj-lt"/>
              </a:rPr>
              <a:t> 2020</a:t>
            </a:r>
          </a:p>
        </p:txBody>
      </p:sp>
      <p:sp>
        <p:nvSpPr>
          <p:cNvPr id="109" name="Rectangle 3">
            <a:extLst>
              <a:ext uri="{FF2B5EF4-FFF2-40B4-BE49-F238E27FC236}">
                <a16:creationId xmlns:a16="http://schemas.microsoft.com/office/drawing/2014/main" id="{230EFE15-D4AB-C941-AF63-9FCC61D98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1629380"/>
            <a:ext cx="6428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Institut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0" name="Rectangle 4">
            <a:extLst>
              <a:ext uri="{FF2B5EF4-FFF2-40B4-BE49-F238E27FC236}">
                <a16:creationId xmlns:a16="http://schemas.microsoft.com/office/drawing/2014/main" id="{996FA1DF-0F08-1E4E-A5F3-87F9853B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70" y="1091818"/>
            <a:ext cx="1157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Publicerings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C9C9E413-E11B-4F41-9681-1A17C994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81" y="1124744"/>
            <a:ext cx="405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BNP,</a:t>
            </a:r>
          </a:p>
        </p:txBody>
      </p:sp>
      <p:sp>
        <p:nvSpPr>
          <p:cNvPr id="112" name="Rectangle 6">
            <a:extLst>
              <a:ext uri="{FF2B5EF4-FFF2-40B4-BE49-F238E27FC236}">
                <a16:creationId xmlns:a16="http://schemas.microsoft.com/office/drawing/2014/main" id="{D03F4FD8-2E22-AA41-BF59-252EC85E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97871"/>
            <a:ext cx="780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Inflation,</a:t>
            </a:r>
          </a:p>
        </p:txBody>
      </p:sp>
      <p:sp>
        <p:nvSpPr>
          <p:cNvPr id="113" name="Rectangle 7">
            <a:extLst>
              <a:ext uri="{FF2B5EF4-FFF2-40B4-BE49-F238E27FC236}">
                <a16:creationId xmlns:a16="http://schemas.microsoft.com/office/drawing/2014/main" id="{65D997FE-8FD7-AD48-9445-86A155FDB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135" y="1135540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 Arbets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4" name="Rectangle 8">
            <a:extLst>
              <a:ext uri="{FF2B5EF4-FFF2-40B4-BE49-F238E27FC236}">
                <a16:creationId xmlns:a16="http://schemas.microsoft.com/office/drawing/2014/main" id="{151C9551-DEC9-A74D-BAB5-3075D8599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1052736"/>
            <a:ext cx="12407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Förtjänstnivå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5" name="Rectangle 9">
            <a:extLst>
              <a:ext uri="{FF2B5EF4-FFF2-40B4-BE49-F238E27FC236}">
                <a16:creationId xmlns:a16="http://schemas.microsoft.com/office/drawing/2014/main" id="{D453FFAF-03A3-4B4D-A4B2-9C0E2EAE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66" y="1379850"/>
            <a:ext cx="8111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 tidpunkt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6" name="Rectangle 10">
            <a:extLst>
              <a:ext uri="{FF2B5EF4-FFF2-40B4-BE49-F238E27FC236}">
                <a16:creationId xmlns:a16="http://schemas.microsoft.com/office/drawing/2014/main" id="{ECE797BE-21D8-0842-AE8B-17196D7A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779" y="1340768"/>
            <a:ext cx="12436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Rectangle 11">
            <a:extLst>
              <a:ext uri="{FF2B5EF4-FFF2-40B4-BE49-F238E27FC236}">
                <a16:creationId xmlns:a16="http://schemas.microsoft.com/office/drawing/2014/main" id="{5A9CD263-F788-0A4D-98BF-53DC309B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315" y="1373606"/>
            <a:ext cx="734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löshets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18" name="Rectangle 12">
            <a:extLst>
              <a:ext uri="{FF2B5EF4-FFF2-40B4-BE49-F238E27FC236}">
                <a16:creationId xmlns:a16="http://schemas.microsoft.com/office/drawing/2014/main" id="{517DBA08-FD92-2C4D-8011-A791890F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144" y="1334245"/>
            <a:ext cx="472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index</a:t>
            </a:r>
          </a:p>
        </p:txBody>
      </p:sp>
      <p:sp>
        <p:nvSpPr>
          <p:cNvPr id="119" name="Rectangle 14">
            <a:extLst>
              <a:ext uri="{FF2B5EF4-FFF2-40B4-BE49-F238E27FC236}">
                <a16:creationId xmlns:a16="http://schemas.microsoft.com/office/drawing/2014/main" id="{21DC23A0-F40E-1D4E-B3F7-2BAD04E2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080" y="160852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20" name="Rectangle 15">
            <a:extLst>
              <a:ext uri="{FF2B5EF4-FFF2-40B4-BE49-F238E27FC236}">
                <a16:creationId xmlns:a16="http://schemas.microsoft.com/office/drawing/2014/main" id="{4B8CD12B-A187-0346-B23A-078865B1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74870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21" name="Rectangle 16">
            <a:extLst>
              <a:ext uri="{FF2B5EF4-FFF2-40B4-BE49-F238E27FC236}">
                <a16:creationId xmlns:a16="http://schemas.microsoft.com/office/drawing/2014/main" id="{4BBBAA26-6A01-3F40-8A35-1D22307D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141" y="1646127"/>
            <a:ext cx="649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grad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122" name="Rectangle 17">
            <a:extLst>
              <a:ext uri="{FF2B5EF4-FFF2-40B4-BE49-F238E27FC236}">
                <a16:creationId xmlns:a16="http://schemas.microsoft.com/office/drawing/2014/main" id="{E01FAFB5-211F-A845-A796-E06A624A0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138" y="1582643"/>
            <a:ext cx="1171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123" name="Line 24">
            <a:extLst>
              <a:ext uri="{FF2B5EF4-FFF2-40B4-BE49-F238E27FC236}">
                <a16:creationId xmlns:a16="http://schemas.microsoft.com/office/drawing/2014/main" id="{A5D8BD0A-969B-0C4D-8562-D26782DCB9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472" y="1844824"/>
            <a:ext cx="9292582" cy="2209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24" name="Text Box 277">
            <a:extLst>
              <a:ext uri="{FF2B5EF4-FFF2-40B4-BE49-F238E27FC236}">
                <a16:creationId xmlns:a16="http://schemas.microsoft.com/office/drawing/2014/main" id="{77C22149-93DE-3C46-A0AE-56254C4A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4160014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25" name="Text Box 278">
            <a:extLst>
              <a:ext uri="{FF2B5EF4-FFF2-40B4-BE49-F238E27FC236}">
                <a16:creationId xmlns:a16="http://schemas.microsoft.com/office/drawing/2014/main" id="{B5372071-5058-484E-9A0D-209F7B0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368" y="4164189"/>
            <a:ext cx="537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-7,0</a:t>
            </a:r>
          </a:p>
        </p:txBody>
      </p:sp>
      <p:sp>
        <p:nvSpPr>
          <p:cNvPr id="126" name="Text Box 279">
            <a:extLst>
              <a:ext uri="{FF2B5EF4-FFF2-40B4-BE49-F238E27FC236}">
                <a16:creationId xmlns:a16="http://schemas.microsoft.com/office/drawing/2014/main" id="{FBDB53A7-AC3D-844E-AD53-0B4273EA8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160014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0,0</a:t>
            </a:r>
          </a:p>
        </p:txBody>
      </p:sp>
      <p:sp>
        <p:nvSpPr>
          <p:cNvPr id="127" name="Text Box 280">
            <a:extLst>
              <a:ext uri="{FF2B5EF4-FFF2-40B4-BE49-F238E27FC236}">
                <a16:creationId xmlns:a16="http://schemas.microsoft.com/office/drawing/2014/main" id="{3E0F4AE4-8325-FB42-86B6-385664537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4168403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128" name="Text Box 281">
            <a:extLst>
              <a:ext uri="{FF2B5EF4-FFF2-40B4-BE49-F238E27FC236}">
                <a16:creationId xmlns:a16="http://schemas.microsoft.com/office/drawing/2014/main" id="{463DAD20-8834-5946-80B2-4B8EFD7B8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16001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2,9</a:t>
            </a:r>
          </a:p>
        </p:txBody>
      </p:sp>
      <p:sp>
        <p:nvSpPr>
          <p:cNvPr id="129" name="Text Box 282">
            <a:extLst>
              <a:ext uri="{FF2B5EF4-FFF2-40B4-BE49-F238E27FC236}">
                <a16:creationId xmlns:a16="http://schemas.microsoft.com/office/drawing/2014/main" id="{506C9860-9390-5442-9078-85DD3DA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169766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130" name="Text Box 277">
            <a:extLst>
              <a:ext uri="{FF2B5EF4-FFF2-40B4-BE49-F238E27FC236}">
                <a16:creationId xmlns:a16="http://schemas.microsoft.com/office/drawing/2014/main" id="{9C20B848-7988-8240-917C-67D9B8569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4483122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31" name="Text Box 278">
            <a:extLst>
              <a:ext uri="{FF2B5EF4-FFF2-40B4-BE49-F238E27FC236}">
                <a16:creationId xmlns:a16="http://schemas.microsoft.com/office/drawing/2014/main" id="{DEBE72EE-5B17-6548-B26B-B25A05888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642" y="4487971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-6,9</a:t>
            </a:r>
          </a:p>
        </p:txBody>
      </p:sp>
      <p:sp>
        <p:nvSpPr>
          <p:cNvPr id="132" name="Text Box 279">
            <a:extLst>
              <a:ext uri="{FF2B5EF4-FFF2-40B4-BE49-F238E27FC236}">
                <a16:creationId xmlns:a16="http://schemas.microsoft.com/office/drawing/2014/main" id="{B954DC78-4D93-9E4D-8531-FC735AAE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488885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0,1</a:t>
            </a:r>
          </a:p>
        </p:txBody>
      </p:sp>
      <p:sp>
        <p:nvSpPr>
          <p:cNvPr id="133" name="Text Box 280">
            <a:extLst>
              <a:ext uri="{FF2B5EF4-FFF2-40B4-BE49-F238E27FC236}">
                <a16:creationId xmlns:a16="http://schemas.microsoft.com/office/drawing/2014/main" id="{25472A4D-B3E7-944B-B17E-B107C01F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4495382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9,0</a:t>
            </a:r>
          </a:p>
        </p:txBody>
      </p:sp>
      <p:sp>
        <p:nvSpPr>
          <p:cNvPr id="134" name="Text Box 281">
            <a:extLst>
              <a:ext uri="{FF2B5EF4-FFF2-40B4-BE49-F238E27FC236}">
                <a16:creationId xmlns:a16="http://schemas.microsoft.com/office/drawing/2014/main" id="{6EF7768C-9115-EE4D-A9C9-05A82EC8A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4489493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1,8</a:t>
            </a:r>
          </a:p>
        </p:txBody>
      </p:sp>
      <p:sp>
        <p:nvSpPr>
          <p:cNvPr id="135" name="Text Box 282">
            <a:extLst>
              <a:ext uri="{FF2B5EF4-FFF2-40B4-BE49-F238E27FC236}">
                <a16:creationId xmlns:a16="http://schemas.microsoft.com/office/drawing/2014/main" id="{A6B4F3EF-BBD6-8E42-ACBD-88BD03B3E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477543"/>
            <a:ext cx="141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Finlands Bank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36" name="Suorakulmio 2">
            <a:extLst>
              <a:ext uri="{FF2B5EF4-FFF2-40B4-BE49-F238E27FC236}">
                <a16:creationId xmlns:a16="http://schemas.microsoft.com/office/drawing/2014/main" id="{6E848658-ACD2-0D4C-898D-88293150E0ED}"/>
              </a:ext>
            </a:extLst>
          </p:cNvPr>
          <p:cNvSpPr/>
          <p:nvPr/>
        </p:nvSpPr>
        <p:spPr>
          <a:xfrm>
            <a:off x="4007768" y="1595877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37" name="Text Box 282">
            <a:extLst>
              <a:ext uri="{FF2B5EF4-FFF2-40B4-BE49-F238E27FC236}">
                <a16:creationId xmlns:a16="http://schemas.microsoft.com/office/drawing/2014/main" id="{F6AF4C67-BE82-C94C-A4C5-AFB42D21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501987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</a:t>
            </a:r>
          </a:p>
        </p:txBody>
      </p:sp>
      <p:sp>
        <p:nvSpPr>
          <p:cNvPr id="138" name="Text Box 277">
            <a:extLst>
              <a:ext uri="{FF2B5EF4-FFF2-40B4-BE49-F238E27FC236}">
                <a16:creationId xmlns:a16="http://schemas.microsoft.com/office/drawing/2014/main" id="{5FE8F0C0-38F2-3741-B7A5-ED863051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5505934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39" name="Text Box 278">
            <a:extLst>
              <a:ext uri="{FF2B5EF4-FFF2-40B4-BE49-F238E27FC236}">
                <a16:creationId xmlns:a16="http://schemas.microsoft.com/office/drawing/2014/main" id="{CA1D40F7-D034-0043-853A-AB67AC34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66" y="5501987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-6,0</a:t>
            </a:r>
          </a:p>
        </p:txBody>
      </p:sp>
      <p:sp>
        <p:nvSpPr>
          <p:cNvPr id="140" name="Text Box 280">
            <a:extLst>
              <a:ext uri="{FF2B5EF4-FFF2-40B4-BE49-F238E27FC236}">
                <a16:creationId xmlns:a16="http://schemas.microsoft.com/office/drawing/2014/main" id="{6C7C9CE2-E59D-6748-B2E8-03A4261C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5507928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8,5</a:t>
            </a:r>
          </a:p>
        </p:txBody>
      </p:sp>
      <p:sp>
        <p:nvSpPr>
          <p:cNvPr id="141" name="Text Box 279">
            <a:extLst>
              <a:ext uri="{FF2B5EF4-FFF2-40B4-BE49-F238E27FC236}">
                <a16:creationId xmlns:a16="http://schemas.microsoft.com/office/drawing/2014/main" id="{7B1399AB-D432-C84A-9540-A8F5C2AA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507928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0,3</a:t>
            </a:r>
          </a:p>
        </p:txBody>
      </p:sp>
      <p:sp>
        <p:nvSpPr>
          <p:cNvPr id="142" name="Text Box 282">
            <a:extLst>
              <a:ext uri="{FF2B5EF4-FFF2-40B4-BE49-F238E27FC236}">
                <a16:creationId xmlns:a16="http://schemas.microsoft.com/office/drawing/2014/main" id="{10F14A13-271D-4D49-AE69-260A867DA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855637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143" name="Text Box 277">
            <a:extLst>
              <a:ext uri="{FF2B5EF4-FFF2-40B4-BE49-F238E27FC236}">
                <a16:creationId xmlns:a16="http://schemas.microsoft.com/office/drawing/2014/main" id="{E75F6E69-CCB6-5945-BFA3-35A52C49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3858285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44" name="Text Box 278">
            <a:extLst>
              <a:ext uri="{FF2B5EF4-FFF2-40B4-BE49-F238E27FC236}">
                <a16:creationId xmlns:a16="http://schemas.microsoft.com/office/drawing/2014/main" id="{0377EEF4-0A61-A348-98CA-F1A185CE5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451" y="3850876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-8,0</a:t>
            </a:r>
          </a:p>
        </p:txBody>
      </p:sp>
      <p:sp>
        <p:nvSpPr>
          <p:cNvPr id="145" name="Text Box 280">
            <a:extLst>
              <a:ext uri="{FF2B5EF4-FFF2-40B4-BE49-F238E27FC236}">
                <a16:creationId xmlns:a16="http://schemas.microsoft.com/office/drawing/2014/main" id="{C40ED3F8-E0DD-E54D-AB91-69190966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3846929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9,7</a:t>
            </a:r>
          </a:p>
        </p:txBody>
      </p:sp>
      <p:sp>
        <p:nvSpPr>
          <p:cNvPr id="146" name="Text Box 281">
            <a:extLst>
              <a:ext uri="{FF2B5EF4-FFF2-40B4-BE49-F238E27FC236}">
                <a16:creationId xmlns:a16="http://schemas.microsoft.com/office/drawing/2014/main" id="{E3F1BD92-73AE-8947-BEFF-8681D1D5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846033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147" name="Text Box 279">
            <a:extLst>
              <a:ext uri="{FF2B5EF4-FFF2-40B4-BE49-F238E27FC236}">
                <a16:creationId xmlns:a16="http://schemas.microsoft.com/office/drawing/2014/main" id="{98F272D3-B7E9-6543-AB75-9406DF17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845000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0,1</a:t>
            </a:r>
          </a:p>
        </p:txBody>
      </p:sp>
      <p:sp>
        <p:nvSpPr>
          <p:cNvPr id="148" name="Text Box 281">
            <a:extLst>
              <a:ext uri="{FF2B5EF4-FFF2-40B4-BE49-F238E27FC236}">
                <a16:creationId xmlns:a16="http://schemas.microsoft.com/office/drawing/2014/main" id="{159983EE-F9B3-D849-BD7D-759F2C46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499161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1,6</a:t>
            </a:r>
          </a:p>
        </p:txBody>
      </p:sp>
      <p:sp>
        <p:nvSpPr>
          <p:cNvPr id="149" name="Text Box 282">
            <a:extLst>
              <a:ext uri="{FF2B5EF4-FFF2-40B4-BE49-F238E27FC236}">
                <a16:creationId xmlns:a16="http://schemas.microsoft.com/office/drawing/2014/main" id="{92F83520-5A10-A949-8498-42D19BB49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907827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150" name="Text Box 277">
            <a:extLst>
              <a:ext uri="{FF2B5EF4-FFF2-40B4-BE49-F238E27FC236}">
                <a16:creationId xmlns:a16="http://schemas.microsoft.com/office/drawing/2014/main" id="{B5712593-55ED-2F4E-9101-33283BF3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2907099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51" name="Text Box 278">
            <a:extLst>
              <a:ext uri="{FF2B5EF4-FFF2-40B4-BE49-F238E27FC236}">
                <a16:creationId xmlns:a16="http://schemas.microsoft.com/office/drawing/2014/main" id="{E9D65D07-FB29-3544-A8F2-FBE625DC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698" y="2907827"/>
            <a:ext cx="6222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-10,0</a:t>
            </a:r>
          </a:p>
        </p:txBody>
      </p:sp>
      <p:sp>
        <p:nvSpPr>
          <p:cNvPr id="152" name="Text Box 280">
            <a:extLst>
              <a:ext uri="{FF2B5EF4-FFF2-40B4-BE49-F238E27FC236}">
                <a16:creationId xmlns:a16="http://schemas.microsoft.com/office/drawing/2014/main" id="{D1068331-1A8C-BD48-BCCE-349AA334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901669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9,5</a:t>
            </a:r>
          </a:p>
        </p:txBody>
      </p:sp>
      <p:sp>
        <p:nvSpPr>
          <p:cNvPr id="153" name="Text Box 279">
            <a:extLst>
              <a:ext uri="{FF2B5EF4-FFF2-40B4-BE49-F238E27FC236}">
                <a16:creationId xmlns:a16="http://schemas.microsoft.com/office/drawing/2014/main" id="{8D6C33C7-64FF-D645-B768-5E2FDC44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893280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0,3</a:t>
            </a:r>
          </a:p>
        </p:txBody>
      </p:sp>
      <p:sp>
        <p:nvSpPr>
          <p:cNvPr id="154" name="Text Box 282">
            <a:extLst>
              <a:ext uri="{FF2B5EF4-FFF2-40B4-BE49-F238E27FC236}">
                <a16:creationId xmlns:a16="http://schemas.microsoft.com/office/drawing/2014/main" id="{A59631C3-58DE-0E4A-B776-8B7386C44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242927"/>
            <a:ext cx="17940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EU-kommissionen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55" name="Text Box 277">
            <a:extLst>
              <a:ext uri="{FF2B5EF4-FFF2-40B4-BE49-F238E27FC236}">
                <a16:creationId xmlns:a16="http://schemas.microsoft.com/office/drawing/2014/main" id="{3B7BEE0C-8E30-FC43-84A8-727184CF0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3240471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56" name="Text Box 278">
            <a:extLst>
              <a:ext uri="{FF2B5EF4-FFF2-40B4-BE49-F238E27FC236}">
                <a16:creationId xmlns:a16="http://schemas.microsoft.com/office/drawing/2014/main" id="{063D0E1D-1122-AD48-B9A3-3BAAABA0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054" y="3230487"/>
            <a:ext cx="5389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-6,3</a:t>
            </a:r>
          </a:p>
        </p:txBody>
      </p:sp>
      <p:sp>
        <p:nvSpPr>
          <p:cNvPr id="157" name="Text Box 281">
            <a:extLst>
              <a:ext uri="{FF2B5EF4-FFF2-40B4-BE49-F238E27FC236}">
                <a16:creationId xmlns:a16="http://schemas.microsoft.com/office/drawing/2014/main" id="{B16D019B-0E9E-6443-86E5-375D091F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182387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158" name="Text Box 279">
            <a:extLst>
              <a:ext uri="{FF2B5EF4-FFF2-40B4-BE49-F238E27FC236}">
                <a16:creationId xmlns:a16="http://schemas.microsoft.com/office/drawing/2014/main" id="{F22A1E02-0122-B04D-8B24-04648C1E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897" y="3189207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59" name="Text Box 282">
            <a:extLst>
              <a:ext uri="{FF2B5EF4-FFF2-40B4-BE49-F238E27FC236}">
                <a16:creationId xmlns:a16="http://schemas.microsoft.com/office/drawing/2014/main" id="{3C874012-1E41-F04F-ADF1-67A2368A6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993835"/>
            <a:ext cx="635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Hypo</a:t>
            </a:r>
          </a:p>
        </p:txBody>
      </p:sp>
      <p:sp>
        <p:nvSpPr>
          <p:cNvPr id="160" name="Text Box 277">
            <a:extLst>
              <a:ext uri="{FF2B5EF4-FFF2-40B4-BE49-F238E27FC236}">
                <a16:creationId xmlns:a16="http://schemas.microsoft.com/office/drawing/2014/main" id="{85DCC3F1-56BD-F341-B2C6-7A9144986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2001502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januari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61" name="Text Box 278">
            <a:extLst>
              <a:ext uri="{FF2B5EF4-FFF2-40B4-BE49-F238E27FC236}">
                <a16:creationId xmlns:a16="http://schemas.microsoft.com/office/drawing/2014/main" id="{A8FAB526-C3DF-8C4C-94D8-AE7DF50B9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280" y="1997229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62" name="Text Box 280">
            <a:extLst>
              <a:ext uri="{FF2B5EF4-FFF2-40B4-BE49-F238E27FC236}">
                <a16:creationId xmlns:a16="http://schemas.microsoft.com/office/drawing/2014/main" id="{1A9E11C1-AE6C-0245-BD73-C0DF38832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012850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163" name="Text Box 281">
            <a:extLst>
              <a:ext uri="{FF2B5EF4-FFF2-40B4-BE49-F238E27FC236}">
                <a16:creationId xmlns:a16="http://schemas.microsoft.com/office/drawing/2014/main" id="{4A608BB5-5AE8-774A-9F1D-6C47F5A2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198884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64" name="Text Box 279">
            <a:extLst>
              <a:ext uri="{FF2B5EF4-FFF2-40B4-BE49-F238E27FC236}">
                <a16:creationId xmlns:a16="http://schemas.microsoft.com/office/drawing/2014/main" id="{5D3BCAF4-4774-644A-9C54-61B57C3D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1991176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65" name="Text Box 282">
            <a:extLst>
              <a:ext uri="{FF2B5EF4-FFF2-40B4-BE49-F238E27FC236}">
                <a16:creationId xmlns:a16="http://schemas.microsoft.com/office/drawing/2014/main" id="{CDCFD3D4-CB86-5F40-9903-61A20FC3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550081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OP</a:t>
            </a:r>
          </a:p>
        </p:txBody>
      </p:sp>
      <p:sp>
        <p:nvSpPr>
          <p:cNvPr id="166" name="Text Box 277">
            <a:extLst>
              <a:ext uri="{FF2B5EF4-FFF2-40B4-BE49-F238E27FC236}">
                <a16:creationId xmlns:a16="http://schemas.microsoft.com/office/drawing/2014/main" id="{695E3032-C2C5-2C4A-A5BA-C68BF0E90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3529928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67" name="Text Box 278">
            <a:extLst>
              <a:ext uri="{FF2B5EF4-FFF2-40B4-BE49-F238E27FC236}">
                <a16:creationId xmlns:a16="http://schemas.microsoft.com/office/drawing/2014/main" id="{E7ABF54B-4C68-F94B-AA51-E5DED083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39" y="3543861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-6,0</a:t>
            </a:r>
          </a:p>
        </p:txBody>
      </p:sp>
      <p:sp>
        <p:nvSpPr>
          <p:cNvPr id="168" name="Text Box 280">
            <a:extLst>
              <a:ext uri="{FF2B5EF4-FFF2-40B4-BE49-F238E27FC236}">
                <a16:creationId xmlns:a16="http://schemas.microsoft.com/office/drawing/2014/main" id="{F232C7D5-45B1-3F43-96A2-EA02269B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3538317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8,5</a:t>
            </a:r>
          </a:p>
        </p:txBody>
      </p:sp>
      <p:sp>
        <p:nvSpPr>
          <p:cNvPr id="169" name="Text Box 281">
            <a:extLst>
              <a:ext uri="{FF2B5EF4-FFF2-40B4-BE49-F238E27FC236}">
                <a16:creationId xmlns:a16="http://schemas.microsoft.com/office/drawing/2014/main" id="{74BBCEE1-E936-3D42-8984-FF46D869C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529928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70" name="Text Box 279">
            <a:extLst>
              <a:ext uri="{FF2B5EF4-FFF2-40B4-BE49-F238E27FC236}">
                <a16:creationId xmlns:a16="http://schemas.microsoft.com/office/drawing/2014/main" id="{97125EDC-0CC0-474A-8C29-F74B1B0B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529928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0,0</a:t>
            </a:r>
          </a:p>
        </p:txBody>
      </p:sp>
      <p:sp>
        <p:nvSpPr>
          <p:cNvPr id="171" name="Text Box 282">
            <a:extLst>
              <a:ext uri="{FF2B5EF4-FFF2-40B4-BE49-F238E27FC236}">
                <a16:creationId xmlns:a16="http://schemas.microsoft.com/office/drawing/2014/main" id="{6243CF7E-07A2-EE4C-AEE1-D90A16AD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4799470"/>
            <a:ext cx="20072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OECD, W-scenario**</a:t>
            </a:r>
          </a:p>
        </p:txBody>
      </p:sp>
      <p:sp>
        <p:nvSpPr>
          <p:cNvPr id="172" name="Text Box 277">
            <a:extLst>
              <a:ext uri="{FF2B5EF4-FFF2-40B4-BE49-F238E27FC236}">
                <a16:creationId xmlns:a16="http://schemas.microsoft.com/office/drawing/2014/main" id="{D5293E71-C951-7A4A-ACBA-ABB50686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4797428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73" name="Text Box 278">
            <a:extLst>
              <a:ext uri="{FF2B5EF4-FFF2-40B4-BE49-F238E27FC236}">
                <a16:creationId xmlns:a16="http://schemas.microsoft.com/office/drawing/2014/main" id="{8EE01AE1-A70C-4142-9C12-81D97782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451" y="4779724"/>
            <a:ext cx="5405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-9,2</a:t>
            </a:r>
          </a:p>
        </p:txBody>
      </p:sp>
      <p:sp>
        <p:nvSpPr>
          <p:cNvPr id="174" name="Text Box 280">
            <a:extLst>
              <a:ext uri="{FF2B5EF4-FFF2-40B4-BE49-F238E27FC236}">
                <a16:creationId xmlns:a16="http://schemas.microsoft.com/office/drawing/2014/main" id="{E8B927CA-85E0-5F42-9CA1-FA2084A93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4797428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9,1</a:t>
            </a:r>
          </a:p>
        </p:txBody>
      </p:sp>
      <p:sp>
        <p:nvSpPr>
          <p:cNvPr id="175" name="Text Box 281">
            <a:extLst>
              <a:ext uri="{FF2B5EF4-FFF2-40B4-BE49-F238E27FC236}">
                <a16:creationId xmlns:a16="http://schemas.microsoft.com/office/drawing/2014/main" id="{76F4796B-72A0-0E4C-A82B-24DF7462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251" y="4762580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76" name="Text Box 279">
            <a:extLst>
              <a:ext uri="{FF2B5EF4-FFF2-40B4-BE49-F238E27FC236}">
                <a16:creationId xmlns:a16="http://schemas.microsoft.com/office/drawing/2014/main" id="{62DEB52C-EC69-1C4D-B629-C40E9E8A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897" y="4740538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177" name="Text Box 282">
            <a:extLst>
              <a:ext uri="{FF2B5EF4-FFF2-40B4-BE49-F238E27FC236}">
                <a16:creationId xmlns:a16="http://schemas.microsoft.com/office/drawing/2014/main" id="{C00DB1C0-247A-944A-B1D0-656283924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128501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178" name="Text Box 277">
            <a:extLst>
              <a:ext uri="{FF2B5EF4-FFF2-40B4-BE49-F238E27FC236}">
                <a16:creationId xmlns:a16="http://schemas.microsoft.com/office/drawing/2014/main" id="{6D878861-ACB2-A84E-9FB1-11199699C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5127419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79" name="Text Box 278">
            <a:extLst>
              <a:ext uri="{FF2B5EF4-FFF2-40B4-BE49-F238E27FC236}">
                <a16:creationId xmlns:a16="http://schemas.microsoft.com/office/drawing/2014/main" id="{93A547F4-FBF9-1C48-AAB0-0CD2CC1E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642" y="512850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-5,5</a:t>
            </a:r>
          </a:p>
        </p:txBody>
      </p:sp>
      <p:sp>
        <p:nvSpPr>
          <p:cNvPr id="180" name="Text Box 280">
            <a:extLst>
              <a:ext uri="{FF2B5EF4-FFF2-40B4-BE49-F238E27FC236}">
                <a16:creationId xmlns:a16="http://schemas.microsoft.com/office/drawing/2014/main" id="{1BBBE208-6C87-F242-ACB9-69426CBB8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5128501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8,8</a:t>
            </a:r>
          </a:p>
        </p:txBody>
      </p:sp>
      <p:sp>
        <p:nvSpPr>
          <p:cNvPr id="181" name="Text Box 281">
            <a:extLst>
              <a:ext uri="{FF2B5EF4-FFF2-40B4-BE49-F238E27FC236}">
                <a16:creationId xmlns:a16="http://schemas.microsoft.com/office/drawing/2014/main" id="{68A3129B-87C0-D348-84F6-BB5AB958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128501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2,6</a:t>
            </a:r>
          </a:p>
        </p:txBody>
      </p:sp>
      <p:sp>
        <p:nvSpPr>
          <p:cNvPr id="182" name="Text Box 279">
            <a:extLst>
              <a:ext uri="{FF2B5EF4-FFF2-40B4-BE49-F238E27FC236}">
                <a16:creationId xmlns:a16="http://schemas.microsoft.com/office/drawing/2014/main" id="{7065C11B-4456-884A-80E4-AB829FB2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128501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0,2</a:t>
            </a:r>
          </a:p>
        </p:txBody>
      </p:sp>
      <p:sp>
        <p:nvSpPr>
          <p:cNvPr id="189" name="Text Box 281">
            <a:extLst>
              <a:ext uri="{FF2B5EF4-FFF2-40B4-BE49-F238E27FC236}">
                <a16:creationId xmlns:a16="http://schemas.microsoft.com/office/drawing/2014/main" id="{C2D2577F-F429-F04C-B27D-146DA84E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907827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2,6</a:t>
            </a:r>
          </a:p>
        </p:txBody>
      </p:sp>
      <p:sp>
        <p:nvSpPr>
          <p:cNvPr id="190" name="Text Box 280">
            <a:extLst>
              <a:ext uri="{FF2B5EF4-FFF2-40B4-BE49-F238E27FC236}">
                <a16:creationId xmlns:a16="http://schemas.microsoft.com/office/drawing/2014/main" id="{52BA7E32-D399-3C4E-A7DB-DB1CF53C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3241988"/>
            <a:ext cx="5084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latin typeface="+mn-lt"/>
                <a:ea typeface="Roboto" panose="02000000000000000000" pitchFamily="2" charset="0"/>
              </a:rPr>
              <a:t>8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,3 </a:t>
            </a:r>
          </a:p>
        </p:txBody>
      </p:sp>
      <p:sp>
        <p:nvSpPr>
          <p:cNvPr id="191" name="Text Box 282">
            <a:extLst>
              <a:ext uri="{FF2B5EF4-FFF2-40B4-BE49-F238E27FC236}">
                <a16:creationId xmlns:a16="http://schemas.microsoft.com/office/drawing/2014/main" id="{4505ACCC-C91C-7C4B-8177-B1921446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294520"/>
            <a:ext cx="22076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PTT, </a:t>
            </a:r>
            <a:r>
              <a:rPr lang="fi-FI" sz="11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långsam återhämtning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192" name="Text Box 277">
            <a:extLst>
              <a:ext uri="{FF2B5EF4-FFF2-40B4-BE49-F238E27FC236}">
                <a16:creationId xmlns:a16="http://schemas.microsoft.com/office/drawing/2014/main" id="{68E0569C-02EC-2F41-B904-5E0C1962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2301488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193" name="Text Box 278">
            <a:extLst>
              <a:ext uri="{FF2B5EF4-FFF2-40B4-BE49-F238E27FC236}">
                <a16:creationId xmlns:a16="http://schemas.microsoft.com/office/drawing/2014/main" id="{5067C1AC-80F1-1F4E-A355-0181BA404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039" y="2299340"/>
            <a:ext cx="546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-6,0</a:t>
            </a:r>
          </a:p>
        </p:txBody>
      </p:sp>
      <p:sp>
        <p:nvSpPr>
          <p:cNvPr id="194" name="Text Box 280">
            <a:extLst>
              <a:ext uri="{FF2B5EF4-FFF2-40B4-BE49-F238E27FC236}">
                <a16:creationId xmlns:a16="http://schemas.microsoft.com/office/drawing/2014/main" id="{BE8AAD1D-B109-4E43-BD69-037F97815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292143"/>
            <a:ext cx="5581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6,9*</a:t>
            </a:r>
          </a:p>
        </p:txBody>
      </p:sp>
      <p:sp>
        <p:nvSpPr>
          <p:cNvPr id="195" name="Text Box 281">
            <a:extLst>
              <a:ext uri="{FF2B5EF4-FFF2-40B4-BE49-F238E27FC236}">
                <a16:creationId xmlns:a16="http://schemas.microsoft.com/office/drawing/2014/main" id="{0AD7F4DC-8704-CD4D-9898-B110E603A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290320"/>
            <a:ext cx="5501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2,8*</a:t>
            </a:r>
          </a:p>
        </p:txBody>
      </p:sp>
      <p:sp>
        <p:nvSpPr>
          <p:cNvPr id="196" name="Text Box 279">
            <a:extLst>
              <a:ext uri="{FF2B5EF4-FFF2-40B4-BE49-F238E27FC236}">
                <a16:creationId xmlns:a16="http://schemas.microsoft.com/office/drawing/2014/main" id="{CFFA41D9-361B-DB47-B6BC-4F86B956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292143"/>
            <a:ext cx="521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1,0*</a:t>
            </a:r>
          </a:p>
        </p:txBody>
      </p:sp>
      <p:sp>
        <p:nvSpPr>
          <p:cNvPr id="203" name="Text Box 282">
            <a:extLst>
              <a:ext uri="{FF2B5EF4-FFF2-40B4-BE49-F238E27FC236}">
                <a16:creationId xmlns:a16="http://schemas.microsoft.com/office/drawing/2014/main" id="{34DC0A96-8F08-0A45-A5C2-E0F9FF43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595818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204" name="Text Box 277">
            <a:extLst>
              <a:ext uri="{FF2B5EF4-FFF2-40B4-BE49-F238E27FC236}">
                <a16:creationId xmlns:a16="http://schemas.microsoft.com/office/drawing/2014/main" id="{09FB22A7-6B77-6A4F-A9E7-DC13F3AA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738" y="2601854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05" name="Text Box 278">
            <a:extLst>
              <a:ext uri="{FF2B5EF4-FFF2-40B4-BE49-F238E27FC236}">
                <a16:creationId xmlns:a16="http://schemas.microsoft.com/office/drawing/2014/main" id="{EEB244D7-7A54-9445-A18D-34085D21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451" y="2595818"/>
            <a:ext cx="5405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-5,0</a:t>
            </a:r>
          </a:p>
        </p:txBody>
      </p:sp>
      <p:sp>
        <p:nvSpPr>
          <p:cNvPr id="206" name="Text Box 280">
            <a:extLst>
              <a:ext uri="{FF2B5EF4-FFF2-40B4-BE49-F238E27FC236}">
                <a16:creationId xmlns:a16="http://schemas.microsoft.com/office/drawing/2014/main" id="{D27A9F09-4058-CD46-A8DF-34335CF74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929" y="2586741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8,5</a:t>
            </a:r>
          </a:p>
        </p:txBody>
      </p:sp>
      <p:sp>
        <p:nvSpPr>
          <p:cNvPr id="207" name="Text Box 281">
            <a:extLst>
              <a:ext uri="{FF2B5EF4-FFF2-40B4-BE49-F238E27FC236}">
                <a16:creationId xmlns:a16="http://schemas.microsoft.com/office/drawing/2014/main" id="{0C2DBA39-2C56-004B-8A7B-4AEE1014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591862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208" name="Text Box 279">
            <a:extLst>
              <a:ext uri="{FF2B5EF4-FFF2-40B4-BE49-F238E27FC236}">
                <a16:creationId xmlns:a16="http://schemas.microsoft.com/office/drawing/2014/main" id="{1A52A566-5127-4141-8428-76EFCB69E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585076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210" name="Päivämäärän paikkamerkki 3">
            <a:extLst>
              <a:ext uri="{FF2B5EF4-FFF2-40B4-BE49-F238E27FC236}">
                <a16:creationId xmlns:a16="http://schemas.microsoft.com/office/drawing/2014/main" id="{A052CFE1-FC68-B447-A94E-32C6A2D722EE}"/>
              </a:ext>
            </a:extLst>
          </p:cNvPr>
          <p:cNvSpPr txBox="1">
            <a:spLocks/>
          </p:cNvSpPr>
          <p:nvPr/>
        </p:nvSpPr>
        <p:spPr>
          <a:xfrm>
            <a:off x="983109" y="6279578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16.6.2020/MPunakallio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F9C756C-D41D-47A4-9B07-8E6A2DEE103E}"/>
              </a:ext>
            </a:extLst>
          </p:cNvPr>
          <p:cNvSpPr txBox="1"/>
          <p:nvPr/>
        </p:nvSpPr>
        <p:spPr>
          <a:xfrm>
            <a:off x="3251513" y="6309321"/>
            <a:ext cx="371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   Uppgift från äldre prognosomgång</a:t>
            </a:r>
          </a:p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** Enligt V-scenario BNP minskar  med -7,9 %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D07810C-967D-42BD-A5C6-66C5F84ED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91" y="6172247"/>
            <a:ext cx="1295400" cy="4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3472" y="376995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kern="0" dirty="0"/>
              <a:t>Prognossiffror för samhällsekonomin</a:t>
            </a:r>
            <a:r>
              <a:rPr lang="fi-FI" sz="2800" b="1" kern="0" dirty="0">
                <a:latin typeface="+mj-lt"/>
              </a:rPr>
              <a:t> 2021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202" y="1640879"/>
            <a:ext cx="6428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Institut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70" y="1124744"/>
            <a:ext cx="1157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Publicerings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371" y="1200744"/>
            <a:ext cx="405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BNP,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97598"/>
            <a:ext cx="780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Inflation,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2143" y="1135267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 Arbets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743" y="1128736"/>
            <a:ext cx="12407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Förtjänstnivå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866" y="1395020"/>
            <a:ext cx="8111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 tidpunkt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69" y="1416768"/>
            <a:ext cx="9345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323" y="1373333"/>
            <a:ext cx="734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löshets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82" y="1409645"/>
            <a:ext cx="472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index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290" y="1628800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7459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149" y="1645854"/>
            <a:ext cx="649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grad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261" y="1657213"/>
            <a:ext cx="12936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  förändring,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5480" y="1864996"/>
            <a:ext cx="8803326" cy="3746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4517198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546" y="4521558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528304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0,7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4540982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9,3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4524058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520008"/>
            <a:ext cx="141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Finlands Bank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4104201" y="1611047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512323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5507881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398" y="5512323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5511032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9,0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509174"/>
            <a:ext cx="3802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35" name="Text Box 282">
            <a:extLst>
              <a:ext uri="{FF2B5EF4-FFF2-40B4-BE49-F238E27FC236}">
                <a16:creationId xmlns:a16="http://schemas.microsoft.com/office/drawing/2014/main" id="{D1999BF7-553E-F54B-BC21-31A660206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871137"/>
            <a:ext cx="6335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6" name="Text Box 277">
            <a:extLst>
              <a:ext uri="{FF2B5EF4-FFF2-40B4-BE49-F238E27FC236}">
                <a16:creationId xmlns:a16="http://schemas.microsoft.com/office/drawing/2014/main" id="{1807A1F0-5FD9-BC41-A57E-B9D93F96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3865040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7" name="Text Box 278">
            <a:extLst>
              <a:ext uri="{FF2B5EF4-FFF2-40B4-BE49-F238E27FC236}">
                <a16:creationId xmlns:a16="http://schemas.microsoft.com/office/drawing/2014/main" id="{A3DE406A-FA4D-EF47-9CFE-16AA97DCA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738" y="3857987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4,0</a:t>
            </a:r>
          </a:p>
        </p:txBody>
      </p:sp>
      <p:sp>
        <p:nvSpPr>
          <p:cNvPr id="38" name="Text Box 280">
            <a:extLst>
              <a:ext uri="{FF2B5EF4-FFF2-40B4-BE49-F238E27FC236}">
                <a16:creationId xmlns:a16="http://schemas.microsoft.com/office/drawing/2014/main" id="{307A059F-1F51-714E-B18D-712CE5B4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3856651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8,9</a:t>
            </a:r>
          </a:p>
        </p:txBody>
      </p:sp>
      <p:sp>
        <p:nvSpPr>
          <p:cNvPr id="39" name="Text Box 281">
            <a:extLst>
              <a:ext uri="{FF2B5EF4-FFF2-40B4-BE49-F238E27FC236}">
                <a16:creationId xmlns:a16="http://schemas.microsoft.com/office/drawing/2014/main" id="{95C9F01E-0FE6-374C-852F-33DECF4A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3861533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40" name="Text Box 279">
            <a:extLst>
              <a:ext uri="{FF2B5EF4-FFF2-40B4-BE49-F238E27FC236}">
                <a16:creationId xmlns:a16="http://schemas.microsoft.com/office/drawing/2014/main" id="{967A11E4-775F-9C49-ACA1-5B88B529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860196"/>
            <a:ext cx="4171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1,6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5509497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42" name="Text Box 282">
            <a:extLst>
              <a:ext uri="{FF2B5EF4-FFF2-40B4-BE49-F238E27FC236}">
                <a16:creationId xmlns:a16="http://schemas.microsoft.com/office/drawing/2014/main" id="{72A1CE9F-C198-2D47-AAE3-2DAC93D5F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924944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43" name="Text Box 277">
            <a:extLst>
              <a:ext uri="{FF2B5EF4-FFF2-40B4-BE49-F238E27FC236}">
                <a16:creationId xmlns:a16="http://schemas.microsoft.com/office/drawing/2014/main" id="{198175D4-337B-9447-9FD9-3737C6A7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2932605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44" name="Text Box 278">
            <a:extLst>
              <a:ext uri="{FF2B5EF4-FFF2-40B4-BE49-F238E27FC236}">
                <a16:creationId xmlns:a16="http://schemas.microsoft.com/office/drawing/2014/main" id="{2F16B8A9-F619-B745-99E9-01379036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546" y="292494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5,0</a:t>
            </a:r>
          </a:p>
        </p:txBody>
      </p:sp>
      <p:sp>
        <p:nvSpPr>
          <p:cNvPr id="45" name="Text Box 280">
            <a:extLst>
              <a:ext uri="{FF2B5EF4-FFF2-40B4-BE49-F238E27FC236}">
                <a16:creationId xmlns:a16="http://schemas.microsoft.com/office/drawing/2014/main" id="{00B29579-0471-694B-BFEF-3CDABD33B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924944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46" name="Text Box 281">
            <a:extLst>
              <a:ext uri="{FF2B5EF4-FFF2-40B4-BE49-F238E27FC236}">
                <a16:creationId xmlns:a16="http://schemas.microsoft.com/office/drawing/2014/main" id="{8F48431A-E45F-CB4D-AC37-F0344BCE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2924944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47" name="Text Box 279">
            <a:extLst>
              <a:ext uri="{FF2B5EF4-FFF2-40B4-BE49-F238E27FC236}">
                <a16:creationId xmlns:a16="http://schemas.microsoft.com/office/drawing/2014/main" id="{85ED49BB-3F40-A44B-9CFE-9F81043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924944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48" name="Text Box 282">
            <a:extLst>
              <a:ext uri="{FF2B5EF4-FFF2-40B4-BE49-F238E27FC236}">
                <a16:creationId xmlns:a16="http://schemas.microsoft.com/office/drawing/2014/main" id="{5EC60F9A-7031-C748-88E5-73252C71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208057"/>
            <a:ext cx="817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49" name="Text Box 277">
            <a:extLst>
              <a:ext uri="{FF2B5EF4-FFF2-40B4-BE49-F238E27FC236}">
                <a16:creationId xmlns:a16="http://schemas.microsoft.com/office/drawing/2014/main" id="{990532E6-6C63-6C4C-8354-61344F88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4197949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0" name="Text Box 278">
            <a:extLst>
              <a:ext uri="{FF2B5EF4-FFF2-40B4-BE49-F238E27FC236}">
                <a16:creationId xmlns:a16="http://schemas.microsoft.com/office/drawing/2014/main" id="{21B28761-FD18-1140-AFA5-1F336846A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3738" y="4202480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4,0</a:t>
            </a:r>
          </a:p>
        </p:txBody>
      </p:sp>
      <p:sp>
        <p:nvSpPr>
          <p:cNvPr id="51" name="Text Box 280">
            <a:extLst>
              <a:ext uri="{FF2B5EF4-FFF2-40B4-BE49-F238E27FC236}">
                <a16:creationId xmlns:a16="http://schemas.microsoft.com/office/drawing/2014/main" id="{E8B1F539-4C62-2842-B821-61B5FB20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4211005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52" name="Text Box 281">
            <a:extLst>
              <a:ext uri="{FF2B5EF4-FFF2-40B4-BE49-F238E27FC236}">
                <a16:creationId xmlns:a16="http://schemas.microsoft.com/office/drawing/2014/main" id="{4CDF660D-B8A6-604E-9D0E-D5BE41AD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4198305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53" name="Text Box 279">
            <a:extLst>
              <a:ext uri="{FF2B5EF4-FFF2-40B4-BE49-F238E27FC236}">
                <a16:creationId xmlns:a16="http://schemas.microsoft.com/office/drawing/2014/main" id="{AB335B0B-91FD-0048-B782-226CD990F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197949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279578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16.6.2020/MPunakallio</a:t>
            </a:r>
          </a:p>
        </p:txBody>
      </p:sp>
      <p:sp>
        <p:nvSpPr>
          <p:cNvPr id="54" name="Text Box 282">
            <a:extLst>
              <a:ext uri="{FF2B5EF4-FFF2-40B4-BE49-F238E27FC236}">
                <a16:creationId xmlns:a16="http://schemas.microsoft.com/office/drawing/2014/main" id="{B305B78E-BBA7-47EB-8524-2927B0DA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255952"/>
            <a:ext cx="17940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EU-kommissionen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6" name="Text Box 277">
            <a:extLst>
              <a:ext uri="{FF2B5EF4-FFF2-40B4-BE49-F238E27FC236}">
                <a16:creationId xmlns:a16="http://schemas.microsoft.com/office/drawing/2014/main" id="{E00CE1F4-4E20-4B25-B949-EDACEBC5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3253496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57" name="Text Box 278">
            <a:extLst>
              <a:ext uri="{FF2B5EF4-FFF2-40B4-BE49-F238E27FC236}">
                <a16:creationId xmlns:a16="http://schemas.microsoft.com/office/drawing/2014/main" id="{BFBDBD04-AEFF-47A2-A100-0B0AC234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768" y="3243512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3,7</a:t>
            </a:r>
          </a:p>
        </p:txBody>
      </p:sp>
      <p:sp>
        <p:nvSpPr>
          <p:cNvPr id="58" name="Text Box 280">
            <a:extLst>
              <a:ext uri="{FF2B5EF4-FFF2-40B4-BE49-F238E27FC236}">
                <a16:creationId xmlns:a16="http://schemas.microsoft.com/office/drawing/2014/main" id="{2C61FB76-BF28-44E3-AAC2-114EB9A8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3255013"/>
            <a:ext cx="495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7,7 </a:t>
            </a:r>
          </a:p>
        </p:txBody>
      </p:sp>
      <p:sp>
        <p:nvSpPr>
          <p:cNvPr id="59" name="Text Box 281">
            <a:extLst>
              <a:ext uri="{FF2B5EF4-FFF2-40B4-BE49-F238E27FC236}">
                <a16:creationId xmlns:a16="http://schemas.microsoft.com/office/drawing/2014/main" id="{21C69F97-5316-4D1F-A381-7066BC46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195412"/>
            <a:ext cx="3417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60" name="Text Box 279">
            <a:extLst>
              <a:ext uri="{FF2B5EF4-FFF2-40B4-BE49-F238E27FC236}">
                <a16:creationId xmlns:a16="http://schemas.microsoft.com/office/drawing/2014/main" id="{63152DD0-EB0E-407C-90D3-412533EE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675" y="320223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1" name="Text Box 282">
            <a:extLst>
              <a:ext uri="{FF2B5EF4-FFF2-40B4-BE49-F238E27FC236}">
                <a16:creationId xmlns:a16="http://schemas.microsoft.com/office/drawing/2014/main" id="{0DFBBA72-D45E-462A-8F34-C3E2643E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845570"/>
            <a:ext cx="19880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OECD, w-scenario**</a:t>
            </a:r>
          </a:p>
        </p:txBody>
      </p:sp>
      <p:sp>
        <p:nvSpPr>
          <p:cNvPr id="62" name="Text Box 277">
            <a:extLst>
              <a:ext uri="{FF2B5EF4-FFF2-40B4-BE49-F238E27FC236}">
                <a16:creationId xmlns:a16="http://schemas.microsoft.com/office/drawing/2014/main" id="{D174C36B-26E2-4A02-9C45-CD97E755F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4843528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63" name="Text Box 280">
            <a:extLst>
              <a:ext uri="{FF2B5EF4-FFF2-40B4-BE49-F238E27FC236}">
                <a16:creationId xmlns:a16="http://schemas.microsoft.com/office/drawing/2014/main" id="{83434BD9-7A4F-4ABE-BB6A-490D1B36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4835139"/>
            <a:ext cx="522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10,3</a:t>
            </a:r>
          </a:p>
        </p:txBody>
      </p:sp>
      <p:sp>
        <p:nvSpPr>
          <p:cNvPr id="64" name="Text Box 278">
            <a:extLst>
              <a:ext uri="{FF2B5EF4-FFF2-40B4-BE49-F238E27FC236}">
                <a16:creationId xmlns:a16="http://schemas.microsoft.com/office/drawing/2014/main" id="{8AD0A67B-1324-48D8-93F1-03865AF9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752" y="4825824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65" name="Text Box 281">
            <a:extLst>
              <a:ext uri="{FF2B5EF4-FFF2-40B4-BE49-F238E27FC236}">
                <a16:creationId xmlns:a16="http://schemas.microsoft.com/office/drawing/2014/main" id="{9061BF6F-DE1B-401C-974C-8EDC3983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251" y="4778214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6" name="Text Box 281">
            <a:extLst>
              <a:ext uri="{FF2B5EF4-FFF2-40B4-BE49-F238E27FC236}">
                <a16:creationId xmlns:a16="http://schemas.microsoft.com/office/drawing/2014/main" id="{0B144A83-350F-47CA-B2AD-A9C4A54F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675" y="4786122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67" name="Text Box 282">
            <a:extLst>
              <a:ext uri="{FF2B5EF4-FFF2-40B4-BE49-F238E27FC236}">
                <a16:creationId xmlns:a16="http://schemas.microsoft.com/office/drawing/2014/main" id="{9ED66B8C-3184-409B-8797-F0ED16FF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5162020"/>
            <a:ext cx="13195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68" name="Text Box 277">
            <a:extLst>
              <a:ext uri="{FF2B5EF4-FFF2-40B4-BE49-F238E27FC236}">
                <a16:creationId xmlns:a16="http://schemas.microsoft.com/office/drawing/2014/main" id="{B249A415-01FC-4F31-9B27-072314389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5160938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69" name="Text Box 278">
            <a:extLst>
              <a:ext uri="{FF2B5EF4-FFF2-40B4-BE49-F238E27FC236}">
                <a16:creationId xmlns:a16="http://schemas.microsoft.com/office/drawing/2014/main" id="{326A48D0-F26C-4DB7-8D69-34A40600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562" y="516202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3,5</a:t>
            </a:r>
          </a:p>
        </p:txBody>
      </p:sp>
      <p:sp>
        <p:nvSpPr>
          <p:cNvPr id="70" name="Text Box 280">
            <a:extLst>
              <a:ext uri="{FF2B5EF4-FFF2-40B4-BE49-F238E27FC236}">
                <a16:creationId xmlns:a16="http://schemas.microsoft.com/office/drawing/2014/main" id="{48B92EF0-69EF-4F69-B5DA-3BED98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5162020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8,0</a:t>
            </a:r>
          </a:p>
        </p:txBody>
      </p:sp>
      <p:sp>
        <p:nvSpPr>
          <p:cNvPr id="71" name="Text Box 281">
            <a:extLst>
              <a:ext uri="{FF2B5EF4-FFF2-40B4-BE49-F238E27FC236}">
                <a16:creationId xmlns:a16="http://schemas.microsoft.com/office/drawing/2014/main" id="{0444423A-98ED-425B-9679-DB172644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516202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2" name="Text Box 279">
            <a:extLst>
              <a:ext uri="{FF2B5EF4-FFF2-40B4-BE49-F238E27FC236}">
                <a16:creationId xmlns:a16="http://schemas.microsoft.com/office/drawing/2014/main" id="{23AA427F-9578-422F-85F7-895A710F5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5162020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73" name="Text Box 282">
            <a:extLst>
              <a:ext uri="{FF2B5EF4-FFF2-40B4-BE49-F238E27FC236}">
                <a16:creationId xmlns:a16="http://schemas.microsoft.com/office/drawing/2014/main" id="{FE9DD828-E9B1-470F-9999-953256659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993835"/>
            <a:ext cx="6351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Hypo</a:t>
            </a:r>
          </a:p>
        </p:txBody>
      </p:sp>
      <p:sp>
        <p:nvSpPr>
          <p:cNvPr id="74" name="Text Box 277">
            <a:extLst>
              <a:ext uri="{FF2B5EF4-FFF2-40B4-BE49-F238E27FC236}">
                <a16:creationId xmlns:a16="http://schemas.microsoft.com/office/drawing/2014/main" id="{C870E582-38E6-42DC-9E87-0063183E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2001502"/>
            <a:ext cx="7777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januari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75" name="Text Box 278">
            <a:extLst>
              <a:ext uri="{FF2B5EF4-FFF2-40B4-BE49-F238E27FC236}">
                <a16:creationId xmlns:a16="http://schemas.microsoft.com/office/drawing/2014/main" id="{B797DAFA-97C3-4F7B-A232-29F5326F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134" y="1997229"/>
            <a:ext cx="455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0,8</a:t>
            </a:r>
          </a:p>
        </p:txBody>
      </p:sp>
      <p:sp>
        <p:nvSpPr>
          <p:cNvPr id="76" name="Text Box 280">
            <a:extLst>
              <a:ext uri="{FF2B5EF4-FFF2-40B4-BE49-F238E27FC236}">
                <a16:creationId xmlns:a16="http://schemas.microsoft.com/office/drawing/2014/main" id="{0E27BA74-2B16-4020-B80C-27FD05B9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012850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77" name="Text Box 281">
            <a:extLst>
              <a:ext uri="{FF2B5EF4-FFF2-40B4-BE49-F238E27FC236}">
                <a16:creationId xmlns:a16="http://schemas.microsoft.com/office/drawing/2014/main" id="{BD503DF0-450F-4B23-AE75-9ECDC27C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198884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8" name="Text Box 279">
            <a:extLst>
              <a:ext uri="{FF2B5EF4-FFF2-40B4-BE49-F238E27FC236}">
                <a16:creationId xmlns:a16="http://schemas.microsoft.com/office/drawing/2014/main" id="{34708968-C953-40D8-86FD-09F521E8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1991176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79" name="Text Box 282">
            <a:extLst>
              <a:ext uri="{FF2B5EF4-FFF2-40B4-BE49-F238E27FC236}">
                <a16:creationId xmlns:a16="http://schemas.microsoft.com/office/drawing/2014/main" id="{088EFEC8-8A32-4F8B-AE1F-642D8DD2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559995"/>
            <a:ext cx="4283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OP</a:t>
            </a:r>
          </a:p>
        </p:txBody>
      </p:sp>
      <p:sp>
        <p:nvSpPr>
          <p:cNvPr id="80" name="Text Box 277">
            <a:extLst>
              <a:ext uri="{FF2B5EF4-FFF2-40B4-BE49-F238E27FC236}">
                <a16:creationId xmlns:a16="http://schemas.microsoft.com/office/drawing/2014/main" id="{94DDC21E-85B8-4EA0-9E76-C4C8CD5C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3548720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maj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1" name="Text Box 278">
            <a:extLst>
              <a:ext uri="{FF2B5EF4-FFF2-40B4-BE49-F238E27FC236}">
                <a16:creationId xmlns:a16="http://schemas.microsoft.com/office/drawing/2014/main" id="{E36D19D7-4AE2-49CD-A3C4-0273A1B68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562" y="3553775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3,5</a:t>
            </a:r>
          </a:p>
        </p:txBody>
      </p:sp>
      <p:sp>
        <p:nvSpPr>
          <p:cNvPr id="82" name="Text Box 280">
            <a:extLst>
              <a:ext uri="{FF2B5EF4-FFF2-40B4-BE49-F238E27FC236}">
                <a16:creationId xmlns:a16="http://schemas.microsoft.com/office/drawing/2014/main" id="{8ACE4C8F-9B44-4143-BAE1-D8670F961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3557109"/>
            <a:ext cx="457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9,0</a:t>
            </a:r>
          </a:p>
        </p:txBody>
      </p:sp>
      <p:sp>
        <p:nvSpPr>
          <p:cNvPr id="83" name="Text Box 281">
            <a:extLst>
              <a:ext uri="{FF2B5EF4-FFF2-40B4-BE49-F238E27FC236}">
                <a16:creationId xmlns:a16="http://schemas.microsoft.com/office/drawing/2014/main" id="{D4385B94-0056-4A5F-9627-2CFD72AA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3557598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84" name="Text Box 279">
            <a:extLst>
              <a:ext uri="{FF2B5EF4-FFF2-40B4-BE49-F238E27FC236}">
                <a16:creationId xmlns:a16="http://schemas.microsoft.com/office/drawing/2014/main" id="{C08DD9CD-64D7-438B-BBCF-34E2AAD5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3539842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2DA4DBA7-5B0D-4F43-A2D5-0F3AB694BD7A}"/>
              </a:ext>
            </a:extLst>
          </p:cNvPr>
          <p:cNvSpPr txBox="1"/>
          <p:nvPr/>
        </p:nvSpPr>
        <p:spPr>
          <a:xfrm>
            <a:off x="2600007" y="6278833"/>
            <a:ext cx="5386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accent3">
                    <a:lumMod val="75000"/>
                  </a:schemeClr>
                </a:solidFill>
              </a:rPr>
              <a:t>**  Enligt V-scenario BNP ökar med 3,7 %, arbetslöshet med  8,5 %. </a:t>
            </a:r>
          </a:p>
        </p:txBody>
      </p:sp>
      <p:sp>
        <p:nvSpPr>
          <p:cNvPr id="86" name="Text Box 282">
            <a:extLst>
              <a:ext uri="{FF2B5EF4-FFF2-40B4-BE49-F238E27FC236}">
                <a16:creationId xmlns:a16="http://schemas.microsoft.com/office/drawing/2014/main" id="{E03388BF-A6FA-4FCD-BE6C-81BBB531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323585"/>
            <a:ext cx="20329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lvl="0" defTabSz="914377" eaLnBrk="1" hangingPunct="1"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PTT, </a:t>
            </a:r>
            <a:r>
              <a:rPr lang="fi-FI" sz="10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långsam återhämtning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87" name="Text Box 277">
            <a:extLst>
              <a:ext uri="{FF2B5EF4-FFF2-40B4-BE49-F238E27FC236}">
                <a16:creationId xmlns:a16="http://schemas.microsoft.com/office/drawing/2014/main" id="{07E77D99-A5FA-41DC-92A1-DC630CF4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2330553"/>
            <a:ext cx="6254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mars</a:t>
            </a:r>
          </a:p>
        </p:txBody>
      </p:sp>
      <p:sp>
        <p:nvSpPr>
          <p:cNvPr id="88" name="Text Box 278">
            <a:extLst>
              <a:ext uri="{FF2B5EF4-FFF2-40B4-BE49-F238E27FC236}">
                <a16:creationId xmlns:a16="http://schemas.microsoft.com/office/drawing/2014/main" id="{03317198-BB32-48CA-A2F9-C126093D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546" y="2328405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89" name="Text Box 282">
            <a:extLst>
              <a:ext uri="{FF2B5EF4-FFF2-40B4-BE49-F238E27FC236}">
                <a16:creationId xmlns:a16="http://schemas.microsoft.com/office/drawing/2014/main" id="{37C499DA-B523-4B81-A452-FF77AD6A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620758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90" name="Text Box 277">
            <a:extLst>
              <a:ext uri="{FF2B5EF4-FFF2-40B4-BE49-F238E27FC236}">
                <a16:creationId xmlns:a16="http://schemas.microsoft.com/office/drawing/2014/main" id="{CA19D2DD-0412-44CC-8193-AE7070D0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50" y="2633518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91" name="Text Box 278">
            <a:extLst>
              <a:ext uri="{FF2B5EF4-FFF2-40B4-BE49-F238E27FC236}">
                <a16:creationId xmlns:a16="http://schemas.microsoft.com/office/drawing/2014/main" id="{C6A6F8E2-8E57-4DD6-B8C5-A671054D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752" y="2620758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4,5</a:t>
            </a:r>
          </a:p>
        </p:txBody>
      </p:sp>
      <p:sp>
        <p:nvSpPr>
          <p:cNvPr id="92" name="Text Box 280">
            <a:extLst>
              <a:ext uri="{FF2B5EF4-FFF2-40B4-BE49-F238E27FC236}">
                <a16:creationId xmlns:a16="http://schemas.microsoft.com/office/drawing/2014/main" id="{9C5C530E-FBF9-4001-B59D-E343E1A9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573" y="2625129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93" name="Text Box 281">
            <a:extLst>
              <a:ext uri="{FF2B5EF4-FFF2-40B4-BE49-F238E27FC236}">
                <a16:creationId xmlns:a16="http://schemas.microsoft.com/office/drawing/2014/main" id="{D4771AF7-3005-4970-8FB2-25430F23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366" y="2630250"/>
            <a:ext cx="441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94" name="Text Box 279">
            <a:extLst>
              <a:ext uri="{FF2B5EF4-FFF2-40B4-BE49-F238E27FC236}">
                <a16:creationId xmlns:a16="http://schemas.microsoft.com/office/drawing/2014/main" id="{4A73E515-00CA-4CDF-AFE3-9CFD063C9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616740"/>
            <a:ext cx="418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1,0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4AAA8A-2480-4FB2-BDE1-A5666C30E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191" y="6093511"/>
            <a:ext cx="1295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DAD5-A506-984A-A871-86FC1F05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5D60D51-7DEE-CC4B-9FC2-385DB5732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89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kern="0" dirty="0"/>
              <a:t>Prognossiffror för samhällsekonomin</a:t>
            </a:r>
            <a:r>
              <a:rPr lang="fi-FI" sz="2800" b="1" kern="0" dirty="0">
                <a:latin typeface="+mj-lt"/>
              </a:rPr>
              <a:t> 2022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9B51440-831A-B64A-B189-E64453DB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681087"/>
            <a:ext cx="9342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 Institut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F484546-84F6-A142-99D9-84FDF70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70" y="1167818"/>
            <a:ext cx="1157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Publicerings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A4F253-BFBB-5543-99D5-961158E5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81" y="1200744"/>
            <a:ext cx="405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BNP,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0F44E80-8D5B-0344-BD41-CCF7F3AC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400" y="1297598"/>
            <a:ext cx="7806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Inflation,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668AF17-7FD8-6440-A6C7-ADB27A04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50" y="1135267"/>
            <a:ext cx="7325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 Arbets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C3D8ACD-90DB-504B-BC97-0EE9C213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184" y="1128736"/>
            <a:ext cx="12407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Förtjänstnivå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61AF9C5-795B-D941-9452-61839C11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654" y="1455850"/>
            <a:ext cx="7502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ea typeface="Roboto" panose="02000000000000000000" pitchFamily="2" charset="0"/>
              </a:rPr>
              <a:t>tidpunkt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7818D1-88F6-C644-B5E1-34E126F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779" y="1416768"/>
            <a:ext cx="10214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förändring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8525E18-2196-2C4F-8476-F6A19403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30" y="1373333"/>
            <a:ext cx="7341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löshets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-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362B3D8-C3D3-794C-90E0-E5691349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516" y="1401075"/>
            <a:ext cx="472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index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4DB8869A-3E14-C446-BF29-63DA97FF2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900" y="168452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6C7E4F3-30C9-1345-884C-A8F772D7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0376" y="1574597"/>
            <a:ext cx="1538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940F1BE7-F9DE-5E45-AE76-BAAD611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1645854"/>
            <a:ext cx="6492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chemeClr val="accent4"/>
                </a:solidFill>
                <a:ea typeface="Roboto" panose="02000000000000000000" pitchFamily="2" charset="0"/>
              </a:rPr>
              <a:t>grad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751AB74-BE72-0C46-97F4-8076C888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516" y="1645854"/>
            <a:ext cx="1235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ysClr val="windowText" lastClr="000000"/>
                </a:solidFill>
                <a:ea typeface="Roboto" panose="02000000000000000000" pitchFamily="2" charset="0"/>
              </a:rPr>
              <a:t>förändring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, %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D41516CA-1D4A-7648-A592-E4BA6B5F8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472" y="1988840"/>
            <a:ext cx="8852089" cy="26562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Text Box 277">
            <a:extLst>
              <a:ext uri="{FF2B5EF4-FFF2-40B4-BE49-F238E27FC236}">
                <a16:creationId xmlns:a16="http://schemas.microsoft.com/office/drawing/2014/main" id="{1A86C2A1-9199-5443-B8BE-F4F23C4F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99" y="2643562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Text Box 278">
            <a:extLst>
              <a:ext uri="{FF2B5EF4-FFF2-40B4-BE49-F238E27FC236}">
                <a16:creationId xmlns:a16="http://schemas.microsoft.com/office/drawing/2014/main" id="{4A742BA6-0F8A-CD4B-9D20-510DBF8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5" y="263904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2,9</a:t>
            </a:r>
          </a:p>
        </p:txBody>
      </p:sp>
      <p:sp>
        <p:nvSpPr>
          <p:cNvPr id="25" name="Text Box 279">
            <a:extLst>
              <a:ext uri="{FF2B5EF4-FFF2-40B4-BE49-F238E27FC236}">
                <a16:creationId xmlns:a16="http://schemas.microsoft.com/office/drawing/2014/main" id="{20853177-08DE-EB4D-A5B7-DD1763E7E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22" y="263691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26" name="Text Box 280">
            <a:extLst>
              <a:ext uri="{FF2B5EF4-FFF2-40B4-BE49-F238E27FC236}">
                <a16:creationId xmlns:a16="http://schemas.microsoft.com/office/drawing/2014/main" id="{5D33D6E4-9928-8548-8876-F8859873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2640712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8,8</a:t>
            </a:r>
          </a:p>
        </p:txBody>
      </p:sp>
      <p:sp>
        <p:nvSpPr>
          <p:cNvPr id="27" name="Text Box 281">
            <a:extLst>
              <a:ext uri="{FF2B5EF4-FFF2-40B4-BE49-F238E27FC236}">
                <a16:creationId xmlns:a16="http://schemas.microsoft.com/office/drawing/2014/main" id="{60A5A054-2BA5-2F47-B974-AE68D496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533" y="2641544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28" name="Text Box 282">
            <a:extLst>
              <a:ext uri="{FF2B5EF4-FFF2-40B4-BE49-F238E27FC236}">
                <a16:creationId xmlns:a16="http://schemas.microsoft.com/office/drawing/2014/main" id="{2A1B0F8D-BC47-1E46-A016-BFDA6945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646372"/>
            <a:ext cx="14189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Finlands Bank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Suorakulmio 2">
            <a:extLst>
              <a:ext uri="{FF2B5EF4-FFF2-40B4-BE49-F238E27FC236}">
                <a16:creationId xmlns:a16="http://schemas.microsoft.com/office/drawing/2014/main" id="{F43E8F78-8E29-2A4A-B730-7AAFD0895878}"/>
              </a:ext>
            </a:extLst>
          </p:cNvPr>
          <p:cNvSpPr/>
          <p:nvPr/>
        </p:nvSpPr>
        <p:spPr>
          <a:xfrm>
            <a:off x="4046157" y="1671877"/>
            <a:ext cx="617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ea typeface="Roboto" panose="02000000000000000000" pitchFamily="2" charset="0"/>
                <a:cs typeface="+mn-cs"/>
              </a:rPr>
              <a:t>2020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ea typeface="Roboto" panose="02000000000000000000" pitchFamily="2" charset="0"/>
              <a:cs typeface="+mn-cs"/>
            </a:endParaRPr>
          </a:p>
        </p:txBody>
      </p:sp>
      <p:sp>
        <p:nvSpPr>
          <p:cNvPr id="30" name="Text Box 282">
            <a:extLst>
              <a:ext uri="{FF2B5EF4-FFF2-40B4-BE49-F238E27FC236}">
                <a16:creationId xmlns:a16="http://schemas.microsoft.com/office/drawing/2014/main" id="{72E9E807-3C9A-0C4C-9272-30FBB832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001394"/>
            <a:ext cx="4475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F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M</a:t>
            </a:r>
          </a:p>
        </p:txBody>
      </p:sp>
      <p:sp>
        <p:nvSpPr>
          <p:cNvPr id="31" name="Text Box 277">
            <a:extLst>
              <a:ext uri="{FF2B5EF4-FFF2-40B4-BE49-F238E27FC236}">
                <a16:creationId xmlns:a16="http://schemas.microsoft.com/office/drawing/2014/main" id="{CF6623A9-3D9A-1C4A-B612-86446FE4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99" y="2996952"/>
            <a:ext cx="5020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juni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Text Box 278">
            <a:extLst>
              <a:ext uri="{FF2B5EF4-FFF2-40B4-BE49-F238E27FC236}">
                <a16:creationId xmlns:a16="http://schemas.microsoft.com/office/drawing/2014/main" id="{211EA1A4-68CF-D24D-9D6E-78A3CE27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5" y="3001394"/>
            <a:ext cx="407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1,7</a:t>
            </a:r>
          </a:p>
        </p:txBody>
      </p:sp>
      <p:sp>
        <p:nvSpPr>
          <p:cNvPr id="33" name="Text Box 280">
            <a:extLst>
              <a:ext uri="{FF2B5EF4-FFF2-40B4-BE49-F238E27FC236}">
                <a16:creationId xmlns:a16="http://schemas.microsoft.com/office/drawing/2014/main" id="{9818FDE6-4AF4-C649-AC50-828D92A6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3000103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8,8</a:t>
            </a:r>
          </a:p>
        </p:txBody>
      </p:sp>
      <p:sp>
        <p:nvSpPr>
          <p:cNvPr id="34" name="Text Box 279">
            <a:extLst>
              <a:ext uri="{FF2B5EF4-FFF2-40B4-BE49-F238E27FC236}">
                <a16:creationId xmlns:a16="http://schemas.microsoft.com/office/drawing/2014/main" id="{EAF9C923-8EF9-E746-AD40-47E0C875D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22" y="2998245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41" name="Text Box 281">
            <a:extLst>
              <a:ext uri="{FF2B5EF4-FFF2-40B4-BE49-F238E27FC236}">
                <a16:creationId xmlns:a16="http://schemas.microsoft.com/office/drawing/2014/main" id="{7371AB24-5D0E-0740-B9EB-59D91B8C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533" y="2998568"/>
            <a:ext cx="4491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2,0</a:t>
            </a:r>
          </a:p>
        </p:txBody>
      </p:sp>
      <p:sp>
        <p:nvSpPr>
          <p:cNvPr id="55" name="Päivämäärän paikkamerkki 3">
            <a:extLst>
              <a:ext uri="{FF2B5EF4-FFF2-40B4-BE49-F238E27FC236}">
                <a16:creationId xmlns:a16="http://schemas.microsoft.com/office/drawing/2014/main" id="{27624951-3050-9F4C-B491-B0157115394E}"/>
              </a:ext>
            </a:extLst>
          </p:cNvPr>
          <p:cNvSpPr txBox="1">
            <a:spLocks/>
          </p:cNvSpPr>
          <p:nvPr/>
        </p:nvSpPr>
        <p:spPr>
          <a:xfrm>
            <a:off x="983109" y="6279578"/>
            <a:ext cx="1770569" cy="2901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900" dirty="0">
                <a:solidFill>
                  <a:schemeClr val="bg1">
                    <a:lumMod val="50000"/>
                  </a:schemeClr>
                </a:solidFill>
              </a:rPr>
              <a:t>16.6.2020/MPunakallio</a:t>
            </a:r>
          </a:p>
        </p:txBody>
      </p:sp>
      <p:sp>
        <p:nvSpPr>
          <p:cNvPr id="36" name="Text Box 282">
            <a:extLst>
              <a:ext uri="{FF2B5EF4-FFF2-40B4-BE49-F238E27FC236}">
                <a16:creationId xmlns:a16="http://schemas.microsoft.com/office/drawing/2014/main" id="{D0CB6F6F-C293-4D22-8962-E41FEA26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276872"/>
            <a:ext cx="153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37" name="Text Box 277">
            <a:extLst>
              <a:ext uri="{FF2B5EF4-FFF2-40B4-BE49-F238E27FC236}">
                <a16:creationId xmlns:a16="http://schemas.microsoft.com/office/drawing/2014/main" id="{FEBD6701-F145-4DFE-B56C-0B75EB85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99" y="2284533"/>
            <a:ext cx="57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400" kern="0" dirty="0">
                <a:solidFill>
                  <a:srgbClr val="002E63"/>
                </a:solidFill>
                <a:latin typeface="+mn-lt"/>
                <a:ea typeface="Roboto" panose="02000000000000000000" pitchFamily="2" charset="0"/>
              </a:rPr>
              <a:t>april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+mn-cs"/>
            </a:endParaRPr>
          </a:p>
        </p:txBody>
      </p:sp>
      <p:sp>
        <p:nvSpPr>
          <p:cNvPr id="38" name="Text Box 278">
            <a:extLst>
              <a:ext uri="{FF2B5EF4-FFF2-40B4-BE49-F238E27FC236}">
                <a16:creationId xmlns:a16="http://schemas.microsoft.com/office/drawing/2014/main" id="{85CB2423-A39B-4CD2-B16B-AB2BFF75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5" y="2276872"/>
            <a:ext cx="4106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39" name="Text Box 280">
            <a:extLst>
              <a:ext uri="{FF2B5EF4-FFF2-40B4-BE49-F238E27FC236}">
                <a16:creationId xmlns:a16="http://schemas.microsoft.com/office/drawing/2014/main" id="{B665DED0-F7BC-4F98-97CD-A601EC5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565" y="2276872"/>
            <a:ext cx="4379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7,5</a:t>
            </a:r>
          </a:p>
        </p:txBody>
      </p:sp>
      <p:sp>
        <p:nvSpPr>
          <p:cNvPr id="40" name="Text Box 281">
            <a:extLst>
              <a:ext uri="{FF2B5EF4-FFF2-40B4-BE49-F238E27FC236}">
                <a16:creationId xmlns:a16="http://schemas.microsoft.com/office/drawing/2014/main" id="{C3D1DD8A-ABE2-4F2B-BFEA-BF0A31D2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533" y="2276872"/>
            <a:ext cx="4459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2,4</a:t>
            </a:r>
          </a:p>
        </p:txBody>
      </p:sp>
      <p:sp>
        <p:nvSpPr>
          <p:cNvPr id="42" name="Text Box 279">
            <a:extLst>
              <a:ext uri="{FF2B5EF4-FFF2-40B4-BE49-F238E27FC236}">
                <a16:creationId xmlns:a16="http://schemas.microsoft.com/office/drawing/2014/main" id="{76D26559-2DAA-4115-A55B-8E2982E8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22" y="2276872"/>
            <a:ext cx="4154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+mn-cs"/>
              </a:rPr>
              <a:t>1,4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EFF409F-2AE5-4402-B938-4A6DDC1D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12" y="6254953"/>
            <a:ext cx="12954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F43F9E1D-74AE-47CE-875D-C813102AF2C6}" vid="{C17C54C4-7A1D-4F1E-91F6-D768B2AC185C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BB34946E9E44DAA6C7EC6BCA071D6" ma:contentTypeVersion="13" ma:contentTypeDescription="Create a new document." ma:contentTypeScope="" ma:versionID="e881a078d6352b7e6fac4eeafa5a094a">
  <xsd:schema xmlns:xsd="http://www.w3.org/2001/XMLSchema" xmlns:xs="http://www.w3.org/2001/XMLSchema" xmlns:p="http://schemas.microsoft.com/office/2006/metadata/properties" xmlns:ns3="f46afeda-6018-4953-87d1-4607e86ad851" xmlns:ns4="7bf8919f-8b3b-4302-9146-b857e2099dfb" targetNamespace="http://schemas.microsoft.com/office/2006/metadata/properties" ma:root="true" ma:fieldsID="920ea278bb570552bbb2e859d701793f" ns3:_="" ns4:_="">
    <xsd:import namespace="f46afeda-6018-4953-87d1-4607e86ad851"/>
    <xsd:import namespace="7bf8919f-8b3b-4302-9146-b857e2099d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afeda-6018-4953-87d1-4607e86ad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8919f-8b3b-4302-9146-b857e2099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97E7F8-EA56-40E0-9F68-9C15A2BA5251}">
  <ds:schemaRefs>
    <ds:schemaRef ds:uri="http://schemas.microsoft.com/office/2006/documentManagement/types"/>
    <ds:schemaRef ds:uri="f46afeda-6018-4953-87d1-4607e86ad851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7bf8919f-8b3b-4302-9146-b857e2099df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750B1C-E779-41B2-8C8C-1011F2FDE0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5AE26E-A2F4-4ACB-8681-D2F9C5766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afeda-6018-4953-87d1-4607e86ad851"/>
    <ds:schemaRef ds:uri="7bf8919f-8b3b-4302-9146-b857e2099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USE_THIS_kuntaliitto_malli_embed</Template>
  <TotalTime>1293</TotalTime>
  <Words>473</Words>
  <Application>Microsoft Office PowerPoint</Application>
  <PresentationFormat>Laajakuva</PresentationFormat>
  <Paragraphs>307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Work Sans ExtraBold</vt:lpstr>
      <vt:lpstr>Arial</vt:lpstr>
      <vt:lpstr>Work Sans Medium</vt:lpstr>
      <vt:lpstr>Work Sans</vt:lpstr>
      <vt:lpstr>Roboto Light</vt:lpstr>
      <vt:lpstr>Work Sans SemiBold</vt:lpstr>
      <vt:lpstr>Kuntaliitto</vt:lpstr>
      <vt:lpstr>Det allmänna ekonomiska läget  </vt:lpstr>
      <vt:lpstr>Prognossiffror för samhällsekonomin 2020</vt:lpstr>
      <vt:lpstr>Prognossiffror för samhällsekonomin 2021</vt:lpstr>
      <vt:lpstr>Prognossiffror för samhällsekonomin 2022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Aloitusdia max kolme riviä Work Sans ExtraBold 54pt</dc:title>
  <dc:creator>Elsa Arola</dc:creator>
  <cp:lastModifiedBy>Valkeinen Tuija</cp:lastModifiedBy>
  <cp:revision>37</cp:revision>
  <dcterms:created xsi:type="dcterms:W3CDTF">2019-12-23T08:33:16Z</dcterms:created>
  <dcterms:modified xsi:type="dcterms:W3CDTF">2020-07-06T07:29:11Z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0x010100C1BBB34946E9E44DAA6C7EC6BCA071D6</vt:lpwstr>
  </property>
</Properties>
</file>