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2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3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737" r:id="rId2"/>
    <p:sldMasterId id="2147483789" r:id="rId3"/>
    <p:sldMasterId id="2147483841" r:id="rId4"/>
  </p:sldMasterIdLst>
  <p:notesMasterIdLst>
    <p:notesMasterId r:id="rId25"/>
  </p:notesMasterIdLst>
  <p:handoutMasterIdLst>
    <p:handoutMasterId r:id="rId26"/>
  </p:handoutMasterIdLst>
  <p:sldIdLst>
    <p:sldId id="256" r:id="rId5"/>
    <p:sldId id="260" r:id="rId6"/>
    <p:sldId id="261" r:id="rId7"/>
    <p:sldId id="263" r:id="rId8"/>
    <p:sldId id="264" r:id="rId9"/>
    <p:sldId id="262" r:id="rId10"/>
    <p:sldId id="265" r:id="rId11"/>
    <p:sldId id="382" r:id="rId12"/>
    <p:sldId id="259" r:id="rId13"/>
    <p:sldId id="266" r:id="rId14"/>
    <p:sldId id="281" r:id="rId15"/>
    <p:sldId id="467" r:id="rId16"/>
    <p:sldId id="464" r:id="rId17"/>
    <p:sldId id="466" r:id="rId18"/>
    <p:sldId id="472" r:id="rId19"/>
    <p:sldId id="473" r:id="rId20"/>
    <p:sldId id="330" r:id="rId21"/>
    <p:sldId id="469" r:id="rId22"/>
    <p:sldId id="474" r:id="rId23"/>
    <p:sldId id="379" r:id="rId24"/>
  </p:sldIdLst>
  <p:sldSz cx="12192000" cy="6858000"/>
  <p:notesSz cx="6858000" cy="9144000"/>
  <p:embeddedFontLst>
    <p:embeddedFont>
      <p:font typeface="Roboto" panose="02000000000000000000" pitchFamily="2" charset="0"/>
      <p:regular r:id="rId27"/>
      <p:bold r:id="rId28"/>
      <p:italic r:id="rId29"/>
      <p:boldItalic r:id="rId30"/>
    </p:embeddedFont>
    <p:embeddedFont>
      <p:font typeface="Roboto Light" panose="02000000000000000000" pitchFamily="2" charset="0"/>
      <p:regular r:id="rId31"/>
      <p:italic r:id="rId32"/>
    </p:embeddedFont>
    <p:embeddedFont>
      <p:font typeface="Work Sans" panose="00000500000000000000" pitchFamily="2" charset="0"/>
      <p:regular r:id="rId33"/>
      <p:bold r:id="rId34"/>
      <p:italic r:id="rId35"/>
      <p:boldItalic r:id="rId36"/>
    </p:embeddedFont>
    <p:embeddedFont>
      <p:font typeface="Work Sans ExtraBold" panose="00000900000000000000" pitchFamily="2" charset="0"/>
      <p:bold r:id="rId37"/>
      <p:boldItalic r:id="rId38"/>
    </p:embeddedFont>
    <p:embeddedFont>
      <p:font typeface="Work Sans Medium" panose="00000600000000000000" pitchFamily="2" charset="0"/>
      <p:regular r:id="rId39"/>
      <p:italic r:id="rId40"/>
    </p:embeddedFont>
    <p:embeddedFont>
      <p:font typeface="Work Sans SemiBold" panose="00000700000000000000" pitchFamily="2" charset="0"/>
      <p:bold r:id="rId41"/>
      <p:boldItalic r:id="rId42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5" orient="horz" pos="527">
          <p15:clr>
            <a:srgbClr val="A4A3A4"/>
          </p15:clr>
        </p15:guide>
        <p15:guide id="8" orient="horz" pos="3657" userDrawn="1">
          <p15:clr>
            <a:srgbClr val="A4A3A4"/>
          </p15:clr>
        </p15:guide>
        <p15:guide id="9" pos="483">
          <p15:clr>
            <a:srgbClr val="A4A3A4"/>
          </p15:clr>
        </p15:guide>
        <p15:guide id="10" pos="7197">
          <p15:clr>
            <a:srgbClr val="A4A3A4"/>
          </p15:clr>
        </p15:guide>
        <p15:guide id="13" pos="3840" userDrawn="1">
          <p15:clr>
            <a:srgbClr val="A4A3A4"/>
          </p15:clr>
        </p15:guide>
        <p15:guide id="14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3468"/>
    <a:srgbClr val="FF3E60"/>
    <a:srgbClr val="DFDAD6"/>
    <a:srgbClr val="C4A5A5"/>
    <a:srgbClr val="FF6D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2DE63D5-997A-4646-A377-4702673A728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6517" autoAdjust="0"/>
  </p:normalViewPr>
  <p:slideViewPr>
    <p:cSldViewPr showGuides="1">
      <p:cViewPr varScale="1">
        <p:scale>
          <a:sx n="80" d="100"/>
          <a:sy n="80" d="100"/>
        </p:scale>
        <p:origin x="607" y="55"/>
      </p:cViewPr>
      <p:guideLst>
        <p:guide orient="horz" pos="1253"/>
        <p:guide orient="horz" pos="527"/>
        <p:guide orient="horz" pos="3657"/>
        <p:guide pos="483"/>
        <p:guide pos="7197"/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85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730"/>
    </p:cViewPr>
  </p:sorterViewPr>
  <p:notesViewPr>
    <p:cSldViewPr showGuides="1">
      <p:cViewPr varScale="1">
        <p:scale>
          <a:sx n="90" d="100"/>
          <a:sy n="90" d="100"/>
        </p:scale>
        <p:origin x="-369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unakallio Minna" userId="fb529983-4472-419a-86c7-5a27d6cf4f1c" providerId="ADAL" clId="{AD88D593-439C-4DEE-84BC-AC919E314AC6}"/>
    <pc:docChg chg="custSel addSld delSld modSld sldOrd">
      <pc:chgData name="Punakallio Minna" userId="fb529983-4472-419a-86c7-5a27d6cf4f1c" providerId="ADAL" clId="{AD88D593-439C-4DEE-84BC-AC919E314AC6}" dt="2021-10-12T14:30:35.469" v="6097" actId="20577"/>
      <pc:docMkLst>
        <pc:docMk/>
      </pc:docMkLst>
      <pc:sldChg chg="addSp delSp modSp mod modClrScheme chgLayout">
        <pc:chgData name="Punakallio Minna" userId="fb529983-4472-419a-86c7-5a27d6cf4f1c" providerId="ADAL" clId="{AD88D593-439C-4DEE-84BC-AC919E314AC6}" dt="2021-10-11T09:04:59.560" v="3199" actId="14100"/>
        <pc:sldMkLst>
          <pc:docMk/>
          <pc:sldMk cId="1470365767" sldId="256"/>
        </pc:sldMkLst>
        <pc:spChg chg="mod ord">
          <ac:chgData name="Punakallio Minna" userId="fb529983-4472-419a-86c7-5a27d6cf4f1c" providerId="ADAL" clId="{AD88D593-439C-4DEE-84BC-AC919E314AC6}" dt="2021-10-11T09:04:59.560" v="3199" actId="14100"/>
          <ac:spMkLst>
            <pc:docMk/>
            <pc:sldMk cId="1470365767" sldId="256"/>
            <ac:spMk id="2" creationId="{F2EA6981-DB7D-408B-A77B-DEE3C02264DF}"/>
          </ac:spMkLst>
        </pc:spChg>
        <pc:spChg chg="del mod ord">
          <ac:chgData name="Punakallio Minna" userId="fb529983-4472-419a-86c7-5a27d6cf4f1c" providerId="ADAL" clId="{AD88D593-439C-4DEE-84BC-AC919E314AC6}" dt="2021-10-01T08:18:33.917" v="101" actId="478"/>
          <ac:spMkLst>
            <pc:docMk/>
            <pc:sldMk cId="1470365767" sldId="256"/>
            <ac:spMk id="3" creationId="{6C40CD22-8F0A-4579-93DD-CE8E6692DBE8}"/>
          </ac:spMkLst>
        </pc:spChg>
        <pc:spChg chg="del mod ord">
          <ac:chgData name="Punakallio Minna" userId="fb529983-4472-419a-86c7-5a27d6cf4f1c" providerId="ADAL" clId="{AD88D593-439C-4DEE-84BC-AC919E314AC6}" dt="2021-10-01T08:18:02.351" v="66" actId="700"/>
          <ac:spMkLst>
            <pc:docMk/>
            <pc:sldMk cId="1470365767" sldId="256"/>
            <ac:spMk id="4" creationId="{DE8AB391-46A4-4F8E-BDA1-A381F1B8C89E}"/>
          </ac:spMkLst>
        </pc:spChg>
        <pc:spChg chg="add mod ord">
          <ac:chgData name="Punakallio Minna" userId="fb529983-4472-419a-86c7-5a27d6cf4f1c" providerId="ADAL" clId="{AD88D593-439C-4DEE-84BC-AC919E314AC6}" dt="2021-10-01T08:18:41.675" v="118" actId="20577"/>
          <ac:spMkLst>
            <pc:docMk/>
            <pc:sldMk cId="1470365767" sldId="256"/>
            <ac:spMk id="5" creationId="{84FEBCE7-C2F7-4DD6-87C3-5D837CCB0B22}"/>
          </ac:spMkLst>
        </pc:spChg>
        <pc:spChg chg="add del mod">
          <ac:chgData name="Punakallio Minna" userId="fb529983-4472-419a-86c7-5a27d6cf4f1c" providerId="ADAL" clId="{AD88D593-439C-4DEE-84BC-AC919E314AC6}" dt="2021-10-01T08:18:35.874" v="102" actId="478"/>
          <ac:spMkLst>
            <pc:docMk/>
            <pc:sldMk cId="1470365767" sldId="256"/>
            <ac:spMk id="7" creationId="{5AA48087-A92B-4C65-9E8E-25FC1F1D45C5}"/>
          </ac:spMkLst>
        </pc:spChg>
      </pc:sldChg>
      <pc:sldChg chg="modSp del mod ord">
        <pc:chgData name="Punakallio Minna" userId="fb529983-4472-419a-86c7-5a27d6cf4f1c" providerId="ADAL" clId="{AD88D593-439C-4DEE-84BC-AC919E314AC6}" dt="2021-10-12T08:03:21.983" v="5981" actId="47"/>
        <pc:sldMkLst>
          <pc:docMk/>
          <pc:sldMk cId="855996029" sldId="257"/>
        </pc:sldMkLst>
        <pc:spChg chg="mod">
          <ac:chgData name="Punakallio Minna" userId="fb529983-4472-419a-86c7-5a27d6cf4f1c" providerId="ADAL" clId="{AD88D593-439C-4DEE-84BC-AC919E314AC6}" dt="2021-10-11T10:11:12.912" v="3364" actId="6549"/>
          <ac:spMkLst>
            <pc:docMk/>
            <pc:sldMk cId="855996029" sldId="257"/>
            <ac:spMk id="3" creationId="{7F863528-3DD0-4217-AAB9-47E822034FDF}"/>
          </ac:spMkLst>
        </pc:spChg>
      </pc:sldChg>
      <pc:sldChg chg="addSp modSp new del mod">
        <pc:chgData name="Punakallio Minna" userId="fb529983-4472-419a-86c7-5a27d6cf4f1c" providerId="ADAL" clId="{AD88D593-439C-4DEE-84BC-AC919E314AC6}" dt="2021-10-11T11:04:28.406" v="4302" actId="47"/>
        <pc:sldMkLst>
          <pc:docMk/>
          <pc:sldMk cId="2432343791" sldId="258"/>
        </pc:sldMkLst>
        <pc:spChg chg="mod">
          <ac:chgData name="Punakallio Minna" userId="fb529983-4472-419a-86c7-5a27d6cf4f1c" providerId="ADAL" clId="{AD88D593-439C-4DEE-84BC-AC919E314AC6}" dt="2021-09-16T08:08:34.226" v="63" actId="6549"/>
          <ac:spMkLst>
            <pc:docMk/>
            <pc:sldMk cId="2432343791" sldId="258"/>
            <ac:spMk id="3" creationId="{25A5B87E-0DA7-4D9B-8CE8-423EF80BCCBF}"/>
          </ac:spMkLst>
        </pc:spChg>
        <pc:picChg chg="add mod">
          <ac:chgData name="Punakallio Minna" userId="fb529983-4472-419a-86c7-5a27d6cf4f1c" providerId="ADAL" clId="{AD88D593-439C-4DEE-84BC-AC919E314AC6}" dt="2021-09-16T08:49:29.013" v="65" actId="1076"/>
          <ac:picMkLst>
            <pc:docMk/>
            <pc:sldMk cId="2432343791" sldId="258"/>
            <ac:picMk id="6" creationId="{40A64818-7BE7-4103-BB02-8D1BFC0F6F95}"/>
          </ac:picMkLst>
        </pc:picChg>
      </pc:sldChg>
      <pc:sldChg chg="modSp new mod">
        <pc:chgData name="Punakallio Minna" userId="fb529983-4472-419a-86c7-5a27d6cf4f1c" providerId="ADAL" clId="{AD88D593-439C-4DEE-84BC-AC919E314AC6}" dt="2021-10-12T14:30:35.469" v="6097" actId="20577"/>
        <pc:sldMkLst>
          <pc:docMk/>
          <pc:sldMk cId="4116447327" sldId="259"/>
        </pc:sldMkLst>
        <pc:spChg chg="mod">
          <ac:chgData name="Punakallio Minna" userId="fb529983-4472-419a-86c7-5a27d6cf4f1c" providerId="ADAL" clId="{AD88D593-439C-4DEE-84BC-AC919E314AC6}" dt="2021-10-12T10:47:10.552" v="6001" actId="20577"/>
          <ac:spMkLst>
            <pc:docMk/>
            <pc:sldMk cId="4116447327" sldId="259"/>
            <ac:spMk id="2" creationId="{C4283F95-2BDA-4E06-9ACE-E77A9159DFC8}"/>
          </ac:spMkLst>
        </pc:spChg>
        <pc:spChg chg="mod">
          <ac:chgData name="Punakallio Minna" userId="fb529983-4472-419a-86c7-5a27d6cf4f1c" providerId="ADAL" clId="{AD88D593-439C-4DEE-84BC-AC919E314AC6}" dt="2021-10-12T14:30:35.469" v="6097" actId="20577"/>
          <ac:spMkLst>
            <pc:docMk/>
            <pc:sldMk cId="4116447327" sldId="259"/>
            <ac:spMk id="3" creationId="{7B2F5F3C-03D3-4641-9593-170A0E21582A}"/>
          </ac:spMkLst>
        </pc:spChg>
      </pc:sldChg>
      <pc:sldChg chg="addSp delSp modSp new mod modClrScheme chgLayout">
        <pc:chgData name="Punakallio Minna" userId="fb529983-4472-419a-86c7-5a27d6cf4f1c" providerId="ADAL" clId="{AD88D593-439C-4DEE-84BC-AC919E314AC6}" dt="2021-10-11T08:14:33.514" v="736" actId="1035"/>
        <pc:sldMkLst>
          <pc:docMk/>
          <pc:sldMk cId="783364619" sldId="261"/>
        </pc:sldMkLst>
        <pc:spChg chg="del mod ord">
          <ac:chgData name="Punakallio Minna" userId="fb529983-4472-419a-86c7-5a27d6cf4f1c" providerId="ADAL" clId="{AD88D593-439C-4DEE-84BC-AC919E314AC6}" dt="2021-10-01T08:34:42.681" v="121" actId="700"/>
          <ac:spMkLst>
            <pc:docMk/>
            <pc:sldMk cId="783364619" sldId="261"/>
            <ac:spMk id="2" creationId="{46E02B1F-1857-4912-ACD4-882555DFD0F2}"/>
          </ac:spMkLst>
        </pc:spChg>
        <pc:spChg chg="mod ord">
          <ac:chgData name="Punakallio Minna" userId="fb529983-4472-419a-86c7-5a27d6cf4f1c" providerId="ADAL" clId="{AD88D593-439C-4DEE-84BC-AC919E314AC6}" dt="2021-10-01T08:34:51.083" v="122" actId="700"/>
          <ac:spMkLst>
            <pc:docMk/>
            <pc:sldMk cId="783364619" sldId="261"/>
            <ac:spMk id="3" creationId="{E8274268-49A3-4517-B596-4A24EE1F9480}"/>
          </ac:spMkLst>
        </pc:spChg>
        <pc:spChg chg="add del mod ord">
          <ac:chgData name="Punakallio Minna" userId="fb529983-4472-419a-86c7-5a27d6cf4f1c" providerId="ADAL" clId="{AD88D593-439C-4DEE-84BC-AC919E314AC6}" dt="2021-10-01T08:34:51.083" v="122" actId="700"/>
          <ac:spMkLst>
            <pc:docMk/>
            <pc:sldMk cId="783364619" sldId="261"/>
            <ac:spMk id="4" creationId="{22122428-0666-4629-9924-B7A1549338D4}"/>
          </ac:spMkLst>
        </pc:spChg>
        <pc:spChg chg="add del mod ord">
          <ac:chgData name="Punakallio Minna" userId="fb529983-4472-419a-86c7-5a27d6cf4f1c" providerId="ADAL" clId="{AD88D593-439C-4DEE-84BC-AC919E314AC6}" dt="2021-10-01T08:34:51.083" v="122" actId="700"/>
          <ac:spMkLst>
            <pc:docMk/>
            <pc:sldMk cId="783364619" sldId="261"/>
            <ac:spMk id="5" creationId="{24E9A3A3-4AE7-4E65-8478-754EC64FD987}"/>
          </ac:spMkLst>
        </pc:spChg>
        <pc:spChg chg="add del mod ord">
          <ac:chgData name="Punakallio Minna" userId="fb529983-4472-419a-86c7-5a27d6cf4f1c" providerId="ADAL" clId="{AD88D593-439C-4DEE-84BC-AC919E314AC6}" dt="2021-10-01T08:34:51.083" v="122" actId="700"/>
          <ac:spMkLst>
            <pc:docMk/>
            <pc:sldMk cId="783364619" sldId="261"/>
            <ac:spMk id="6" creationId="{F042C7CF-5B0C-4198-974B-4E1A841344C6}"/>
          </ac:spMkLst>
        </pc:spChg>
        <pc:spChg chg="add mod ord">
          <ac:chgData name="Punakallio Minna" userId="fb529983-4472-419a-86c7-5a27d6cf4f1c" providerId="ADAL" clId="{AD88D593-439C-4DEE-84BC-AC919E314AC6}" dt="2021-10-11T08:14:28.287" v="733" actId="20577"/>
          <ac:spMkLst>
            <pc:docMk/>
            <pc:sldMk cId="783364619" sldId="261"/>
            <ac:spMk id="7" creationId="{687309C0-6D8D-4512-93AB-E0EB0B2862BF}"/>
          </ac:spMkLst>
        </pc:spChg>
        <pc:spChg chg="add mod ord">
          <ac:chgData name="Punakallio Minna" userId="fb529983-4472-419a-86c7-5a27d6cf4f1c" providerId="ADAL" clId="{AD88D593-439C-4DEE-84BC-AC919E314AC6}" dt="2021-10-11T08:14:33.514" v="736" actId="1035"/>
          <ac:spMkLst>
            <pc:docMk/>
            <pc:sldMk cId="783364619" sldId="261"/>
            <ac:spMk id="8" creationId="{B614A049-6367-4B6D-9660-964F02EA00AD}"/>
          </ac:spMkLst>
        </pc:spChg>
        <pc:spChg chg="add del mod ord">
          <ac:chgData name="Punakallio Minna" userId="fb529983-4472-419a-86c7-5a27d6cf4f1c" providerId="ADAL" clId="{AD88D593-439C-4DEE-84BC-AC919E314AC6}" dt="2021-10-01T08:45:30.396" v="141" actId="22"/>
          <ac:spMkLst>
            <pc:docMk/>
            <pc:sldMk cId="783364619" sldId="261"/>
            <ac:spMk id="9" creationId="{D79879AA-F449-4467-BAAA-79F0312C4088}"/>
          </ac:spMkLst>
        </pc:spChg>
        <pc:spChg chg="add del mod">
          <ac:chgData name="Punakallio Minna" userId="fb529983-4472-419a-86c7-5a27d6cf4f1c" providerId="ADAL" clId="{AD88D593-439C-4DEE-84BC-AC919E314AC6}" dt="2021-10-01T08:45:40.231" v="143" actId="478"/>
          <ac:spMkLst>
            <pc:docMk/>
            <pc:sldMk cId="783364619" sldId="261"/>
            <ac:spMk id="13" creationId="{4D728473-7073-4029-BB6E-3E36EB6C5B59}"/>
          </ac:spMkLst>
        </pc:spChg>
        <pc:picChg chg="add del mod ord modCrop">
          <ac:chgData name="Punakallio Minna" userId="fb529983-4472-419a-86c7-5a27d6cf4f1c" providerId="ADAL" clId="{AD88D593-439C-4DEE-84BC-AC919E314AC6}" dt="2021-10-01T08:45:37.713" v="142" actId="478"/>
          <ac:picMkLst>
            <pc:docMk/>
            <pc:sldMk cId="783364619" sldId="261"/>
            <ac:picMk id="11" creationId="{F9FDB563-A274-4571-9F3F-F717434A6EA0}"/>
          </ac:picMkLst>
        </pc:picChg>
        <pc:picChg chg="add mod">
          <ac:chgData name="Punakallio Minna" userId="fb529983-4472-419a-86c7-5a27d6cf4f1c" providerId="ADAL" clId="{AD88D593-439C-4DEE-84BC-AC919E314AC6}" dt="2021-10-01T08:45:47.907" v="145" actId="1076"/>
          <ac:picMkLst>
            <pc:docMk/>
            <pc:sldMk cId="783364619" sldId="261"/>
            <ac:picMk id="15" creationId="{1E08E889-A400-4976-A903-005FB69AA00F}"/>
          </ac:picMkLst>
        </pc:picChg>
      </pc:sldChg>
      <pc:sldChg chg="modSp new mod ord">
        <pc:chgData name="Punakallio Minna" userId="fb529983-4472-419a-86c7-5a27d6cf4f1c" providerId="ADAL" clId="{AD88D593-439C-4DEE-84BC-AC919E314AC6}" dt="2021-10-11T10:10:50.765" v="3363" actId="6549"/>
        <pc:sldMkLst>
          <pc:docMk/>
          <pc:sldMk cId="2290606101" sldId="262"/>
        </pc:sldMkLst>
        <pc:spChg chg="mod">
          <ac:chgData name="Punakallio Minna" userId="fb529983-4472-419a-86c7-5a27d6cf4f1c" providerId="ADAL" clId="{AD88D593-439C-4DEE-84BC-AC919E314AC6}" dt="2021-10-11T08:25:23.571" v="1286" actId="20577"/>
          <ac:spMkLst>
            <pc:docMk/>
            <pc:sldMk cId="2290606101" sldId="262"/>
            <ac:spMk id="2" creationId="{2082615E-A793-4769-AB12-570FFF933F8E}"/>
          </ac:spMkLst>
        </pc:spChg>
        <pc:spChg chg="mod">
          <ac:chgData name="Punakallio Minna" userId="fb529983-4472-419a-86c7-5a27d6cf4f1c" providerId="ADAL" clId="{AD88D593-439C-4DEE-84BC-AC919E314AC6}" dt="2021-10-11T10:10:50.765" v="3363" actId="6549"/>
          <ac:spMkLst>
            <pc:docMk/>
            <pc:sldMk cId="2290606101" sldId="262"/>
            <ac:spMk id="3" creationId="{5B1283EE-3C94-4BCC-B2AE-AE7135709251}"/>
          </ac:spMkLst>
        </pc:spChg>
      </pc:sldChg>
      <pc:sldChg chg="addSp delSp modSp new mod">
        <pc:chgData name="Punakallio Minna" userId="fb529983-4472-419a-86c7-5a27d6cf4f1c" providerId="ADAL" clId="{AD88D593-439C-4DEE-84BC-AC919E314AC6}" dt="2021-10-11T10:05:17.764" v="3281" actId="1076"/>
        <pc:sldMkLst>
          <pc:docMk/>
          <pc:sldMk cId="980913594" sldId="263"/>
        </pc:sldMkLst>
        <pc:spChg chg="mod">
          <ac:chgData name="Punakallio Minna" userId="fb529983-4472-419a-86c7-5a27d6cf4f1c" providerId="ADAL" clId="{AD88D593-439C-4DEE-84BC-AC919E314AC6}" dt="2021-10-11T08:46:18.004" v="2271" actId="20577"/>
          <ac:spMkLst>
            <pc:docMk/>
            <pc:sldMk cId="980913594" sldId="263"/>
            <ac:spMk id="2" creationId="{43E50C8E-5B36-4406-8755-A600588B6C52}"/>
          </ac:spMkLst>
        </pc:spChg>
        <pc:spChg chg="del mod">
          <ac:chgData name="Punakallio Minna" userId="fb529983-4472-419a-86c7-5a27d6cf4f1c" providerId="ADAL" clId="{AD88D593-439C-4DEE-84BC-AC919E314AC6}" dt="2021-10-11T08:40:11.718" v="2115" actId="478"/>
          <ac:spMkLst>
            <pc:docMk/>
            <pc:sldMk cId="980913594" sldId="263"/>
            <ac:spMk id="3" creationId="{5A898C5B-77D6-4F1F-A2BA-52361603C40F}"/>
          </ac:spMkLst>
        </pc:spChg>
        <pc:spChg chg="del">
          <ac:chgData name="Punakallio Minna" userId="fb529983-4472-419a-86c7-5a27d6cf4f1c" providerId="ADAL" clId="{AD88D593-439C-4DEE-84BC-AC919E314AC6}" dt="2021-10-11T08:37:04.456" v="2105" actId="478"/>
          <ac:spMkLst>
            <pc:docMk/>
            <pc:sldMk cId="980913594" sldId="263"/>
            <ac:spMk id="5" creationId="{D0570B36-B0A4-4A8A-A00D-A0176DD84E8E}"/>
          </ac:spMkLst>
        </pc:spChg>
        <pc:picChg chg="add del mod">
          <ac:chgData name="Punakallio Minna" userId="fb529983-4472-419a-86c7-5a27d6cf4f1c" providerId="ADAL" clId="{AD88D593-439C-4DEE-84BC-AC919E314AC6}" dt="2021-10-11T08:38:51.133" v="2111" actId="478"/>
          <ac:picMkLst>
            <pc:docMk/>
            <pc:sldMk cId="980913594" sldId="263"/>
            <ac:picMk id="7" creationId="{DE81EABF-4AE5-4AF9-B2ED-ED2A951B17EF}"/>
          </ac:picMkLst>
        </pc:picChg>
        <pc:picChg chg="add mod">
          <ac:chgData name="Punakallio Minna" userId="fb529983-4472-419a-86c7-5a27d6cf4f1c" providerId="ADAL" clId="{AD88D593-439C-4DEE-84BC-AC919E314AC6}" dt="2021-10-11T10:05:17.764" v="3281" actId="1076"/>
          <ac:picMkLst>
            <pc:docMk/>
            <pc:sldMk cId="980913594" sldId="263"/>
            <ac:picMk id="9" creationId="{C7EE3B63-4670-4BE2-989B-52205E33AE8F}"/>
          </ac:picMkLst>
        </pc:picChg>
      </pc:sldChg>
      <pc:sldChg chg="addSp delSp modSp new mod modClrScheme chgLayout">
        <pc:chgData name="Punakallio Minna" userId="fb529983-4472-419a-86c7-5a27d6cf4f1c" providerId="ADAL" clId="{AD88D593-439C-4DEE-84BC-AC919E314AC6}" dt="2021-10-11T10:20:36.242" v="3852" actId="20577"/>
        <pc:sldMkLst>
          <pc:docMk/>
          <pc:sldMk cId="3306002577" sldId="264"/>
        </pc:sldMkLst>
        <pc:spChg chg="del mod ord">
          <ac:chgData name="Punakallio Minna" userId="fb529983-4472-419a-86c7-5a27d6cf4f1c" providerId="ADAL" clId="{AD88D593-439C-4DEE-84BC-AC919E314AC6}" dt="2021-10-11T08:53:58.517" v="2539" actId="700"/>
          <ac:spMkLst>
            <pc:docMk/>
            <pc:sldMk cId="3306002577" sldId="264"/>
            <ac:spMk id="2" creationId="{3480F4FB-D202-4D9A-BFC5-535E6A2B0E94}"/>
          </ac:spMkLst>
        </pc:spChg>
        <pc:spChg chg="mod ord">
          <ac:chgData name="Punakallio Minna" userId="fb529983-4472-419a-86c7-5a27d6cf4f1c" providerId="ADAL" clId="{AD88D593-439C-4DEE-84BC-AC919E314AC6}" dt="2021-10-11T10:20:36.242" v="3852" actId="20577"/>
          <ac:spMkLst>
            <pc:docMk/>
            <pc:sldMk cId="3306002577" sldId="264"/>
            <ac:spMk id="3" creationId="{BE9FD359-B926-40F2-A76E-248029FEF230}"/>
          </ac:spMkLst>
        </pc:spChg>
        <pc:spChg chg="mod ord">
          <ac:chgData name="Punakallio Minna" userId="fb529983-4472-419a-86c7-5a27d6cf4f1c" providerId="ADAL" clId="{AD88D593-439C-4DEE-84BC-AC919E314AC6}" dt="2021-10-11T08:53:58.517" v="2539" actId="700"/>
          <ac:spMkLst>
            <pc:docMk/>
            <pc:sldMk cId="3306002577" sldId="264"/>
            <ac:spMk id="4" creationId="{BE38C2BC-C32F-4C20-A0D8-877D53BE95D2}"/>
          </ac:spMkLst>
        </pc:spChg>
        <pc:spChg chg="del">
          <ac:chgData name="Punakallio Minna" userId="fb529983-4472-419a-86c7-5a27d6cf4f1c" providerId="ADAL" clId="{AD88D593-439C-4DEE-84BC-AC919E314AC6}" dt="2021-10-11T08:42:21.249" v="2196" actId="478"/>
          <ac:spMkLst>
            <pc:docMk/>
            <pc:sldMk cId="3306002577" sldId="264"/>
            <ac:spMk id="5" creationId="{1B8F80D9-EF3C-4BFA-AE4C-2F69CDC40DC9}"/>
          </ac:spMkLst>
        </pc:spChg>
        <pc:spChg chg="add mod ord">
          <ac:chgData name="Punakallio Minna" userId="fb529983-4472-419a-86c7-5a27d6cf4f1c" providerId="ADAL" clId="{AD88D593-439C-4DEE-84BC-AC919E314AC6}" dt="2021-10-11T10:04:57.323" v="3266" actId="20577"/>
          <ac:spMkLst>
            <pc:docMk/>
            <pc:sldMk cId="3306002577" sldId="264"/>
            <ac:spMk id="6" creationId="{BBA5A944-1908-41E3-897C-DE31E70390A4}"/>
          </ac:spMkLst>
        </pc:spChg>
      </pc:sldChg>
      <pc:sldChg chg="addSp delSp modSp new mod modClrScheme chgLayout">
        <pc:chgData name="Punakallio Minna" userId="fb529983-4472-419a-86c7-5a27d6cf4f1c" providerId="ADAL" clId="{AD88D593-439C-4DEE-84BC-AC919E314AC6}" dt="2021-10-11T10:15:14.630" v="3610" actId="20577"/>
        <pc:sldMkLst>
          <pc:docMk/>
          <pc:sldMk cId="1032687307" sldId="265"/>
        </pc:sldMkLst>
        <pc:spChg chg="del">
          <ac:chgData name="Punakallio Minna" userId="fb529983-4472-419a-86c7-5a27d6cf4f1c" providerId="ADAL" clId="{AD88D593-439C-4DEE-84BC-AC919E314AC6}" dt="2021-10-11T10:13:01.922" v="3366" actId="700"/>
          <ac:spMkLst>
            <pc:docMk/>
            <pc:sldMk cId="1032687307" sldId="265"/>
            <ac:spMk id="2" creationId="{77191A29-2C01-4FBF-A816-8B12BBAA5C20}"/>
          </ac:spMkLst>
        </pc:spChg>
        <pc:spChg chg="del mod ord">
          <ac:chgData name="Punakallio Minna" userId="fb529983-4472-419a-86c7-5a27d6cf4f1c" providerId="ADAL" clId="{AD88D593-439C-4DEE-84BC-AC919E314AC6}" dt="2021-10-11T10:13:01.922" v="3366" actId="700"/>
          <ac:spMkLst>
            <pc:docMk/>
            <pc:sldMk cId="1032687307" sldId="265"/>
            <ac:spMk id="3" creationId="{456CE7F6-A635-4DD6-9757-4C08D4797A43}"/>
          </ac:spMkLst>
        </pc:spChg>
        <pc:spChg chg="mod ord">
          <ac:chgData name="Punakallio Minna" userId="fb529983-4472-419a-86c7-5a27d6cf4f1c" providerId="ADAL" clId="{AD88D593-439C-4DEE-84BC-AC919E314AC6}" dt="2021-10-11T10:13:01.922" v="3366" actId="700"/>
          <ac:spMkLst>
            <pc:docMk/>
            <pc:sldMk cId="1032687307" sldId="265"/>
            <ac:spMk id="4" creationId="{F1093AB1-2206-4B5D-9CE1-00480E0EE53F}"/>
          </ac:spMkLst>
        </pc:spChg>
        <pc:spChg chg="add mod ord">
          <ac:chgData name="Punakallio Minna" userId="fb529983-4472-419a-86c7-5a27d6cf4f1c" providerId="ADAL" clId="{AD88D593-439C-4DEE-84BC-AC919E314AC6}" dt="2021-10-11T10:15:14.630" v="3610" actId="20577"/>
          <ac:spMkLst>
            <pc:docMk/>
            <pc:sldMk cId="1032687307" sldId="265"/>
            <ac:spMk id="5" creationId="{0A011ABA-A343-4BCA-91F0-426A3D74AD20}"/>
          </ac:spMkLst>
        </pc:spChg>
      </pc:sldChg>
      <pc:sldChg chg="addSp delSp modSp new mod ord modClrScheme chgLayout">
        <pc:chgData name="Punakallio Minna" userId="fb529983-4472-419a-86c7-5a27d6cf4f1c" providerId="ADAL" clId="{AD88D593-439C-4DEE-84BC-AC919E314AC6}" dt="2021-10-11T11:09:41.690" v="4411" actId="478"/>
        <pc:sldMkLst>
          <pc:docMk/>
          <pc:sldMk cId="847591474" sldId="266"/>
        </pc:sldMkLst>
        <pc:spChg chg="del mod ord">
          <ac:chgData name="Punakallio Minna" userId="fb529983-4472-419a-86c7-5a27d6cf4f1c" providerId="ADAL" clId="{AD88D593-439C-4DEE-84BC-AC919E314AC6}" dt="2021-10-11T11:09:33.497" v="4388" actId="700"/>
          <ac:spMkLst>
            <pc:docMk/>
            <pc:sldMk cId="847591474" sldId="266"/>
            <ac:spMk id="2" creationId="{81C61AD4-08C0-4A7F-8F23-2A3D21E686A9}"/>
          </ac:spMkLst>
        </pc:spChg>
        <pc:spChg chg="del">
          <ac:chgData name="Punakallio Minna" userId="fb529983-4472-419a-86c7-5a27d6cf4f1c" providerId="ADAL" clId="{AD88D593-439C-4DEE-84BC-AC919E314AC6}" dt="2021-10-11T10:59:03.794" v="3950" actId="478"/>
          <ac:spMkLst>
            <pc:docMk/>
            <pc:sldMk cId="847591474" sldId="266"/>
            <ac:spMk id="3" creationId="{D356ABA5-EC4E-41B2-B115-8E078CA48633}"/>
          </ac:spMkLst>
        </pc:spChg>
        <pc:spChg chg="mod ord">
          <ac:chgData name="Punakallio Minna" userId="fb529983-4472-419a-86c7-5a27d6cf4f1c" providerId="ADAL" clId="{AD88D593-439C-4DEE-84BC-AC919E314AC6}" dt="2021-10-11T11:09:33.497" v="4388" actId="700"/>
          <ac:spMkLst>
            <pc:docMk/>
            <pc:sldMk cId="847591474" sldId="266"/>
            <ac:spMk id="4" creationId="{421D0B5C-FC6D-4E55-A77E-D1B463C0F486}"/>
          </ac:spMkLst>
        </pc:spChg>
        <pc:spChg chg="add mod ord">
          <ac:chgData name="Punakallio Minna" userId="fb529983-4472-419a-86c7-5a27d6cf4f1c" providerId="ADAL" clId="{AD88D593-439C-4DEE-84BC-AC919E314AC6}" dt="2021-10-11T11:09:38.298" v="4410" actId="20577"/>
          <ac:spMkLst>
            <pc:docMk/>
            <pc:sldMk cId="847591474" sldId="266"/>
            <ac:spMk id="5" creationId="{335E3F58-FC2A-4B2A-B21A-763CA9C6E126}"/>
          </ac:spMkLst>
        </pc:spChg>
        <pc:spChg chg="add del mod ord">
          <ac:chgData name="Punakallio Minna" userId="fb529983-4472-419a-86c7-5a27d6cf4f1c" providerId="ADAL" clId="{AD88D593-439C-4DEE-84BC-AC919E314AC6}" dt="2021-10-11T11:09:41.690" v="4411" actId="478"/>
          <ac:spMkLst>
            <pc:docMk/>
            <pc:sldMk cId="847591474" sldId="266"/>
            <ac:spMk id="6" creationId="{CA200F4E-4F6B-4635-82E6-6142AD9AC4ED}"/>
          </ac:spMkLst>
        </pc:spChg>
      </pc:sldChg>
      <pc:sldChg chg="addSp delSp modSp new del mod modClrScheme chgLayout">
        <pc:chgData name="Punakallio Minna" userId="fb529983-4472-419a-86c7-5a27d6cf4f1c" providerId="ADAL" clId="{AD88D593-439C-4DEE-84BC-AC919E314AC6}" dt="2021-10-11T10:17:07.334" v="3613" actId="47"/>
        <pc:sldMkLst>
          <pc:docMk/>
          <pc:sldMk cId="3666153612" sldId="266"/>
        </pc:sldMkLst>
        <pc:spChg chg="mod ord">
          <ac:chgData name="Punakallio Minna" userId="fb529983-4472-419a-86c7-5a27d6cf4f1c" providerId="ADAL" clId="{AD88D593-439C-4DEE-84BC-AC919E314AC6}" dt="2021-10-11T10:15:50.442" v="3612" actId="700"/>
          <ac:spMkLst>
            <pc:docMk/>
            <pc:sldMk cId="3666153612" sldId="266"/>
            <ac:spMk id="2" creationId="{C9DE475F-F3E5-4C1E-BC18-7D06621A4EDA}"/>
          </ac:spMkLst>
        </pc:spChg>
        <pc:spChg chg="del mod ord">
          <ac:chgData name="Punakallio Minna" userId="fb529983-4472-419a-86c7-5a27d6cf4f1c" providerId="ADAL" clId="{AD88D593-439C-4DEE-84BC-AC919E314AC6}" dt="2021-10-11T10:15:50.442" v="3612" actId="700"/>
          <ac:spMkLst>
            <pc:docMk/>
            <pc:sldMk cId="3666153612" sldId="266"/>
            <ac:spMk id="3" creationId="{49E2DC4F-41D2-42F4-B8CB-B703D985D1F4}"/>
          </ac:spMkLst>
        </pc:spChg>
        <pc:spChg chg="add mod ord">
          <ac:chgData name="Punakallio Minna" userId="fb529983-4472-419a-86c7-5a27d6cf4f1c" providerId="ADAL" clId="{AD88D593-439C-4DEE-84BC-AC919E314AC6}" dt="2021-10-11T10:15:50.442" v="3612" actId="700"/>
          <ac:spMkLst>
            <pc:docMk/>
            <pc:sldMk cId="3666153612" sldId="266"/>
            <ac:spMk id="4" creationId="{1E52C46C-11FE-4F4F-AA76-E9597475F35F}"/>
          </ac:spMkLst>
        </pc:spChg>
      </pc:sldChg>
      <pc:sldChg chg="modSp mod ord">
        <pc:chgData name="Punakallio Minna" userId="fb529983-4472-419a-86c7-5a27d6cf4f1c" providerId="ADAL" clId="{AD88D593-439C-4DEE-84BC-AC919E314AC6}" dt="2021-10-12T07:54:16.259" v="5832"/>
        <pc:sldMkLst>
          <pc:docMk/>
          <pc:sldMk cId="2732226708" sldId="281"/>
        </pc:sldMkLst>
        <pc:spChg chg="mod">
          <ac:chgData name="Punakallio Minna" userId="fb529983-4472-419a-86c7-5a27d6cf4f1c" providerId="ADAL" clId="{AD88D593-439C-4DEE-84BC-AC919E314AC6}" dt="2021-10-12T06:57:01.865" v="4538" actId="20577"/>
          <ac:spMkLst>
            <pc:docMk/>
            <pc:sldMk cId="2732226708" sldId="281"/>
            <ac:spMk id="2" creationId="{00000000-0000-0000-0000-000000000000}"/>
          </ac:spMkLst>
        </pc:spChg>
        <pc:graphicFrameChg chg="mod modGraphic">
          <ac:chgData name="Punakallio Minna" userId="fb529983-4472-419a-86c7-5a27d6cf4f1c" providerId="ADAL" clId="{AD88D593-439C-4DEE-84BC-AC919E314AC6}" dt="2021-10-12T07:21:27.855" v="4854" actId="20577"/>
          <ac:graphicFrameMkLst>
            <pc:docMk/>
            <pc:sldMk cId="2732226708" sldId="281"/>
            <ac:graphicFrameMk id="5" creationId="{00000000-0000-0000-0000-000000000000}"/>
          </ac:graphicFrameMkLst>
        </pc:graphicFrameChg>
      </pc:sldChg>
      <pc:sldChg chg="modSp mod ord">
        <pc:chgData name="Punakallio Minna" userId="fb529983-4472-419a-86c7-5a27d6cf4f1c" providerId="ADAL" clId="{AD88D593-439C-4DEE-84BC-AC919E314AC6}" dt="2021-10-12T06:52:39.701" v="4453" actId="20577"/>
        <pc:sldMkLst>
          <pc:docMk/>
          <pc:sldMk cId="1728631578" sldId="382"/>
        </pc:sldMkLst>
        <pc:spChg chg="mod">
          <ac:chgData name="Punakallio Minna" userId="fb529983-4472-419a-86c7-5a27d6cf4f1c" providerId="ADAL" clId="{AD88D593-439C-4DEE-84BC-AC919E314AC6}" dt="2021-10-12T06:52:39.701" v="4453" actId="20577"/>
          <ac:spMkLst>
            <pc:docMk/>
            <pc:sldMk cId="1728631578" sldId="382"/>
            <ac:spMk id="3" creationId="{8FA9644C-A293-4FA8-9EA3-C873C7BEA992}"/>
          </ac:spMkLst>
        </pc:spChg>
      </pc:sldChg>
      <pc:sldChg chg="addSp delSp modSp new del mod ord">
        <pc:chgData name="Punakallio Minna" userId="fb529983-4472-419a-86c7-5a27d6cf4f1c" providerId="ADAL" clId="{AD88D593-439C-4DEE-84BC-AC919E314AC6}" dt="2021-10-12T08:03:13.663" v="5979" actId="47"/>
        <pc:sldMkLst>
          <pc:docMk/>
          <pc:sldMk cId="558642006" sldId="383"/>
        </pc:sldMkLst>
        <pc:spChg chg="del">
          <ac:chgData name="Punakallio Minna" userId="fb529983-4472-419a-86c7-5a27d6cf4f1c" providerId="ADAL" clId="{AD88D593-439C-4DEE-84BC-AC919E314AC6}" dt="2021-10-11T11:10:00.920" v="4413" actId="478"/>
          <ac:spMkLst>
            <pc:docMk/>
            <pc:sldMk cId="558642006" sldId="383"/>
            <ac:spMk id="3" creationId="{39AF393D-A86A-4DF1-BFBD-2A9D445E248D}"/>
          </ac:spMkLst>
        </pc:spChg>
        <pc:picChg chg="add mod">
          <ac:chgData name="Punakallio Minna" userId="fb529983-4472-419a-86c7-5a27d6cf4f1c" providerId="ADAL" clId="{AD88D593-439C-4DEE-84BC-AC919E314AC6}" dt="2021-10-11T11:15:13.582" v="4418" actId="14100"/>
          <ac:picMkLst>
            <pc:docMk/>
            <pc:sldMk cId="558642006" sldId="383"/>
            <ac:picMk id="6" creationId="{299035CE-CED1-45F6-91D3-FB051D787CCA}"/>
          </ac:picMkLst>
        </pc:picChg>
      </pc:sldChg>
      <pc:sldChg chg="new del">
        <pc:chgData name="Punakallio Minna" userId="fb529983-4472-419a-86c7-5a27d6cf4f1c" providerId="ADAL" clId="{AD88D593-439C-4DEE-84BC-AC919E314AC6}" dt="2021-10-12T08:03:21.235" v="5980" actId="47"/>
        <pc:sldMkLst>
          <pc:docMk/>
          <pc:sldMk cId="6386423" sldId="384"/>
        </pc:sldMkLst>
      </pc:sldChg>
      <pc:sldChg chg="modSp mod">
        <pc:chgData name="Punakallio Minna" userId="fb529983-4472-419a-86c7-5a27d6cf4f1c" providerId="ADAL" clId="{AD88D593-439C-4DEE-84BC-AC919E314AC6}" dt="2021-10-12T07:54:55.852" v="5834" actId="1076"/>
        <pc:sldMkLst>
          <pc:docMk/>
          <pc:sldMk cId="3836215666" sldId="464"/>
        </pc:sldMkLst>
        <pc:spChg chg="mod">
          <ac:chgData name="Punakallio Minna" userId="fb529983-4472-419a-86c7-5a27d6cf4f1c" providerId="ADAL" clId="{AD88D593-439C-4DEE-84BC-AC919E314AC6}" dt="2021-10-12T07:54:55.852" v="5834" actId="1076"/>
          <ac:spMkLst>
            <pc:docMk/>
            <pc:sldMk cId="3836215666" sldId="464"/>
            <ac:spMk id="3" creationId="{00000000-0000-0000-0000-000000000000}"/>
          </ac:spMkLst>
        </pc:spChg>
      </pc:sldChg>
      <pc:sldChg chg="modSp del mod">
        <pc:chgData name="Punakallio Minna" userId="fb529983-4472-419a-86c7-5a27d6cf4f1c" providerId="ADAL" clId="{AD88D593-439C-4DEE-84BC-AC919E314AC6}" dt="2021-10-12T07:55:14.173" v="5835" actId="47"/>
        <pc:sldMkLst>
          <pc:docMk/>
          <pc:sldMk cId="3071934411" sldId="465"/>
        </pc:sldMkLst>
        <pc:spChg chg="mod">
          <ac:chgData name="Punakallio Minna" userId="fb529983-4472-419a-86c7-5a27d6cf4f1c" providerId="ADAL" clId="{AD88D593-439C-4DEE-84BC-AC919E314AC6}" dt="2021-10-12T07:26:13.736" v="4855" actId="14100"/>
          <ac:spMkLst>
            <pc:docMk/>
            <pc:sldMk cId="3071934411" sldId="465"/>
            <ac:spMk id="2" creationId="{00000000-0000-0000-0000-000000000000}"/>
          </ac:spMkLst>
        </pc:spChg>
      </pc:sldChg>
      <pc:sldChg chg="addSp delSp modSp new mod modClrScheme chgLayout">
        <pc:chgData name="Punakallio Minna" userId="fb529983-4472-419a-86c7-5a27d6cf4f1c" providerId="ADAL" clId="{AD88D593-439C-4DEE-84BC-AC919E314AC6}" dt="2021-10-12T07:52:43.928" v="5830" actId="20577"/>
        <pc:sldMkLst>
          <pc:docMk/>
          <pc:sldMk cId="3727658185" sldId="467"/>
        </pc:sldMkLst>
        <pc:spChg chg="del mod ord">
          <ac:chgData name="Punakallio Minna" userId="fb529983-4472-419a-86c7-5a27d6cf4f1c" providerId="ADAL" clId="{AD88D593-439C-4DEE-84BC-AC919E314AC6}" dt="2021-10-12T07:33:49.646" v="4865" actId="700"/>
          <ac:spMkLst>
            <pc:docMk/>
            <pc:sldMk cId="3727658185" sldId="467"/>
            <ac:spMk id="2" creationId="{9EDB1026-C353-4C8C-AB73-69BE31C739A0}"/>
          </ac:spMkLst>
        </pc:spChg>
        <pc:spChg chg="del mod ord">
          <ac:chgData name="Punakallio Minna" userId="fb529983-4472-419a-86c7-5a27d6cf4f1c" providerId="ADAL" clId="{AD88D593-439C-4DEE-84BC-AC919E314AC6}" dt="2021-10-12T07:33:49.646" v="4865" actId="700"/>
          <ac:spMkLst>
            <pc:docMk/>
            <pc:sldMk cId="3727658185" sldId="467"/>
            <ac:spMk id="3" creationId="{B5337084-025E-459B-AF13-D1BE046C45D0}"/>
          </ac:spMkLst>
        </pc:spChg>
        <pc:spChg chg="mod ord">
          <ac:chgData name="Punakallio Minna" userId="fb529983-4472-419a-86c7-5a27d6cf4f1c" providerId="ADAL" clId="{AD88D593-439C-4DEE-84BC-AC919E314AC6}" dt="2021-10-12T07:33:49.646" v="4865" actId="700"/>
          <ac:spMkLst>
            <pc:docMk/>
            <pc:sldMk cId="3727658185" sldId="467"/>
            <ac:spMk id="4" creationId="{8F3BC276-019F-48A1-A123-CBD9D91FB571}"/>
          </ac:spMkLst>
        </pc:spChg>
        <pc:spChg chg="add mod ord">
          <ac:chgData name="Punakallio Minna" userId="fb529983-4472-419a-86c7-5a27d6cf4f1c" providerId="ADAL" clId="{AD88D593-439C-4DEE-84BC-AC919E314AC6}" dt="2021-10-12T07:39:58.873" v="5101" actId="20577"/>
          <ac:spMkLst>
            <pc:docMk/>
            <pc:sldMk cId="3727658185" sldId="467"/>
            <ac:spMk id="5" creationId="{98BE5813-8CF6-45F6-A735-8D5B5405B3A1}"/>
          </ac:spMkLst>
        </pc:spChg>
        <pc:spChg chg="add del mod ord">
          <ac:chgData name="Punakallio Minna" userId="fb529983-4472-419a-86c7-5a27d6cf4f1c" providerId="ADAL" clId="{AD88D593-439C-4DEE-84BC-AC919E314AC6}" dt="2021-10-12T07:33:56.048" v="4866" actId="478"/>
          <ac:spMkLst>
            <pc:docMk/>
            <pc:sldMk cId="3727658185" sldId="467"/>
            <ac:spMk id="6" creationId="{1A47FC40-9B26-45C7-A2A5-183856294C52}"/>
          </ac:spMkLst>
        </pc:spChg>
        <pc:spChg chg="add mod ord">
          <ac:chgData name="Punakallio Minna" userId="fb529983-4472-419a-86c7-5a27d6cf4f1c" providerId="ADAL" clId="{AD88D593-439C-4DEE-84BC-AC919E314AC6}" dt="2021-10-12T07:52:04.987" v="5776" actId="20577"/>
          <ac:spMkLst>
            <pc:docMk/>
            <pc:sldMk cId="3727658185" sldId="467"/>
            <ac:spMk id="7" creationId="{92AD1AF0-4C07-4A9B-9B40-0A66686EC5E3}"/>
          </ac:spMkLst>
        </pc:spChg>
        <pc:spChg chg="add mod">
          <ac:chgData name="Punakallio Minna" userId="fb529983-4472-419a-86c7-5a27d6cf4f1c" providerId="ADAL" clId="{AD88D593-439C-4DEE-84BC-AC919E314AC6}" dt="2021-10-12T07:52:43.928" v="5830" actId="20577"/>
          <ac:spMkLst>
            <pc:docMk/>
            <pc:sldMk cId="3727658185" sldId="467"/>
            <ac:spMk id="9" creationId="{8A04BF8A-9C62-4720-B46B-C024FF79B082}"/>
          </ac:spMkLst>
        </pc:spChg>
      </pc:sldChg>
      <pc:sldChg chg="addSp delSp modSp new mod modClrScheme chgLayout">
        <pc:chgData name="Punakallio Minna" userId="fb529983-4472-419a-86c7-5a27d6cf4f1c" providerId="ADAL" clId="{AD88D593-439C-4DEE-84BC-AC919E314AC6}" dt="2021-10-12T08:01:11.047" v="5978" actId="20577"/>
        <pc:sldMkLst>
          <pc:docMk/>
          <pc:sldMk cId="3451712838" sldId="473"/>
        </pc:sldMkLst>
        <pc:spChg chg="del">
          <ac:chgData name="Punakallio Minna" userId="fb529983-4472-419a-86c7-5a27d6cf4f1c" providerId="ADAL" clId="{AD88D593-439C-4DEE-84BC-AC919E314AC6}" dt="2021-10-12T07:57:41.989" v="5837" actId="700"/>
          <ac:spMkLst>
            <pc:docMk/>
            <pc:sldMk cId="3451712838" sldId="473"/>
            <ac:spMk id="2" creationId="{001C5243-5D5D-4248-BDFF-BB88158944DA}"/>
          </ac:spMkLst>
        </pc:spChg>
        <pc:spChg chg="del mod ord">
          <ac:chgData name="Punakallio Minna" userId="fb529983-4472-419a-86c7-5a27d6cf4f1c" providerId="ADAL" clId="{AD88D593-439C-4DEE-84BC-AC919E314AC6}" dt="2021-10-12T07:57:41.989" v="5837" actId="700"/>
          <ac:spMkLst>
            <pc:docMk/>
            <pc:sldMk cId="3451712838" sldId="473"/>
            <ac:spMk id="3" creationId="{27EEC652-6237-4767-BE1D-93970F004AFA}"/>
          </ac:spMkLst>
        </pc:spChg>
        <pc:spChg chg="mod ord">
          <ac:chgData name="Punakallio Minna" userId="fb529983-4472-419a-86c7-5a27d6cf4f1c" providerId="ADAL" clId="{AD88D593-439C-4DEE-84BC-AC919E314AC6}" dt="2021-10-12T07:57:41.989" v="5837" actId="700"/>
          <ac:spMkLst>
            <pc:docMk/>
            <pc:sldMk cId="3451712838" sldId="473"/>
            <ac:spMk id="4" creationId="{8073195C-1E4F-4DA1-9857-A70016383318}"/>
          </ac:spMkLst>
        </pc:spChg>
        <pc:spChg chg="add mod ord">
          <ac:chgData name="Punakallio Minna" userId="fb529983-4472-419a-86c7-5a27d6cf4f1c" providerId="ADAL" clId="{AD88D593-439C-4DEE-84BC-AC919E314AC6}" dt="2021-10-12T08:01:11.047" v="5978" actId="20577"/>
          <ac:spMkLst>
            <pc:docMk/>
            <pc:sldMk cId="3451712838" sldId="473"/>
            <ac:spMk id="5" creationId="{3EDF8568-457D-49FD-BDCC-2493696FFB3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78ED3-B612-4193-BFB3-30640D50ACE2}" type="datetimeFigureOut">
              <a:rPr lang="fi-FI" sz="800" smtClean="0"/>
              <a:t>12.10.2021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EF1D2-EDBA-4B30-9DEE-0BEBDA91FEA7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909660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0A258E9B-EF9A-4277-B3A7-6483215B4E3F}" type="datetimeFigureOut">
              <a:rPr lang="fi-FI" smtClean="0"/>
              <a:pPr/>
              <a:t>12.10.2021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C23CFE97-E977-4A8B-BB69-50F617FD658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9329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ntaliitto.fi/" TargetMode="External"/><Relationship Id="rId7" Type="http://schemas.openxmlformats.org/officeDocument/2006/relationships/hyperlink" Target="https://www.instagram.com/kuntaliitto/" TargetMode="External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linkedin.com/company/association-of-finnish-local-and-regional-authorities-kuntaliitto-" TargetMode="External"/><Relationship Id="rId5" Type="http://schemas.openxmlformats.org/officeDocument/2006/relationships/hyperlink" Target="https://twitter.com/kuntaliitto" TargetMode="External"/><Relationship Id="rId4" Type="http://schemas.openxmlformats.org/officeDocument/2006/relationships/hyperlink" Target="https://www.facebook.com/kuntaliitto" TargetMode="Externa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ntaliitto.fi/" TargetMode="External"/><Relationship Id="rId7" Type="http://schemas.openxmlformats.org/officeDocument/2006/relationships/hyperlink" Target="https://www.instagram.com/kuntaliitto/" TargetMode="External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linkedin.com/company/association-of-finnish-local-and-regional-authorities-kuntaliitto-" TargetMode="External"/><Relationship Id="rId5" Type="http://schemas.openxmlformats.org/officeDocument/2006/relationships/hyperlink" Target="https://twitter.com/kuntaliitto" TargetMode="External"/><Relationship Id="rId4" Type="http://schemas.openxmlformats.org/officeDocument/2006/relationships/hyperlink" Target="https://www.facebook.com/kuntaliitto" TargetMode="Externa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kuntaliitto" TargetMode="External"/><Relationship Id="rId2" Type="http://schemas.openxmlformats.org/officeDocument/2006/relationships/hyperlink" Target="http://www.kuntaliitto.fi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kuntaliitto/" TargetMode="External"/><Relationship Id="rId5" Type="http://schemas.openxmlformats.org/officeDocument/2006/relationships/hyperlink" Target="https://www.linkedin.com/company/association-of-finnish-local-and-regional-authorities-kuntaliitto-" TargetMode="External"/><Relationship Id="rId4" Type="http://schemas.openxmlformats.org/officeDocument/2006/relationships/hyperlink" Target="https://twitter.com/kuntaliitto" TargetMode="Externa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kuntaliitto" TargetMode="External"/><Relationship Id="rId2" Type="http://schemas.openxmlformats.org/officeDocument/2006/relationships/hyperlink" Target="http://www.kuntaliitto.fi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kuntaliitto/" TargetMode="External"/><Relationship Id="rId5" Type="http://schemas.openxmlformats.org/officeDocument/2006/relationships/hyperlink" Target="https://www.linkedin.com/company/association-of-finnish-local-and-regional-authorities-kuntaliitto-" TargetMode="External"/><Relationship Id="rId4" Type="http://schemas.openxmlformats.org/officeDocument/2006/relationships/hyperlink" Target="https://twitter.com/kuntaliitto" TargetMode="Externa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ntaliitto.fi/" TargetMode="External"/><Relationship Id="rId7" Type="http://schemas.openxmlformats.org/officeDocument/2006/relationships/hyperlink" Target="https://www.instagram.com/kuntaliitto/" TargetMode="External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linkedin.com/company/association-of-finnish-local-and-regional-authorities-kuntaliitto-" TargetMode="External"/><Relationship Id="rId5" Type="http://schemas.openxmlformats.org/officeDocument/2006/relationships/hyperlink" Target="https://twitter.com/kuntaliitto" TargetMode="External"/><Relationship Id="rId4" Type="http://schemas.openxmlformats.org/officeDocument/2006/relationships/hyperlink" Target="https://www.facebook.com/kuntaliitto" TargetMode="Externa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ntaliitto.fi/" TargetMode="External"/><Relationship Id="rId7" Type="http://schemas.openxmlformats.org/officeDocument/2006/relationships/hyperlink" Target="https://www.instagram.com/kuntaliitto/" TargetMode="External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linkedin.com/company/association-of-finnish-local-and-regional-authorities-kuntaliitto-" TargetMode="External"/><Relationship Id="rId5" Type="http://schemas.openxmlformats.org/officeDocument/2006/relationships/hyperlink" Target="https://twitter.com/kuntaliitto" TargetMode="External"/><Relationship Id="rId4" Type="http://schemas.openxmlformats.org/officeDocument/2006/relationships/hyperlink" Target="https://www.facebook.com/kuntaliitto" TargetMode="Externa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kuntaliitto" TargetMode="External"/><Relationship Id="rId2" Type="http://schemas.openxmlformats.org/officeDocument/2006/relationships/hyperlink" Target="http://www.kuntaliitto.fi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instagram.com/kuntaliitto/" TargetMode="External"/><Relationship Id="rId5" Type="http://schemas.openxmlformats.org/officeDocument/2006/relationships/hyperlink" Target="https://www.linkedin.com/company/association-of-finnish-local-and-regional-authorities-kuntaliitto-" TargetMode="External"/><Relationship Id="rId4" Type="http://schemas.openxmlformats.org/officeDocument/2006/relationships/hyperlink" Target="https://twitter.com/kuntaliitto" TargetMode="Externa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kuntaliitto" TargetMode="External"/><Relationship Id="rId2" Type="http://schemas.openxmlformats.org/officeDocument/2006/relationships/hyperlink" Target="http://www.kuntaliitto.fi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instagram.com/kuntaliitto/" TargetMode="External"/><Relationship Id="rId5" Type="http://schemas.openxmlformats.org/officeDocument/2006/relationships/hyperlink" Target="https://www.linkedin.com/company/association-of-finnish-local-and-regional-authorities-kuntaliitto-" TargetMode="External"/><Relationship Id="rId4" Type="http://schemas.openxmlformats.org/officeDocument/2006/relationships/hyperlink" Target="https://twitter.com/kuntaliitto" TargetMode="Externa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kuntaliitto" TargetMode="External"/><Relationship Id="rId3" Type="http://schemas.openxmlformats.org/officeDocument/2006/relationships/hyperlink" Target="https://twitter.com/kuntaliitto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kuntaliitto.fi/kayttoehdot" TargetMode="External"/><Relationship Id="rId5" Type="http://schemas.openxmlformats.org/officeDocument/2006/relationships/hyperlink" Target="https://www.instagram.com/kuntaliitto/" TargetMode="External"/><Relationship Id="rId4" Type="http://schemas.openxmlformats.org/officeDocument/2006/relationships/hyperlink" Target="https://www.linkedin.com/company/association-of-finnish-local-and-regional-authorities-kuntaliitto-" TargetMode="External"/><Relationship Id="rId9" Type="http://schemas.openxmlformats.org/officeDocument/2006/relationships/hyperlink" Target="http://www.kuntaliitto.fi/" TargetMode="External"/></Relationships>
</file>

<file path=ppt/slideLayouts/_rels/slideLayout2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kuntaliitto" TargetMode="External"/><Relationship Id="rId3" Type="http://schemas.openxmlformats.org/officeDocument/2006/relationships/hyperlink" Target="https://twitter.com/kuntaliitto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kuntaliitto.fi/kayttoehdot" TargetMode="External"/><Relationship Id="rId5" Type="http://schemas.openxmlformats.org/officeDocument/2006/relationships/hyperlink" Target="https://www.instagram.com/kuntaliitto/" TargetMode="External"/><Relationship Id="rId4" Type="http://schemas.openxmlformats.org/officeDocument/2006/relationships/hyperlink" Target="https://www.linkedin.com/company/association-of-finnish-local-and-regional-authorities-kuntaliitto-" TargetMode="External"/><Relationship Id="rId9" Type="http://schemas.openxmlformats.org/officeDocument/2006/relationships/hyperlink" Target="http://www.kuntaliitto.fi/" TargetMode="External"/></Relationships>
</file>

<file path=ppt/slideLayouts/_rels/slideLayout2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untaliitto.fi/" TargetMode="External"/><Relationship Id="rId3" Type="http://schemas.openxmlformats.org/officeDocument/2006/relationships/hyperlink" Target="https://www.linkedin.com/company/association-of-finnish-local-and-regional-authorities-kuntaliitto-" TargetMode="External"/><Relationship Id="rId7" Type="http://schemas.openxmlformats.org/officeDocument/2006/relationships/hyperlink" Target="https://www.facebook.com/kuntaliitto" TargetMode="External"/><Relationship Id="rId2" Type="http://schemas.openxmlformats.org/officeDocument/2006/relationships/hyperlink" Target="https://twitter.com/kuntaliitto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openxmlformats.org/officeDocument/2006/relationships/hyperlink" Target="http://www.kuntaliitto.fi/kayttoehdot" TargetMode="External"/><Relationship Id="rId4" Type="http://schemas.openxmlformats.org/officeDocument/2006/relationships/hyperlink" Target="https://www.instagram.com/kuntaliitto/" TargetMode="External"/></Relationships>
</file>

<file path=ppt/slideLayouts/_rels/slideLayout2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untaliitto.fi/" TargetMode="External"/><Relationship Id="rId3" Type="http://schemas.openxmlformats.org/officeDocument/2006/relationships/hyperlink" Target="https://www.linkedin.com/company/association-of-finnish-local-and-regional-authorities-kuntaliitto-" TargetMode="External"/><Relationship Id="rId7" Type="http://schemas.openxmlformats.org/officeDocument/2006/relationships/hyperlink" Target="https://www.facebook.com/kuntaliitto" TargetMode="External"/><Relationship Id="rId2" Type="http://schemas.openxmlformats.org/officeDocument/2006/relationships/hyperlink" Target="https://twitter.com/kuntaliitto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hyperlink" Target="http://www.kuntaliitto.fi/kayttoehdot" TargetMode="External"/><Relationship Id="rId4" Type="http://schemas.openxmlformats.org/officeDocument/2006/relationships/hyperlink" Target="https://www.instagram.com/kuntaliitto/" TargetMode="Externa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kuntaliitto" TargetMode="External"/><Relationship Id="rId3" Type="http://schemas.openxmlformats.org/officeDocument/2006/relationships/hyperlink" Target="https://twitter.com/kuntaliitto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kuntaliitto.fi/kayttoehdot" TargetMode="External"/><Relationship Id="rId5" Type="http://schemas.openxmlformats.org/officeDocument/2006/relationships/hyperlink" Target="https://www.instagram.com/kuntaliitto/" TargetMode="External"/><Relationship Id="rId4" Type="http://schemas.openxmlformats.org/officeDocument/2006/relationships/hyperlink" Target="https://www.linkedin.com/company/association-of-finnish-local-and-regional-authorities-kuntaliitto-" TargetMode="External"/><Relationship Id="rId9" Type="http://schemas.openxmlformats.org/officeDocument/2006/relationships/hyperlink" Target="http://www.kuntaliitto.fi/" TargetMode="Externa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kuntaliitto" TargetMode="External"/><Relationship Id="rId3" Type="http://schemas.openxmlformats.org/officeDocument/2006/relationships/hyperlink" Target="https://twitter.com/kuntaliitto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kuntaliitto.fi/kayttoehdot" TargetMode="External"/><Relationship Id="rId5" Type="http://schemas.openxmlformats.org/officeDocument/2006/relationships/hyperlink" Target="https://www.instagram.com/kuntaliitto/" TargetMode="External"/><Relationship Id="rId4" Type="http://schemas.openxmlformats.org/officeDocument/2006/relationships/hyperlink" Target="https://www.linkedin.com/company/association-of-finnish-local-and-regional-authorities-kuntaliitto-" TargetMode="External"/><Relationship Id="rId9" Type="http://schemas.openxmlformats.org/officeDocument/2006/relationships/hyperlink" Target="http://www.kuntaliitto.fi/" TargetMode="Externa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untaliitto.fi/" TargetMode="External"/><Relationship Id="rId3" Type="http://schemas.openxmlformats.org/officeDocument/2006/relationships/hyperlink" Target="https://www.linkedin.com/company/association-of-finnish-local-and-regional-authorities-kuntaliitto-" TargetMode="External"/><Relationship Id="rId7" Type="http://schemas.openxmlformats.org/officeDocument/2006/relationships/hyperlink" Target="https://www.facebook.com/kuntaliitto" TargetMode="External"/><Relationship Id="rId2" Type="http://schemas.openxmlformats.org/officeDocument/2006/relationships/hyperlink" Target="https://twitter.com/kuntaliitto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hyperlink" Target="http://www.kuntaliitto.fi/kayttoehdot" TargetMode="External"/><Relationship Id="rId4" Type="http://schemas.openxmlformats.org/officeDocument/2006/relationships/hyperlink" Target="https://www.instagram.com/kuntaliitto/" TargetMode="Externa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untaliitto.fi/" TargetMode="External"/><Relationship Id="rId3" Type="http://schemas.openxmlformats.org/officeDocument/2006/relationships/hyperlink" Target="https://www.linkedin.com/company/association-of-finnish-local-and-regional-authorities-kuntaliitto-" TargetMode="External"/><Relationship Id="rId7" Type="http://schemas.openxmlformats.org/officeDocument/2006/relationships/hyperlink" Target="https://www.facebook.com/kuntaliitto" TargetMode="External"/><Relationship Id="rId2" Type="http://schemas.openxmlformats.org/officeDocument/2006/relationships/hyperlink" Target="https://twitter.com/kuntaliitto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hyperlink" Target="http://www.kuntaliitto.fi/kayttoehdot" TargetMode="External"/><Relationship Id="rId4" Type="http://schemas.openxmlformats.org/officeDocument/2006/relationships/hyperlink" Target="https://www.instagram.com/kuntaliitto/" TargetMode="Externa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0924F02-DD88-4CB6-BB46-9AFDA1AB89C5}" type="datetime1">
              <a:rPr lang="fi-FI" noProof="0" smtClean="0"/>
              <a:t>12.10.2021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7F643966-4781-45AD-8A02-A30AC3EA462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921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 väli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1900" y="1989137"/>
            <a:ext cx="5113338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1900" y="2852919"/>
            <a:ext cx="5113338" cy="2952569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87E19-8C04-4D5C-9034-113E3A734C43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17267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37FF261-7541-42FA-B569-1D24A5023728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267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348F61E-A88D-43AD-B098-855ED78C6251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073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/ Somenosto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196690"/>
            <a:ext cx="5905317" cy="374452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7355545E-CA5D-4F16-9BEC-18C7CE8404EA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085230"/>
            <a:ext cx="5905317" cy="72025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032625" y="1052670"/>
            <a:ext cx="5159375" cy="4752818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947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/ somenost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196690"/>
            <a:ext cx="5905317" cy="374452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51DFD47-2053-4F82-99FB-D06916968DBF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085230"/>
            <a:ext cx="5905317" cy="72025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032625" y="1052670"/>
            <a:ext cx="5159375" cy="475281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56319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2BE5-232C-48AE-9285-4176BBC77C70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899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grafiik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accent3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172D856-1DF6-4939-B870-A33B0202D2C1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3"/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accent3"/>
                </a:solidFill>
                <a:latin typeface="+mn-lt"/>
              </a:rPr>
              <a:t>www.kuntaliitto.fi</a:t>
            </a:r>
          </a:p>
        </p:txBody>
      </p:sp>
      <p:sp>
        <p:nvSpPr>
          <p:cNvPr id="12" name="Freeform 6">
            <a:hlinkClick r:id="rId4" tooltip="facebook"/>
          </p:cNvPr>
          <p:cNvSpPr>
            <a:spLocks noChangeAspect="1" noEditPoints="1"/>
          </p:cNvSpPr>
          <p:nvPr userDrawn="1"/>
        </p:nvSpPr>
        <p:spPr bwMode="auto">
          <a:xfrm>
            <a:off x="11172183" y="5877340"/>
            <a:ext cx="252557" cy="252000"/>
          </a:xfrm>
          <a:custGeom>
            <a:avLst/>
            <a:gdLst>
              <a:gd name="T0" fmla="*/ 1245 w 2268"/>
              <a:gd name="T1" fmla="*/ 935 h 2720"/>
              <a:gd name="T2" fmla="*/ 1257 w 2268"/>
              <a:gd name="T3" fmla="*/ 850 h 2720"/>
              <a:gd name="T4" fmla="*/ 1285 w 2268"/>
              <a:gd name="T5" fmla="*/ 811 h 2720"/>
              <a:gd name="T6" fmla="*/ 1320 w 2268"/>
              <a:gd name="T7" fmla="*/ 794 h 2720"/>
              <a:gd name="T8" fmla="*/ 1506 w 2268"/>
              <a:gd name="T9" fmla="*/ 514 h 2720"/>
              <a:gd name="T10" fmla="*/ 1310 w 2268"/>
              <a:gd name="T11" fmla="*/ 502 h 2720"/>
              <a:gd name="T12" fmla="*/ 1207 w 2268"/>
              <a:gd name="T13" fmla="*/ 518 h 2720"/>
              <a:gd name="T14" fmla="*/ 1134 w 2268"/>
              <a:gd name="T15" fmla="*/ 551 h 2720"/>
              <a:gd name="T16" fmla="*/ 1073 w 2268"/>
              <a:gd name="T17" fmla="*/ 607 h 2720"/>
              <a:gd name="T18" fmla="*/ 1019 w 2268"/>
              <a:gd name="T19" fmla="*/ 697 h 2720"/>
              <a:gd name="T20" fmla="*/ 992 w 2268"/>
              <a:gd name="T21" fmla="*/ 793 h 2720"/>
              <a:gd name="T22" fmla="*/ 983 w 2268"/>
              <a:gd name="T23" fmla="*/ 1131 h 2720"/>
              <a:gd name="T24" fmla="*/ 0 w 2268"/>
              <a:gd name="T25" fmla="*/ 1360 h 2720"/>
              <a:gd name="T26" fmla="*/ 13 w 2268"/>
              <a:gd name="T27" fmla="*/ 1152 h 2720"/>
              <a:gd name="T28" fmla="*/ 51 w 2268"/>
              <a:gd name="T29" fmla="*/ 956 h 2720"/>
              <a:gd name="T30" fmla="*/ 111 w 2268"/>
              <a:gd name="T31" fmla="*/ 770 h 2720"/>
              <a:gd name="T32" fmla="*/ 193 w 2268"/>
              <a:gd name="T33" fmla="*/ 599 h 2720"/>
              <a:gd name="T34" fmla="*/ 294 w 2268"/>
              <a:gd name="T35" fmla="*/ 446 h 2720"/>
              <a:gd name="T36" fmla="*/ 413 w 2268"/>
              <a:gd name="T37" fmla="*/ 310 h 2720"/>
              <a:gd name="T38" fmla="*/ 547 w 2268"/>
              <a:gd name="T39" fmla="*/ 196 h 2720"/>
              <a:gd name="T40" fmla="*/ 693 w 2268"/>
              <a:gd name="T41" fmla="*/ 106 h 2720"/>
              <a:gd name="T42" fmla="*/ 851 w 2268"/>
              <a:gd name="T43" fmla="*/ 43 h 2720"/>
              <a:gd name="T44" fmla="*/ 1019 w 2268"/>
              <a:gd name="T45" fmla="*/ 7 h 2720"/>
              <a:gd name="T46" fmla="*/ 1193 w 2268"/>
              <a:gd name="T47" fmla="*/ 2 h 2720"/>
              <a:gd name="T48" fmla="*/ 1363 w 2268"/>
              <a:gd name="T49" fmla="*/ 27 h 2720"/>
              <a:gd name="T50" fmla="*/ 1524 w 2268"/>
              <a:gd name="T51" fmla="*/ 82 h 2720"/>
              <a:gd name="T52" fmla="*/ 1675 w 2268"/>
              <a:gd name="T53" fmla="*/ 164 h 2720"/>
              <a:gd name="T54" fmla="*/ 1813 w 2268"/>
              <a:gd name="T55" fmla="*/ 270 h 2720"/>
              <a:gd name="T56" fmla="*/ 1936 w 2268"/>
              <a:gd name="T57" fmla="*/ 398 h 2720"/>
              <a:gd name="T58" fmla="*/ 2043 w 2268"/>
              <a:gd name="T59" fmla="*/ 547 h 2720"/>
              <a:gd name="T60" fmla="*/ 2131 w 2268"/>
              <a:gd name="T61" fmla="*/ 712 h 2720"/>
              <a:gd name="T62" fmla="*/ 2200 w 2268"/>
              <a:gd name="T63" fmla="*/ 892 h 2720"/>
              <a:gd name="T64" fmla="*/ 2245 w 2268"/>
              <a:gd name="T65" fmla="*/ 1085 h 2720"/>
              <a:gd name="T66" fmla="*/ 2267 w 2268"/>
              <a:gd name="T67" fmla="*/ 1290 h 2720"/>
              <a:gd name="T68" fmla="*/ 2262 w 2268"/>
              <a:gd name="T69" fmla="*/ 1499 h 2720"/>
              <a:gd name="T70" fmla="*/ 2233 w 2268"/>
              <a:gd name="T71" fmla="*/ 1699 h 2720"/>
              <a:gd name="T72" fmla="*/ 2179 w 2268"/>
              <a:gd name="T73" fmla="*/ 1889 h 2720"/>
              <a:gd name="T74" fmla="*/ 2104 w 2268"/>
              <a:gd name="T75" fmla="*/ 2065 h 2720"/>
              <a:gd name="T76" fmla="*/ 2009 w 2268"/>
              <a:gd name="T77" fmla="*/ 2225 h 2720"/>
              <a:gd name="T78" fmla="*/ 1897 w 2268"/>
              <a:gd name="T79" fmla="*/ 2366 h 2720"/>
              <a:gd name="T80" fmla="*/ 1768 w 2268"/>
              <a:gd name="T81" fmla="*/ 2487 h 2720"/>
              <a:gd name="T82" fmla="*/ 1626 w 2268"/>
              <a:gd name="T83" fmla="*/ 2586 h 2720"/>
              <a:gd name="T84" fmla="*/ 1472 w 2268"/>
              <a:gd name="T85" fmla="*/ 2659 h 2720"/>
              <a:gd name="T86" fmla="*/ 1307 w 2268"/>
              <a:gd name="T87" fmla="*/ 2705 h 2720"/>
              <a:gd name="T88" fmla="*/ 1134 w 2268"/>
              <a:gd name="T89" fmla="*/ 2720 h 2720"/>
              <a:gd name="T90" fmla="*/ 962 w 2268"/>
              <a:gd name="T91" fmla="*/ 2705 h 2720"/>
              <a:gd name="T92" fmla="*/ 797 w 2268"/>
              <a:gd name="T93" fmla="*/ 2659 h 2720"/>
              <a:gd name="T94" fmla="*/ 643 w 2268"/>
              <a:gd name="T95" fmla="*/ 2586 h 2720"/>
              <a:gd name="T96" fmla="*/ 501 w 2268"/>
              <a:gd name="T97" fmla="*/ 2487 h 2720"/>
              <a:gd name="T98" fmla="*/ 372 w 2268"/>
              <a:gd name="T99" fmla="*/ 2366 h 2720"/>
              <a:gd name="T100" fmla="*/ 259 w 2268"/>
              <a:gd name="T101" fmla="*/ 2225 h 2720"/>
              <a:gd name="T102" fmla="*/ 164 w 2268"/>
              <a:gd name="T103" fmla="*/ 2065 h 2720"/>
              <a:gd name="T104" fmla="*/ 89 w 2268"/>
              <a:gd name="T105" fmla="*/ 1889 h 2720"/>
              <a:gd name="T106" fmla="*/ 35 w 2268"/>
              <a:gd name="T107" fmla="*/ 1699 h 2720"/>
              <a:gd name="T108" fmla="*/ 5 w 2268"/>
              <a:gd name="T109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8" h="2720">
                <a:moveTo>
                  <a:pt x="1245" y="2218"/>
                </a:moveTo>
                <a:lnTo>
                  <a:pt x="1245" y="1436"/>
                </a:lnTo>
                <a:lnTo>
                  <a:pt x="1464" y="1436"/>
                </a:lnTo>
                <a:lnTo>
                  <a:pt x="1497" y="1131"/>
                </a:lnTo>
                <a:lnTo>
                  <a:pt x="1245" y="1131"/>
                </a:lnTo>
                <a:lnTo>
                  <a:pt x="1245" y="935"/>
                </a:lnTo>
                <a:lnTo>
                  <a:pt x="1245" y="920"/>
                </a:lnTo>
                <a:lnTo>
                  <a:pt x="1246" y="904"/>
                </a:lnTo>
                <a:lnTo>
                  <a:pt x="1248" y="890"/>
                </a:lnTo>
                <a:lnTo>
                  <a:pt x="1250" y="875"/>
                </a:lnTo>
                <a:lnTo>
                  <a:pt x="1253" y="862"/>
                </a:lnTo>
                <a:lnTo>
                  <a:pt x="1257" y="850"/>
                </a:lnTo>
                <a:lnTo>
                  <a:pt x="1262" y="838"/>
                </a:lnTo>
                <a:lnTo>
                  <a:pt x="1269" y="829"/>
                </a:lnTo>
                <a:lnTo>
                  <a:pt x="1272" y="824"/>
                </a:lnTo>
                <a:lnTo>
                  <a:pt x="1276" y="819"/>
                </a:lnTo>
                <a:lnTo>
                  <a:pt x="1280" y="815"/>
                </a:lnTo>
                <a:lnTo>
                  <a:pt x="1285" y="811"/>
                </a:lnTo>
                <a:lnTo>
                  <a:pt x="1290" y="807"/>
                </a:lnTo>
                <a:lnTo>
                  <a:pt x="1295" y="803"/>
                </a:lnTo>
                <a:lnTo>
                  <a:pt x="1301" y="801"/>
                </a:lnTo>
                <a:lnTo>
                  <a:pt x="1307" y="799"/>
                </a:lnTo>
                <a:lnTo>
                  <a:pt x="1313" y="795"/>
                </a:lnTo>
                <a:lnTo>
                  <a:pt x="1320" y="794"/>
                </a:lnTo>
                <a:lnTo>
                  <a:pt x="1335" y="790"/>
                </a:lnTo>
                <a:lnTo>
                  <a:pt x="1352" y="788"/>
                </a:lnTo>
                <a:lnTo>
                  <a:pt x="1361" y="788"/>
                </a:lnTo>
                <a:lnTo>
                  <a:pt x="1371" y="788"/>
                </a:lnTo>
                <a:lnTo>
                  <a:pt x="1506" y="788"/>
                </a:lnTo>
                <a:lnTo>
                  <a:pt x="1506" y="514"/>
                </a:lnTo>
                <a:lnTo>
                  <a:pt x="1478" y="511"/>
                </a:lnTo>
                <a:lnTo>
                  <a:pt x="1434" y="507"/>
                </a:lnTo>
                <a:lnTo>
                  <a:pt x="1376" y="503"/>
                </a:lnTo>
                <a:lnTo>
                  <a:pt x="1360" y="503"/>
                </a:lnTo>
                <a:lnTo>
                  <a:pt x="1344" y="503"/>
                </a:lnTo>
                <a:lnTo>
                  <a:pt x="1310" y="502"/>
                </a:lnTo>
                <a:lnTo>
                  <a:pt x="1292" y="503"/>
                </a:lnTo>
                <a:lnTo>
                  <a:pt x="1274" y="505"/>
                </a:lnTo>
                <a:lnTo>
                  <a:pt x="1257" y="506"/>
                </a:lnTo>
                <a:lnTo>
                  <a:pt x="1240" y="509"/>
                </a:lnTo>
                <a:lnTo>
                  <a:pt x="1223" y="513"/>
                </a:lnTo>
                <a:lnTo>
                  <a:pt x="1207" y="518"/>
                </a:lnTo>
                <a:lnTo>
                  <a:pt x="1200" y="520"/>
                </a:lnTo>
                <a:lnTo>
                  <a:pt x="1192" y="523"/>
                </a:lnTo>
                <a:lnTo>
                  <a:pt x="1177" y="529"/>
                </a:lnTo>
                <a:lnTo>
                  <a:pt x="1162" y="536"/>
                </a:lnTo>
                <a:lnTo>
                  <a:pt x="1148" y="543"/>
                </a:lnTo>
                <a:lnTo>
                  <a:pt x="1134" y="551"/>
                </a:lnTo>
                <a:lnTo>
                  <a:pt x="1121" y="561"/>
                </a:lnTo>
                <a:lnTo>
                  <a:pt x="1108" y="572"/>
                </a:lnTo>
                <a:lnTo>
                  <a:pt x="1096" y="583"/>
                </a:lnTo>
                <a:lnTo>
                  <a:pt x="1090" y="587"/>
                </a:lnTo>
                <a:lnTo>
                  <a:pt x="1084" y="593"/>
                </a:lnTo>
                <a:lnTo>
                  <a:pt x="1073" y="607"/>
                </a:lnTo>
                <a:lnTo>
                  <a:pt x="1063" y="620"/>
                </a:lnTo>
                <a:lnTo>
                  <a:pt x="1053" y="633"/>
                </a:lnTo>
                <a:lnTo>
                  <a:pt x="1044" y="647"/>
                </a:lnTo>
                <a:lnTo>
                  <a:pt x="1035" y="663"/>
                </a:lnTo>
                <a:lnTo>
                  <a:pt x="1027" y="680"/>
                </a:lnTo>
                <a:lnTo>
                  <a:pt x="1019" y="697"/>
                </a:lnTo>
                <a:lnTo>
                  <a:pt x="1016" y="705"/>
                </a:lnTo>
                <a:lnTo>
                  <a:pt x="1013" y="715"/>
                </a:lnTo>
                <a:lnTo>
                  <a:pt x="1007" y="733"/>
                </a:lnTo>
                <a:lnTo>
                  <a:pt x="1001" y="752"/>
                </a:lnTo>
                <a:lnTo>
                  <a:pt x="996" y="771"/>
                </a:lnTo>
                <a:lnTo>
                  <a:pt x="992" y="793"/>
                </a:lnTo>
                <a:lnTo>
                  <a:pt x="989" y="813"/>
                </a:lnTo>
                <a:lnTo>
                  <a:pt x="986" y="836"/>
                </a:lnTo>
                <a:lnTo>
                  <a:pt x="984" y="859"/>
                </a:lnTo>
                <a:lnTo>
                  <a:pt x="983" y="881"/>
                </a:lnTo>
                <a:lnTo>
                  <a:pt x="983" y="905"/>
                </a:lnTo>
                <a:lnTo>
                  <a:pt x="983" y="1131"/>
                </a:lnTo>
                <a:lnTo>
                  <a:pt x="763" y="1131"/>
                </a:lnTo>
                <a:lnTo>
                  <a:pt x="763" y="1436"/>
                </a:lnTo>
                <a:lnTo>
                  <a:pt x="983" y="1436"/>
                </a:lnTo>
                <a:lnTo>
                  <a:pt x="983" y="2218"/>
                </a:lnTo>
                <a:lnTo>
                  <a:pt x="1245" y="2218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1" y="1290"/>
                </a:lnTo>
                <a:lnTo>
                  <a:pt x="3" y="1256"/>
                </a:lnTo>
                <a:lnTo>
                  <a:pt x="5" y="1221"/>
                </a:lnTo>
                <a:lnTo>
                  <a:pt x="9" y="1187"/>
                </a:lnTo>
                <a:lnTo>
                  <a:pt x="13" y="1152"/>
                </a:lnTo>
                <a:lnTo>
                  <a:pt x="17" y="1119"/>
                </a:lnTo>
                <a:lnTo>
                  <a:pt x="23" y="1085"/>
                </a:lnTo>
                <a:lnTo>
                  <a:pt x="29" y="1053"/>
                </a:lnTo>
                <a:lnTo>
                  <a:pt x="35" y="1020"/>
                </a:lnTo>
                <a:lnTo>
                  <a:pt x="43" y="988"/>
                </a:lnTo>
                <a:lnTo>
                  <a:pt x="51" y="956"/>
                </a:lnTo>
                <a:lnTo>
                  <a:pt x="59" y="923"/>
                </a:lnTo>
                <a:lnTo>
                  <a:pt x="68" y="892"/>
                </a:lnTo>
                <a:lnTo>
                  <a:pt x="78" y="861"/>
                </a:lnTo>
                <a:lnTo>
                  <a:pt x="89" y="831"/>
                </a:lnTo>
                <a:lnTo>
                  <a:pt x="100" y="800"/>
                </a:lnTo>
                <a:lnTo>
                  <a:pt x="111" y="770"/>
                </a:lnTo>
                <a:lnTo>
                  <a:pt x="124" y="741"/>
                </a:lnTo>
                <a:lnTo>
                  <a:pt x="136" y="712"/>
                </a:lnTo>
                <a:lnTo>
                  <a:pt x="150" y="683"/>
                </a:lnTo>
                <a:lnTo>
                  <a:pt x="164" y="655"/>
                </a:lnTo>
                <a:lnTo>
                  <a:pt x="178" y="627"/>
                </a:lnTo>
                <a:lnTo>
                  <a:pt x="193" y="599"/>
                </a:lnTo>
                <a:lnTo>
                  <a:pt x="209" y="573"/>
                </a:lnTo>
                <a:lnTo>
                  <a:pt x="225" y="547"/>
                </a:lnTo>
                <a:lnTo>
                  <a:pt x="241" y="520"/>
                </a:lnTo>
                <a:lnTo>
                  <a:pt x="259" y="495"/>
                </a:lnTo>
                <a:lnTo>
                  <a:pt x="276" y="470"/>
                </a:lnTo>
                <a:lnTo>
                  <a:pt x="294" y="446"/>
                </a:lnTo>
                <a:lnTo>
                  <a:pt x="313" y="422"/>
                </a:lnTo>
                <a:lnTo>
                  <a:pt x="332" y="398"/>
                </a:lnTo>
                <a:lnTo>
                  <a:pt x="351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0"/>
                </a:lnTo>
                <a:lnTo>
                  <a:pt x="478" y="250"/>
                </a:lnTo>
                <a:lnTo>
                  <a:pt x="501" y="232"/>
                </a:lnTo>
                <a:lnTo>
                  <a:pt x="523" y="214"/>
                </a:lnTo>
                <a:lnTo>
                  <a:pt x="547" y="196"/>
                </a:lnTo>
                <a:lnTo>
                  <a:pt x="570" y="180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0"/>
                </a:lnTo>
                <a:lnTo>
                  <a:pt x="693" y="106"/>
                </a:lnTo>
                <a:lnTo>
                  <a:pt x="719" y="94"/>
                </a:lnTo>
                <a:lnTo>
                  <a:pt x="745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9" y="7"/>
                </a:lnTo>
                <a:lnTo>
                  <a:pt x="1047" y="3"/>
                </a:lnTo>
                <a:lnTo>
                  <a:pt x="1076" y="2"/>
                </a:lnTo>
                <a:lnTo>
                  <a:pt x="1105" y="0"/>
                </a:lnTo>
                <a:lnTo>
                  <a:pt x="1134" y="0"/>
                </a:lnTo>
                <a:lnTo>
                  <a:pt x="1164" y="0"/>
                </a:lnTo>
                <a:lnTo>
                  <a:pt x="1193" y="2"/>
                </a:lnTo>
                <a:lnTo>
                  <a:pt x="1222" y="3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1" y="34"/>
                </a:lnTo>
                <a:lnTo>
                  <a:pt x="1418" y="43"/>
                </a:lnTo>
                <a:lnTo>
                  <a:pt x="1445" y="51"/>
                </a:lnTo>
                <a:lnTo>
                  <a:pt x="1472" y="61"/>
                </a:lnTo>
                <a:lnTo>
                  <a:pt x="1498" y="72"/>
                </a:lnTo>
                <a:lnTo>
                  <a:pt x="1524" y="82"/>
                </a:lnTo>
                <a:lnTo>
                  <a:pt x="1550" y="94"/>
                </a:lnTo>
                <a:lnTo>
                  <a:pt x="1576" y="106"/>
                </a:lnTo>
                <a:lnTo>
                  <a:pt x="1601" y="120"/>
                </a:lnTo>
                <a:lnTo>
                  <a:pt x="1626" y="134"/>
                </a:lnTo>
                <a:lnTo>
                  <a:pt x="1651" y="148"/>
                </a:lnTo>
                <a:lnTo>
                  <a:pt x="1675" y="164"/>
                </a:lnTo>
                <a:lnTo>
                  <a:pt x="1699" y="180"/>
                </a:lnTo>
                <a:lnTo>
                  <a:pt x="1722" y="196"/>
                </a:lnTo>
                <a:lnTo>
                  <a:pt x="1746" y="214"/>
                </a:lnTo>
                <a:lnTo>
                  <a:pt x="1768" y="232"/>
                </a:lnTo>
                <a:lnTo>
                  <a:pt x="1791" y="250"/>
                </a:lnTo>
                <a:lnTo>
                  <a:pt x="1813" y="270"/>
                </a:lnTo>
                <a:lnTo>
                  <a:pt x="1835" y="290"/>
                </a:lnTo>
                <a:lnTo>
                  <a:pt x="1856" y="310"/>
                </a:lnTo>
                <a:lnTo>
                  <a:pt x="1876" y="332"/>
                </a:lnTo>
                <a:lnTo>
                  <a:pt x="1897" y="354"/>
                </a:lnTo>
                <a:lnTo>
                  <a:pt x="1917" y="375"/>
                </a:lnTo>
                <a:lnTo>
                  <a:pt x="1936" y="398"/>
                </a:lnTo>
                <a:lnTo>
                  <a:pt x="1955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09" y="495"/>
                </a:lnTo>
                <a:lnTo>
                  <a:pt x="2026" y="520"/>
                </a:lnTo>
                <a:lnTo>
                  <a:pt x="2043" y="547"/>
                </a:lnTo>
                <a:lnTo>
                  <a:pt x="2059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4" y="655"/>
                </a:lnTo>
                <a:lnTo>
                  <a:pt x="2118" y="683"/>
                </a:lnTo>
                <a:lnTo>
                  <a:pt x="2131" y="712"/>
                </a:lnTo>
                <a:lnTo>
                  <a:pt x="2144" y="741"/>
                </a:lnTo>
                <a:lnTo>
                  <a:pt x="2157" y="770"/>
                </a:lnTo>
                <a:lnTo>
                  <a:pt x="2168" y="800"/>
                </a:lnTo>
                <a:lnTo>
                  <a:pt x="2179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7" y="956"/>
                </a:lnTo>
                <a:lnTo>
                  <a:pt x="2225" y="988"/>
                </a:lnTo>
                <a:lnTo>
                  <a:pt x="2233" y="1020"/>
                </a:lnTo>
                <a:lnTo>
                  <a:pt x="2239" y="1053"/>
                </a:lnTo>
                <a:lnTo>
                  <a:pt x="2245" y="1085"/>
                </a:lnTo>
                <a:lnTo>
                  <a:pt x="2251" y="1119"/>
                </a:lnTo>
                <a:lnTo>
                  <a:pt x="2255" y="1152"/>
                </a:lnTo>
                <a:lnTo>
                  <a:pt x="2259" y="1187"/>
                </a:lnTo>
                <a:lnTo>
                  <a:pt x="2262" y="1221"/>
                </a:lnTo>
                <a:lnTo>
                  <a:pt x="2265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8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5" y="1464"/>
                </a:lnTo>
                <a:lnTo>
                  <a:pt x="2262" y="1499"/>
                </a:lnTo>
                <a:lnTo>
                  <a:pt x="2259" y="1533"/>
                </a:lnTo>
                <a:lnTo>
                  <a:pt x="2255" y="1567"/>
                </a:lnTo>
                <a:lnTo>
                  <a:pt x="2251" y="1601"/>
                </a:lnTo>
                <a:lnTo>
                  <a:pt x="2245" y="1633"/>
                </a:lnTo>
                <a:lnTo>
                  <a:pt x="2239" y="1667"/>
                </a:lnTo>
                <a:lnTo>
                  <a:pt x="2233" y="1699"/>
                </a:lnTo>
                <a:lnTo>
                  <a:pt x="2225" y="1732"/>
                </a:lnTo>
                <a:lnTo>
                  <a:pt x="2217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79" y="1889"/>
                </a:lnTo>
                <a:lnTo>
                  <a:pt x="2168" y="1920"/>
                </a:lnTo>
                <a:lnTo>
                  <a:pt x="2157" y="1950"/>
                </a:lnTo>
                <a:lnTo>
                  <a:pt x="2144" y="1979"/>
                </a:lnTo>
                <a:lnTo>
                  <a:pt x="2131" y="2008"/>
                </a:lnTo>
                <a:lnTo>
                  <a:pt x="2118" y="2036"/>
                </a:lnTo>
                <a:lnTo>
                  <a:pt x="2104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59" y="2147"/>
                </a:lnTo>
                <a:lnTo>
                  <a:pt x="2043" y="2173"/>
                </a:lnTo>
                <a:lnTo>
                  <a:pt x="2026" y="2200"/>
                </a:lnTo>
                <a:lnTo>
                  <a:pt x="2009" y="2225"/>
                </a:lnTo>
                <a:lnTo>
                  <a:pt x="1992" y="2250"/>
                </a:lnTo>
                <a:lnTo>
                  <a:pt x="1974" y="2274"/>
                </a:lnTo>
                <a:lnTo>
                  <a:pt x="1955" y="2298"/>
                </a:lnTo>
                <a:lnTo>
                  <a:pt x="1936" y="2322"/>
                </a:lnTo>
                <a:lnTo>
                  <a:pt x="1917" y="2345"/>
                </a:lnTo>
                <a:lnTo>
                  <a:pt x="1897" y="2366"/>
                </a:lnTo>
                <a:lnTo>
                  <a:pt x="1876" y="2388"/>
                </a:lnTo>
                <a:lnTo>
                  <a:pt x="1856" y="2409"/>
                </a:lnTo>
                <a:lnTo>
                  <a:pt x="1835" y="2430"/>
                </a:lnTo>
                <a:lnTo>
                  <a:pt x="1813" y="2450"/>
                </a:lnTo>
                <a:lnTo>
                  <a:pt x="1791" y="2469"/>
                </a:lnTo>
                <a:lnTo>
                  <a:pt x="1768" y="2487"/>
                </a:lnTo>
                <a:lnTo>
                  <a:pt x="1746" y="2505"/>
                </a:lnTo>
                <a:lnTo>
                  <a:pt x="1722" y="2523"/>
                </a:lnTo>
                <a:lnTo>
                  <a:pt x="1699" y="2540"/>
                </a:lnTo>
                <a:lnTo>
                  <a:pt x="1675" y="2556"/>
                </a:lnTo>
                <a:lnTo>
                  <a:pt x="1651" y="2571"/>
                </a:lnTo>
                <a:lnTo>
                  <a:pt x="1626" y="2586"/>
                </a:lnTo>
                <a:lnTo>
                  <a:pt x="1601" y="2600"/>
                </a:lnTo>
                <a:lnTo>
                  <a:pt x="1576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2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1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2" y="2717"/>
                </a:lnTo>
                <a:lnTo>
                  <a:pt x="1193" y="2718"/>
                </a:lnTo>
                <a:lnTo>
                  <a:pt x="1164" y="2719"/>
                </a:lnTo>
                <a:lnTo>
                  <a:pt x="1134" y="2720"/>
                </a:lnTo>
                <a:lnTo>
                  <a:pt x="1105" y="2719"/>
                </a:lnTo>
                <a:lnTo>
                  <a:pt x="1076" y="2718"/>
                </a:lnTo>
                <a:lnTo>
                  <a:pt x="1047" y="2717"/>
                </a:lnTo>
                <a:lnTo>
                  <a:pt x="1019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5" y="2637"/>
                </a:lnTo>
                <a:lnTo>
                  <a:pt x="719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7" y="2523"/>
                </a:lnTo>
                <a:lnTo>
                  <a:pt x="523" y="2505"/>
                </a:lnTo>
                <a:lnTo>
                  <a:pt x="501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8"/>
                </a:lnTo>
                <a:lnTo>
                  <a:pt x="372" y="2366"/>
                </a:lnTo>
                <a:lnTo>
                  <a:pt x="351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4" y="2274"/>
                </a:lnTo>
                <a:lnTo>
                  <a:pt x="276" y="2250"/>
                </a:lnTo>
                <a:lnTo>
                  <a:pt x="259" y="2225"/>
                </a:lnTo>
                <a:lnTo>
                  <a:pt x="241" y="2200"/>
                </a:lnTo>
                <a:lnTo>
                  <a:pt x="225" y="2173"/>
                </a:lnTo>
                <a:lnTo>
                  <a:pt x="209" y="2147"/>
                </a:lnTo>
                <a:lnTo>
                  <a:pt x="193" y="2120"/>
                </a:lnTo>
                <a:lnTo>
                  <a:pt x="178" y="2093"/>
                </a:lnTo>
                <a:lnTo>
                  <a:pt x="164" y="2065"/>
                </a:lnTo>
                <a:lnTo>
                  <a:pt x="150" y="2036"/>
                </a:lnTo>
                <a:lnTo>
                  <a:pt x="136" y="2008"/>
                </a:lnTo>
                <a:lnTo>
                  <a:pt x="124" y="1979"/>
                </a:lnTo>
                <a:lnTo>
                  <a:pt x="111" y="1950"/>
                </a:lnTo>
                <a:lnTo>
                  <a:pt x="100" y="1920"/>
                </a:lnTo>
                <a:lnTo>
                  <a:pt x="89" y="1889"/>
                </a:lnTo>
                <a:lnTo>
                  <a:pt x="78" y="1859"/>
                </a:lnTo>
                <a:lnTo>
                  <a:pt x="68" y="1828"/>
                </a:lnTo>
                <a:lnTo>
                  <a:pt x="59" y="1797"/>
                </a:lnTo>
                <a:lnTo>
                  <a:pt x="51" y="1764"/>
                </a:lnTo>
                <a:lnTo>
                  <a:pt x="43" y="1732"/>
                </a:lnTo>
                <a:lnTo>
                  <a:pt x="35" y="1699"/>
                </a:lnTo>
                <a:lnTo>
                  <a:pt x="29" y="1667"/>
                </a:lnTo>
                <a:lnTo>
                  <a:pt x="23" y="1633"/>
                </a:lnTo>
                <a:lnTo>
                  <a:pt x="17" y="1601"/>
                </a:lnTo>
                <a:lnTo>
                  <a:pt x="13" y="1567"/>
                </a:lnTo>
                <a:lnTo>
                  <a:pt x="9" y="1533"/>
                </a:lnTo>
                <a:lnTo>
                  <a:pt x="5" y="1499"/>
                </a:lnTo>
                <a:lnTo>
                  <a:pt x="3" y="1464"/>
                </a:lnTo>
                <a:lnTo>
                  <a:pt x="1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7">
            <a:hlinkClick r:id="rId5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6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7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066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kuv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A793451-BA5D-4D6B-9E5D-A6E6C84C1BEB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3"/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  <p:sp>
        <p:nvSpPr>
          <p:cNvPr id="12" name="Freeform 6">
            <a:hlinkClick r:id="rId4" tooltip="facebook"/>
          </p:cNvPr>
          <p:cNvSpPr>
            <a:spLocks noChangeAspect="1" noEditPoints="1"/>
          </p:cNvSpPr>
          <p:nvPr userDrawn="1"/>
        </p:nvSpPr>
        <p:spPr bwMode="auto">
          <a:xfrm>
            <a:off x="11172183" y="5877340"/>
            <a:ext cx="252557" cy="252000"/>
          </a:xfrm>
          <a:custGeom>
            <a:avLst/>
            <a:gdLst>
              <a:gd name="T0" fmla="*/ 1245 w 2268"/>
              <a:gd name="T1" fmla="*/ 935 h 2720"/>
              <a:gd name="T2" fmla="*/ 1257 w 2268"/>
              <a:gd name="T3" fmla="*/ 850 h 2720"/>
              <a:gd name="T4" fmla="*/ 1285 w 2268"/>
              <a:gd name="T5" fmla="*/ 811 h 2720"/>
              <a:gd name="T6" fmla="*/ 1320 w 2268"/>
              <a:gd name="T7" fmla="*/ 794 h 2720"/>
              <a:gd name="T8" fmla="*/ 1506 w 2268"/>
              <a:gd name="T9" fmla="*/ 514 h 2720"/>
              <a:gd name="T10" fmla="*/ 1310 w 2268"/>
              <a:gd name="T11" fmla="*/ 502 h 2720"/>
              <a:gd name="T12" fmla="*/ 1207 w 2268"/>
              <a:gd name="T13" fmla="*/ 518 h 2720"/>
              <a:gd name="T14" fmla="*/ 1134 w 2268"/>
              <a:gd name="T15" fmla="*/ 551 h 2720"/>
              <a:gd name="T16" fmla="*/ 1073 w 2268"/>
              <a:gd name="T17" fmla="*/ 607 h 2720"/>
              <a:gd name="T18" fmla="*/ 1019 w 2268"/>
              <a:gd name="T19" fmla="*/ 697 h 2720"/>
              <a:gd name="T20" fmla="*/ 992 w 2268"/>
              <a:gd name="T21" fmla="*/ 793 h 2720"/>
              <a:gd name="T22" fmla="*/ 983 w 2268"/>
              <a:gd name="T23" fmla="*/ 1131 h 2720"/>
              <a:gd name="T24" fmla="*/ 0 w 2268"/>
              <a:gd name="T25" fmla="*/ 1360 h 2720"/>
              <a:gd name="T26" fmla="*/ 13 w 2268"/>
              <a:gd name="T27" fmla="*/ 1152 h 2720"/>
              <a:gd name="T28" fmla="*/ 51 w 2268"/>
              <a:gd name="T29" fmla="*/ 956 h 2720"/>
              <a:gd name="T30" fmla="*/ 111 w 2268"/>
              <a:gd name="T31" fmla="*/ 770 h 2720"/>
              <a:gd name="T32" fmla="*/ 193 w 2268"/>
              <a:gd name="T33" fmla="*/ 599 h 2720"/>
              <a:gd name="T34" fmla="*/ 294 w 2268"/>
              <a:gd name="T35" fmla="*/ 446 h 2720"/>
              <a:gd name="T36" fmla="*/ 413 w 2268"/>
              <a:gd name="T37" fmla="*/ 310 h 2720"/>
              <a:gd name="T38" fmla="*/ 547 w 2268"/>
              <a:gd name="T39" fmla="*/ 196 h 2720"/>
              <a:gd name="T40" fmla="*/ 693 w 2268"/>
              <a:gd name="T41" fmla="*/ 106 h 2720"/>
              <a:gd name="T42" fmla="*/ 851 w 2268"/>
              <a:gd name="T43" fmla="*/ 43 h 2720"/>
              <a:gd name="T44" fmla="*/ 1019 w 2268"/>
              <a:gd name="T45" fmla="*/ 7 h 2720"/>
              <a:gd name="T46" fmla="*/ 1193 w 2268"/>
              <a:gd name="T47" fmla="*/ 2 h 2720"/>
              <a:gd name="T48" fmla="*/ 1363 w 2268"/>
              <a:gd name="T49" fmla="*/ 27 h 2720"/>
              <a:gd name="T50" fmla="*/ 1524 w 2268"/>
              <a:gd name="T51" fmla="*/ 82 h 2720"/>
              <a:gd name="T52" fmla="*/ 1675 w 2268"/>
              <a:gd name="T53" fmla="*/ 164 h 2720"/>
              <a:gd name="T54" fmla="*/ 1813 w 2268"/>
              <a:gd name="T55" fmla="*/ 270 h 2720"/>
              <a:gd name="T56" fmla="*/ 1936 w 2268"/>
              <a:gd name="T57" fmla="*/ 398 h 2720"/>
              <a:gd name="T58" fmla="*/ 2043 w 2268"/>
              <a:gd name="T59" fmla="*/ 547 h 2720"/>
              <a:gd name="T60" fmla="*/ 2131 w 2268"/>
              <a:gd name="T61" fmla="*/ 712 h 2720"/>
              <a:gd name="T62" fmla="*/ 2200 w 2268"/>
              <a:gd name="T63" fmla="*/ 892 h 2720"/>
              <a:gd name="T64" fmla="*/ 2245 w 2268"/>
              <a:gd name="T65" fmla="*/ 1085 h 2720"/>
              <a:gd name="T66" fmla="*/ 2267 w 2268"/>
              <a:gd name="T67" fmla="*/ 1290 h 2720"/>
              <a:gd name="T68" fmla="*/ 2262 w 2268"/>
              <a:gd name="T69" fmla="*/ 1499 h 2720"/>
              <a:gd name="T70" fmla="*/ 2233 w 2268"/>
              <a:gd name="T71" fmla="*/ 1699 h 2720"/>
              <a:gd name="T72" fmla="*/ 2179 w 2268"/>
              <a:gd name="T73" fmla="*/ 1889 h 2720"/>
              <a:gd name="T74" fmla="*/ 2104 w 2268"/>
              <a:gd name="T75" fmla="*/ 2065 h 2720"/>
              <a:gd name="T76" fmla="*/ 2009 w 2268"/>
              <a:gd name="T77" fmla="*/ 2225 h 2720"/>
              <a:gd name="T78" fmla="*/ 1897 w 2268"/>
              <a:gd name="T79" fmla="*/ 2366 h 2720"/>
              <a:gd name="T80" fmla="*/ 1768 w 2268"/>
              <a:gd name="T81" fmla="*/ 2487 h 2720"/>
              <a:gd name="T82" fmla="*/ 1626 w 2268"/>
              <a:gd name="T83" fmla="*/ 2586 h 2720"/>
              <a:gd name="T84" fmla="*/ 1472 w 2268"/>
              <a:gd name="T85" fmla="*/ 2659 h 2720"/>
              <a:gd name="T86" fmla="*/ 1307 w 2268"/>
              <a:gd name="T87" fmla="*/ 2705 h 2720"/>
              <a:gd name="T88" fmla="*/ 1134 w 2268"/>
              <a:gd name="T89" fmla="*/ 2720 h 2720"/>
              <a:gd name="T90" fmla="*/ 962 w 2268"/>
              <a:gd name="T91" fmla="*/ 2705 h 2720"/>
              <a:gd name="T92" fmla="*/ 797 w 2268"/>
              <a:gd name="T93" fmla="*/ 2659 h 2720"/>
              <a:gd name="T94" fmla="*/ 643 w 2268"/>
              <a:gd name="T95" fmla="*/ 2586 h 2720"/>
              <a:gd name="T96" fmla="*/ 501 w 2268"/>
              <a:gd name="T97" fmla="*/ 2487 h 2720"/>
              <a:gd name="T98" fmla="*/ 372 w 2268"/>
              <a:gd name="T99" fmla="*/ 2366 h 2720"/>
              <a:gd name="T100" fmla="*/ 259 w 2268"/>
              <a:gd name="T101" fmla="*/ 2225 h 2720"/>
              <a:gd name="T102" fmla="*/ 164 w 2268"/>
              <a:gd name="T103" fmla="*/ 2065 h 2720"/>
              <a:gd name="T104" fmla="*/ 89 w 2268"/>
              <a:gd name="T105" fmla="*/ 1889 h 2720"/>
              <a:gd name="T106" fmla="*/ 35 w 2268"/>
              <a:gd name="T107" fmla="*/ 1699 h 2720"/>
              <a:gd name="T108" fmla="*/ 5 w 2268"/>
              <a:gd name="T109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8" h="2720">
                <a:moveTo>
                  <a:pt x="1245" y="2218"/>
                </a:moveTo>
                <a:lnTo>
                  <a:pt x="1245" y="1436"/>
                </a:lnTo>
                <a:lnTo>
                  <a:pt x="1464" y="1436"/>
                </a:lnTo>
                <a:lnTo>
                  <a:pt x="1497" y="1131"/>
                </a:lnTo>
                <a:lnTo>
                  <a:pt x="1245" y="1131"/>
                </a:lnTo>
                <a:lnTo>
                  <a:pt x="1245" y="935"/>
                </a:lnTo>
                <a:lnTo>
                  <a:pt x="1245" y="920"/>
                </a:lnTo>
                <a:lnTo>
                  <a:pt x="1246" y="904"/>
                </a:lnTo>
                <a:lnTo>
                  <a:pt x="1248" y="890"/>
                </a:lnTo>
                <a:lnTo>
                  <a:pt x="1250" y="875"/>
                </a:lnTo>
                <a:lnTo>
                  <a:pt x="1253" y="862"/>
                </a:lnTo>
                <a:lnTo>
                  <a:pt x="1257" y="850"/>
                </a:lnTo>
                <a:lnTo>
                  <a:pt x="1262" y="838"/>
                </a:lnTo>
                <a:lnTo>
                  <a:pt x="1269" y="829"/>
                </a:lnTo>
                <a:lnTo>
                  <a:pt x="1272" y="824"/>
                </a:lnTo>
                <a:lnTo>
                  <a:pt x="1276" y="819"/>
                </a:lnTo>
                <a:lnTo>
                  <a:pt x="1280" y="815"/>
                </a:lnTo>
                <a:lnTo>
                  <a:pt x="1285" y="811"/>
                </a:lnTo>
                <a:lnTo>
                  <a:pt x="1290" y="807"/>
                </a:lnTo>
                <a:lnTo>
                  <a:pt x="1295" y="803"/>
                </a:lnTo>
                <a:lnTo>
                  <a:pt x="1301" y="801"/>
                </a:lnTo>
                <a:lnTo>
                  <a:pt x="1307" y="799"/>
                </a:lnTo>
                <a:lnTo>
                  <a:pt x="1313" y="795"/>
                </a:lnTo>
                <a:lnTo>
                  <a:pt x="1320" y="794"/>
                </a:lnTo>
                <a:lnTo>
                  <a:pt x="1335" y="790"/>
                </a:lnTo>
                <a:lnTo>
                  <a:pt x="1352" y="788"/>
                </a:lnTo>
                <a:lnTo>
                  <a:pt x="1361" y="788"/>
                </a:lnTo>
                <a:lnTo>
                  <a:pt x="1371" y="788"/>
                </a:lnTo>
                <a:lnTo>
                  <a:pt x="1506" y="788"/>
                </a:lnTo>
                <a:lnTo>
                  <a:pt x="1506" y="514"/>
                </a:lnTo>
                <a:lnTo>
                  <a:pt x="1478" y="511"/>
                </a:lnTo>
                <a:lnTo>
                  <a:pt x="1434" y="507"/>
                </a:lnTo>
                <a:lnTo>
                  <a:pt x="1376" y="503"/>
                </a:lnTo>
                <a:lnTo>
                  <a:pt x="1360" y="503"/>
                </a:lnTo>
                <a:lnTo>
                  <a:pt x="1344" y="503"/>
                </a:lnTo>
                <a:lnTo>
                  <a:pt x="1310" y="502"/>
                </a:lnTo>
                <a:lnTo>
                  <a:pt x="1292" y="503"/>
                </a:lnTo>
                <a:lnTo>
                  <a:pt x="1274" y="505"/>
                </a:lnTo>
                <a:lnTo>
                  <a:pt x="1257" y="506"/>
                </a:lnTo>
                <a:lnTo>
                  <a:pt x="1240" y="509"/>
                </a:lnTo>
                <a:lnTo>
                  <a:pt x="1223" y="513"/>
                </a:lnTo>
                <a:lnTo>
                  <a:pt x="1207" y="518"/>
                </a:lnTo>
                <a:lnTo>
                  <a:pt x="1200" y="520"/>
                </a:lnTo>
                <a:lnTo>
                  <a:pt x="1192" y="523"/>
                </a:lnTo>
                <a:lnTo>
                  <a:pt x="1177" y="529"/>
                </a:lnTo>
                <a:lnTo>
                  <a:pt x="1162" y="536"/>
                </a:lnTo>
                <a:lnTo>
                  <a:pt x="1148" y="543"/>
                </a:lnTo>
                <a:lnTo>
                  <a:pt x="1134" y="551"/>
                </a:lnTo>
                <a:lnTo>
                  <a:pt x="1121" y="561"/>
                </a:lnTo>
                <a:lnTo>
                  <a:pt x="1108" y="572"/>
                </a:lnTo>
                <a:lnTo>
                  <a:pt x="1096" y="583"/>
                </a:lnTo>
                <a:lnTo>
                  <a:pt x="1090" y="587"/>
                </a:lnTo>
                <a:lnTo>
                  <a:pt x="1084" y="593"/>
                </a:lnTo>
                <a:lnTo>
                  <a:pt x="1073" y="607"/>
                </a:lnTo>
                <a:lnTo>
                  <a:pt x="1063" y="620"/>
                </a:lnTo>
                <a:lnTo>
                  <a:pt x="1053" y="633"/>
                </a:lnTo>
                <a:lnTo>
                  <a:pt x="1044" y="647"/>
                </a:lnTo>
                <a:lnTo>
                  <a:pt x="1035" y="663"/>
                </a:lnTo>
                <a:lnTo>
                  <a:pt x="1027" y="680"/>
                </a:lnTo>
                <a:lnTo>
                  <a:pt x="1019" y="697"/>
                </a:lnTo>
                <a:lnTo>
                  <a:pt x="1016" y="705"/>
                </a:lnTo>
                <a:lnTo>
                  <a:pt x="1013" y="715"/>
                </a:lnTo>
                <a:lnTo>
                  <a:pt x="1007" y="733"/>
                </a:lnTo>
                <a:lnTo>
                  <a:pt x="1001" y="752"/>
                </a:lnTo>
                <a:lnTo>
                  <a:pt x="996" y="771"/>
                </a:lnTo>
                <a:lnTo>
                  <a:pt x="992" y="793"/>
                </a:lnTo>
                <a:lnTo>
                  <a:pt x="989" y="813"/>
                </a:lnTo>
                <a:lnTo>
                  <a:pt x="986" y="836"/>
                </a:lnTo>
                <a:lnTo>
                  <a:pt x="984" y="859"/>
                </a:lnTo>
                <a:lnTo>
                  <a:pt x="983" y="881"/>
                </a:lnTo>
                <a:lnTo>
                  <a:pt x="983" y="905"/>
                </a:lnTo>
                <a:lnTo>
                  <a:pt x="983" y="1131"/>
                </a:lnTo>
                <a:lnTo>
                  <a:pt x="763" y="1131"/>
                </a:lnTo>
                <a:lnTo>
                  <a:pt x="763" y="1436"/>
                </a:lnTo>
                <a:lnTo>
                  <a:pt x="983" y="1436"/>
                </a:lnTo>
                <a:lnTo>
                  <a:pt x="983" y="2218"/>
                </a:lnTo>
                <a:lnTo>
                  <a:pt x="1245" y="2218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1" y="1290"/>
                </a:lnTo>
                <a:lnTo>
                  <a:pt x="3" y="1256"/>
                </a:lnTo>
                <a:lnTo>
                  <a:pt x="5" y="1221"/>
                </a:lnTo>
                <a:lnTo>
                  <a:pt x="9" y="1187"/>
                </a:lnTo>
                <a:lnTo>
                  <a:pt x="13" y="1152"/>
                </a:lnTo>
                <a:lnTo>
                  <a:pt x="17" y="1119"/>
                </a:lnTo>
                <a:lnTo>
                  <a:pt x="23" y="1085"/>
                </a:lnTo>
                <a:lnTo>
                  <a:pt x="29" y="1053"/>
                </a:lnTo>
                <a:lnTo>
                  <a:pt x="35" y="1020"/>
                </a:lnTo>
                <a:lnTo>
                  <a:pt x="43" y="988"/>
                </a:lnTo>
                <a:lnTo>
                  <a:pt x="51" y="956"/>
                </a:lnTo>
                <a:lnTo>
                  <a:pt x="59" y="923"/>
                </a:lnTo>
                <a:lnTo>
                  <a:pt x="68" y="892"/>
                </a:lnTo>
                <a:lnTo>
                  <a:pt x="78" y="861"/>
                </a:lnTo>
                <a:lnTo>
                  <a:pt x="89" y="831"/>
                </a:lnTo>
                <a:lnTo>
                  <a:pt x="100" y="800"/>
                </a:lnTo>
                <a:lnTo>
                  <a:pt x="111" y="770"/>
                </a:lnTo>
                <a:lnTo>
                  <a:pt x="124" y="741"/>
                </a:lnTo>
                <a:lnTo>
                  <a:pt x="136" y="712"/>
                </a:lnTo>
                <a:lnTo>
                  <a:pt x="150" y="683"/>
                </a:lnTo>
                <a:lnTo>
                  <a:pt x="164" y="655"/>
                </a:lnTo>
                <a:lnTo>
                  <a:pt x="178" y="627"/>
                </a:lnTo>
                <a:lnTo>
                  <a:pt x="193" y="599"/>
                </a:lnTo>
                <a:lnTo>
                  <a:pt x="209" y="573"/>
                </a:lnTo>
                <a:lnTo>
                  <a:pt x="225" y="547"/>
                </a:lnTo>
                <a:lnTo>
                  <a:pt x="241" y="520"/>
                </a:lnTo>
                <a:lnTo>
                  <a:pt x="259" y="495"/>
                </a:lnTo>
                <a:lnTo>
                  <a:pt x="276" y="470"/>
                </a:lnTo>
                <a:lnTo>
                  <a:pt x="294" y="446"/>
                </a:lnTo>
                <a:lnTo>
                  <a:pt x="313" y="422"/>
                </a:lnTo>
                <a:lnTo>
                  <a:pt x="332" y="398"/>
                </a:lnTo>
                <a:lnTo>
                  <a:pt x="351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0"/>
                </a:lnTo>
                <a:lnTo>
                  <a:pt x="478" y="250"/>
                </a:lnTo>
                <a:lnTo>
                  <a:pt x="501" y="232"/>
                </a:lnTo>
                <a:lnTo>
                  <a:pt x="523" y="214"/>
                </a:lnTo>
                <a:lnTo>
                  <a:pt x="547" y="196"/>
                </a:lnTo>
                <a:lnTo>
                  <a:pt x="570" y="180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0"/>
                </a:lnTo>
                <a:lnTo>
                  <a:pt x="693" y="106"/>
                </a:lnTo>
                <a:lnTo>
                  <a:pt x="719" y="94"/>
                </a:lnTo>
                <a:lnTo>
                  <a:pt x="745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9" y="7"/>
                </a:lnTo>
                <a:lnTo>
                  <a:pt x="1047" y="3"/>
                </a:lnTo>
                <a:lnTo>
                  <a:pt x="1076" y="2"/>
                </a:lnTo>
                <a:lnTo>
                  <a:pt x="1105" y="0"/>
                </a:lnTo>
                <a:lnTo>
                  <a:pt x="1134" y="0"/>
                </a:lnTo>
                <a:lnTo>
                  <a:pt x="1164" y="0"/>
                </a:lnTo>
                <a:lnTo>
                  <a:pt x="1193" y="2"/>
                </a:lnTo>
                <a:lnTo>
                  <a:pt x="1222" y="3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1" y="34"/>
                </a:lnTo>
                <a:lnTo>
                  <a:pt x="1418" y="43"/>
                </a:lnTo>
                <a:lnTo>
                  <a:pt x="1445" y="51"/>
                </a:lnTo>
                <a:lnTo>
                  <a:pt x="1472" y="61"/>
                </a:lnTo>
                <a:lnTo>
                  <a:pt x="1498" y="72"/>
                </a:lnTo>
                <a:lnTo>
                  <a:pt x="1524" y="82"/>
                </a:lnTo>
                <a:lnTo>
                  <a:pt x="1550" y="94"/>
                </a:lnTo>
                <a:lnTo>
                  <a:pt x="1576" y="106"/>
                </a:lnTo>
                <a:lnTo>
                  <a:pt x="1601" y="120"/>
                </a:lnTo>
                <a:lnTo>
                  <a:pt x="1626" y="134"/>
                </a:lnTo>
                <a:lnTo>
                  <a:pt x="1651" y="148"/>
                </a:lnTo>
                <a:lnTo>
                  <a:pt x="1675" y="164"/>
                </a:lnTo>
                <a:lnTo>
                  <a:pt x="1699" y="180"/>
                </a:lnTo>
                <a:lnTo>
                  <a:pt x="1722" y="196"/>
                </a:lnTo>
                <a:lnTo>
                  <a:pt x="1746" y="214"/>
                </a:lnTo>
                <a:lnTo>
                  <a:pt x="1768" y="232"/>
                </a:lnTo>
                <a:lnTo>
                  <a:pt x="1791" y="250"/>
                </a:lnTo>
                <a:lnTo>
                  <a:pt x="1813" y="270"/>
                </a:lnTo>
                <a:lnTo>
                  <a:pt x="1835" y="290"/>
                </a:lnTo>
                <a:lnTo>
                  <a:pt x="1856" y="310"/>
                </a:lnTo>
                <a:lnTo>
                  <a:pt x="1876" y="332"/>
                </a:lnTo>
                <a:lnTo>
                  <a:pt x="1897" y="354"/>
                </a:lnTo>
                <a:lnTo>
                  <a:pt x="1917" y="375"/>
                </a:lnTo>
                <a:lnTo>
                  <a:pt x="1936" y="398"/>
                </a:lnTo>
                <a:lnTo>
                  <a:pt x="1955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09" y="495"/>
                </a:lnTo>
                <a:lnTo>
                  <a:pt x="2026" y="520"/>
                </a:lnTo>
                <a:lnTo>
                  <a:pt x="2043" y="547"/>
                </a:lnTo>
                <a:lnTo>
                  <a:pt x="2059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4" y="655"/>
                </a:lnTo>
                <a:lnTo>
                  <a:pt x="2118" y="683"/>
                </a:lnTo>
                <a:lnTo>
                  <a:pt x="2131" y="712"/>
                </a:lnTo>
                <a:lnTo>
                  <a:pt x="2144" y="741"/>
                </a:lnTo>
                <a:lnTo>
                  <a:pt x="2157" y="770"/>
                </a:lnTo>
                <a:lnTo>
                  <a:pt x="2168" y="800"/>
                </a:lnTo>
                <a:lnTo>
                  <a:pt x="2179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7" y="956"/>
                </a:lnTo>
                <a:lnTo>
                  <a:pt x="2225" y="988"/>
                </a:lnTo>
                <a:lnTo>
                  <a:pt x="2233" y="1020"/>
                </a:lnTo>
                <a:lnTo>
                  <a:pt x="2239" y="1053"/>
                </a:lnTo>
                <a:lnTo>
                  <a:pt x="2245" y="1085"/>
                </a:lnTo>
                <a:lnTo>
                  <a:pt x="2251" y="1119"/>
                </a:lnTo>
                <a:lnTo>
                  <a:pt x="2255" y="1152"/>
                </a:lnTo>
                <a:lnTo>
                  <a:pt x="2259" y="1187"/>
                </a:lnTo>
                <a:lnTo>
                  <a:pt x="2262" y="1221"/>
                </a:lnTo>
                <a:lnTo>
                  <a:pt x="2265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8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5" y="1464"/>
                </a:lnTo>
                <a:lnTo>
                  <a:pt x="2262" y="1499"/>
                </a:lnTo>
                <a:lnTo>
                  <a:pt x="2259" y="1533"/>
                </a:lnTo>
                <a:lnTo>
                  <a:pt x="2255" y="1567"/>
                </a:lnTo>
                <a:lnTo>
                  <a:pt x="2251" y="1601"/>
                </a:lnTo>
                <a:lnTo>
                  <a:pt x="2245" y="1633"/>
                </a:lnTo>
                <a:lnTo>
                  <a:pt x="2239" y="1667"/>
                </a:lnTo>
                <a:lnTo>
                  <a:pt x="2233" y="1699"/>
                </a:lnTo>
                <a:lnTo>
                  <a:pt x="2225" y="1732"/>
                </a:lnTo>
                <a:lnTo>
                  <a:pt x="2217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79" y="1889"/>
                </a:lnTo>
                <a:lnTo>
                  <a:pt x="2168" y="1920"/>
                </a:lnTo>
                <a:lnTo>
                  <a:pt x="2157" y="1950"/>
                </a:lnTo>
                <a:lnTo>
                  <a:pt x="2144" y="1979"/>
                </a:lnTo>
                <a:lnTo>
                  <a:pt x="2131" y="2008"/>
                </a:lnTo>
                <a:lnTo>
                  <a:pt x="2118" y="2036"/>
                </a:lnTo>
                <a:lnTo>
                  <a:pt x="2104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59" y="2147"/>
                </a:lnTo>
                <a:lnTo>
                  <a:pt x="2043" y="2173"/>
                </a:lnTo>
                <a:lnTo>
                  <a:pt x="2026" y="2200"/>
                </a:lnTo>
                <a:lnTo>
                  <a:pt x="2009" y="2225"/>
                </a:lnTo>
                <a:lnTo>
                  <a:pt x="1992" y="2250"/>
                </a:lnTo>
                <a:lnTo>
                  <a:pt x="1974" y="2274"/>
                </a:lnTo>
                <a:lnTo>
                  <a:pt x="1955" y="2298"/>
                </a:lnTo>
                <a:lnTo>
                  <a:pt x="1936" y="2322"/>
                </a:lnTo>
                <a:lnTo>
                  <a:pt x="1917" y="2345"/>
                </a:lnTo>
                <a:lnTo>
                  <a:pt x="1897" y="2366"/>
                </a:lnTo>
                <a:lnTo>
                  <a:pt x="1876" y="2388"/>
                </a:lnTo>
                <a:lnTo>
                  <a:pt x="1856" y="2409"/>
                </a:lnTo>
                <a:lnTo>
                  <a:pt x="1835" y="2430"/>
                </a:lnTo>
                <a:lnTo>
                  <a:pt x="1813" y="2450"/>
                </a:lnTo>
                <a:lnTo>
                  <a:pt x="1791" y="2469"/>
                </a:lnTo>
                <a:lnTo>
                  <a:pt x="1768" y="2487"/>
                </a:lnTo>
                <a:lnTo>
                  <a:pt x="1746" y="2505"/>
                </a:lnTo>
                <a:lnTo>
                  <a:pt x="1722" y="2523"/>
                </a:lnTo>
                <a:lnTo>
                  <a:pt x="1699" y="2540"/>
                </a:lnTo>
                <a:lnTo>
                  <a:pt x="1675" y="2556"/>
                </a:lnTo>
                <a:lnTo>
                  <a:pt x="1651" y="2571"/>
                </a:lnTo>
                <a:lnTo>
                  <a:pt x="1626" y="2586"/>
                </a:lnTo>
                <a:lnTo>
                  <a:pt x="1601" y="2600"/>
                </a:lnTo>
                <a:lnTo>
                  <a:pt x="1576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2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1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2" y="2717"/>
                </a:lnTo>
                <a:lnTo>
                  <a:pt x="1193" y="2718"/>
                </a:lnTo>
                <a:lnTo>
                  <a:pt x="1164" y="2719"/>
                </a:lnTo>
                <a:lnTo>
                  <a:pt x="1134" y="2720"/>
                </a:lnTo>
                <a:lnTo>
                  <a:pt x="1105" y="2719"/>
                </a:lnTo>
                <a:lnTo>
                  <a:pt x="1076" y="2718"/>
                </a:lnTo>
                <a:lnTo>
                  <a:pt x="1047" y="2717"/>
                </a:lnTo>
                <a:lnTo>
                  <a:pt x="1019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5" y="2637"/>
                </a:lnTo>
                <a:lnTo>
                  <a:pt x="719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7" y="2523"/>
                </a:lnTo>
                <a:lnTo>
                  <a:pt x="523" y="2505"/>
                </a:lnTo>
                <a:lnTo>
                  <a:pt x="501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8"/>
                </a:lnTo>
                <a:lnTo>
                  <a:pt x="372" y="2366"/>
                </a:lnTo>
                <a:lnTo>
                  <a:pt x="351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4" y="2274"/>
                </a:lnTo>
                <a:lnTo>
                  <a:pt x="276" y="2250"/>
                </a:lnTo>
                <a:lnTo>
                  <a:pt x="259" y="2225"/>
                </a:lnTo>
                <a:lnTo>
                  <a:pt x="241" y="2200"/>
                </a:lnTo>
                <a:lnTo>
                  <a:pt x="225" y="2173"/>
                </a:lnTo>
                <a:lnTo>
                  <a:pt x="209" y="2147"/>
                </a:lnTo>
                <a:lnTo>
                  <a:pt x="193" y="2120"/>
                </a:lnTo>
                <a:lnTo>
                  <a:pt x="178" y="2093"/>
                </a:lnTo>
                <a:lnTo>
                  <a:pt x="164" y="2065"/>
                </a:lnTo>
                <a:lnTo>
                  <a:pt x="150" y="2036"/>
                </a:lnTo>
                <a:lnTo>
                  <a:pt x="136" y="2008"/>
                </a:lnTo>
                <a:lnTo>
                  <a:pt x="124" y="1979"/>
                </a:lnTo>
                <a:lnTo>
                  <a:pt x="111" y="1950"/>
                </a:lnTo>
                <a:lnTo>
                  <a:pt x="100" y="1920"/>
                </a:lnTo>
                <a:lnTo>
                  <a:pt x="89" y="1889"/>
                </a:lnTo>
                <a:lnTo>
                  <a:pt x="78" y="1859"/>
                </a:lnTo>
                <a:lnTo>
                  <a:pt x="68" y="1828"/>
                </a:lnTo>
                <a:lnTo>
                  <a:pt x="59" y="1797"/>
                </a:lnTo>
                <a:lnTo>
                  <a:pt x="51" y="1764"/>
                </a:lnTo>
                <a:lnTo>
                  <a:pt x="43" y="1732"/>
                </a:lnTo>
                <a:lnTo>
                  <a:pt x="35" y="1699"/>
                </a:lnTo>
                <a:lnTo>
                  <a:pt x="29" y="1667"/>
                </a:lnTo>
                <a:lnTo>
                  <a:pt x="23" y="1633"/>
                </a:lnTo>
                <a:lnTo>
                  <a:pt x="17" y="1601"/>
                </a:lnTo>
                <a:lnTo>
                  <a:pt x="13" y="1567"/>
                </a:lnTo>
                <a:lnTo>
                  <a:pt x="9" y="1533"/>
                </a:lnTo>
                <a:lnTo>
                  <a:pt x="5" y="1499"/>
                </a:lnTo>
                <a:lnTo>
                  <a:pt x="3" y="1464"/>
                </a:lnTo>
                <a:lnTo>
                  <a:pt x="1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7">
            <a:hlinkClick r:id="rId5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6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7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004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BEF2E9C-1A86-472E-BA1B-A4B19BFF61F7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2"/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  <p:sp>
        <p:nvSpPr>
          <p:cNvPr id="12" name="Freeform 6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11172183" y="5877340"/>
            <a:ext cx="252557" cy="252000"/>
          </a:xfrm>
          <a:custGeom>
            <a:avLst/>
            <a:gdLst>
              <a:gd name="T0" fmla="*/ 1245 w 2268"/>
              <a:gd name="T1" fmla="*/ 935 h 2720"/>
              <a:gd name="T2" fmla="*/ 1257 w 2268"/>
              <a:gd name="T3" fmla="*/ 850 h 2720"/>
              <a:gd name="T4" fmla="*/ 1285 w 2268"/>
              <a:gd name="T5" fmla="*/ 811 h 2720"/>
              <a:gd name="T6" fmla="*/ 1320 w 2268"/>
              <a:gd name="T7" fmla="*/ 794 h 2720"/>
              <a:gd name="T8" fmla="*/ 1506 w 2268"/>
              <a:gd name="T9" fmla="*/ 514 h 2720"/>
              <a:gd name="T10" fmla="*/ 1310 w 2268"/>
              <a:gd name="T11" fmla="*/ 502 h 2720"/>
              <a:gd name="T12" fmla="*/ 1207 w 2268"/>
              <a:gd name="T13" fmla="*/ 518 h 2720"/>
              <a:gd name="T14" fmla="*/ 1134 w 2268"/>
              <a:gd name="T15" fmla="*/ 551 h 2720"/>
              <a:gd name="T16" fmla="*/ 1073 w 2268"/>
              <a:gd name="T17" fmla="*/ 607 h 2720"/>
              <a:gd name="T18" fmla="*/ 1019 w 2268"/>
              <a:gd name="T19" fmla="*/ 697 h 2720"/>
              <a:gd name="T20" fmla="*/ 992 w 2268"/>
              <a:gd name="T21" fmla="*/ 793 h 2720"/>
              <a:gd name="T22" fmla="*/ 983 w 2268"/>
              <a:gd name="T23" fmla="*/ 1131 h 2720"/>
              <a:gd name="T24" fmla="*/ 0 w 2268"/>
              <a:gd name="T25" fmla="*/ 1360 h 2720"/>
              <a:gd name="T26" fmla="*/ 13 w 2268"/>
              <a:gd name="T27" fmla="*/ 1152 h 2720"/>
              <a:gd name="T28" fmla="*/ 51 w 2268"/>
              <a:gd name="T29" fmla="*/ 956 h 2720"/>
              <a:gd name="T30" fmla="*/ 111 w 2268"/>
              <a:gd name="T31" fmla="*/ 770 h 2720"/>
              <a:gd name="T32" fmla="*/ 193 w 2268"/>
              <a:gd name="T33" fmla="*/ 599 h 2720"/>
              <a:gd name="T34" fmla="*/ 294 w 2268"/>
              <a:gd name="T35" fmla="*/ 446 h 2720"/>
              <a:gd name="T36" fmla="*/ 413 w 2268"/>
              <a:gd name="T37" fmla="*/ 310 h 2720"/>
              <a:gd name="T38" fmla="*/ 547 w 2268"/>
              <a:gd name="T39" fmla="*/ 196 h 2720"/>
              <a:gd name="T40" fmla="*/ 693 w 2268"/>
              <a:gd name="T41" fmla="*/ 106 h 2720"/>
              <a:gd name="T42" fmla="*/ 851 w 2268"/>
              <a:gd name="T43" fmla="*/ 43 h 2720"/>
              <a:gd name="T44" fmla="*/ 1019 w 2268"/>
              <a:gd name="T45" fmla="*/ 7 h 2720"/>
              <a:gd name="T46" fmla="*/ 1193 w 2268"/>
              <a:gd name="T47" fmla="*/ 2 h 2720"/>
              <a:gd name="T48" fmla="*/ 1363 w 2268"/>
              <a:gd name="T49" fmla="*/ 27 h 2720"/>
              <a:gd name="T50" fmla="*/ 1524 w 2268"/>
              <a:gd name="T51" fmla="*/ 82 h 2720"/>
              <a:gd name="T52" fmla="*/ 1675 w 2268"/>
              <a:gd name="T53" fmla="*/ 164 h 2720"/>
              <a:gd name="T54" fmla="*/ 1813 w 2268"/>
              <a:gd name="T55" fmla="*/ 270 h 2720"/>
              <a:gd name="T56" fmla="*/ 1936 w 2268"/>
              <a:gd name="T57" fmla="*/ 398 h 2720"/>
              <a:gd name="T58" fmla="*/ 2043 w 2268"/>
              <a:gd name="T59" fmla="*/ 547 h 2720"/>
              <a:gd name="T60" fmla="*/ 2131 w 2268"/>
              <a:gd name="T61" fmla="*/ 712 h 2720"/>
              <a:gd name="T62" fmla="*/ 2200 w 2268"/>
              <a:gd name="T63" fmla="*/ 892 h 2720"/>
              <a:gd name="T64" fmla="*/ 2245 w 2268"/>
              <a:gd name="T65" fmla="*/ 1085 h 2720"/>
              <a:gd name="T66" fmla="*/ 2267 w 2268"/>
              <a:gd name="T67" fmla="*/ 1290 h 2720"/>
              <a:gd name="T68" fmla="*/ 2262 w 2268"/>
              <a:gd name="T69" fmla="*/ 1499 h 2720"/>
              <a:gd name="T70" fmla="*/ 2233 w 2268"/>
              <a:gd name="T71" fmla="*/ 1699 h 2720"/>
              <a:gd name="T72" fmla="*/ 2179 w 2268"/>
              <a:gd name="T73" fmla="*/ 1889 h 2720"/>
              <a:gd name="T74" fmla="*/ 2104 w 2268"/>
              <a:gd name="T75" fmla="*/ 2065 h 2720"/>
              <a:gd name="T76" fmla="*/ 2009 w 2268"/>
              <a:gd name="T77" fmla="*/ 2225 h 2720"/>
              <a:gd name="T78" fmla="*/ 1897 w 2268"/>
              <a:gd name="T79" fmla="*/ 2366 h 2720"/>
              <a:gd name="T80" fmla="*/ 1768 w 2268"/>
              <a:gd name="T81" fmla="*/ 2487 h 2720"/>
              <a:gd name="T82" fmla="*/ 1626 w 2268"/>
              <a:gd name="T83" fmla="*/ 2586 h 2720"/>
              <a:gd name="T84" fmla="*/ 1472 w 2268"/>
              <a:gd name="T85" fmla="*/ 2659 h 2720"/>
              <a:gd name="T86" fmla="*/ 1307 w 2268"/>
              <a:gd name="T87" fmla="*/ 2705 h 2720"/>
              <a:gd name="T88" fmla="*/ 1134 w 2268"/>
              <a:gd name="T89" fmla="*/ 2720 h 2720"/>
              <a:gd name="T90" fmla="*/ 962 w 2268"/>
              <a:gd name="T91" fmla="*/ 2705 h 2720"/>
              <a:gd name="T92" fmla="*/ 797 w 2268"/>
              <a:gd name="T93" fmla="*/ 2659 h 2720"/>
              <a:gd name="T94" fmla="*/ 643 w 2268"/>
              <a:gd name="T95" fmla="*/ 2586 h 2720"/>
              <a:gd name="T96" fmla="*/ 501 w 2268"/>
              <a:gd name="T97" fmla="*/ 2487 h 2720"/>
              <a:gd name="T98" fmla="*/ 372 w 2268"/>
              <a:gd name="T99" fmla="*/ 2366 h 2720"/>
              <a:gd name="T100" fmla="*/ 259 w 2268"/>
              <a:gd name="T101" fmla="*/ 2225 h 2720"/>
              <a:gd name="T102" fmla="*/ 164 w 2268"/>
              <a:gd name="T103" fmla="*/ 2065 h 2720"/>
              <a:gd name="T104" fmla="*/ 89 w 2268"/>
              <a:gd name="T105" fmla="*/ 1889 h 2720"/>
              <a:gd name="T106" fmla="*/ 35 w 2268"/>
              <a:gd name="T107" fmla="*/ 1699 h 2720"/>
              <a:gd name="T108" fmla="*/ 5 w 2268"/>
              <a:gd name="T109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8" h="2720">
                <a:moveTo>
                  <a:pt x="1245" y="2218"/>
                </a:moveTo>
                <a:lnTo>
                  <a:pt x="1245" y="1436"/>
                </a:lnTo>
                <a:lnTo>
                  <a:pt x="1464" y="1436"/>
                </a:lnTo>
                <a:lnTo>
                  <a:pt x="1497" y="1131"/>
                </a:lnTo>
                <a:lnTo>
                  <a:pt x="1245" y="1131"/>
                </a:lnTo>
                <a:lnTo>
                  <a:pt x="1245" y="935"/>
                </a:lnTo>
                <a:lnTo>
                  <a:pt x="1245" y="920"/>
                </a:lnTo>
                <a:lnTo>
                  <a:pt x="1246" y="904"/>
                </a:lnTo>
                <a:lnTo>
                  <a:pt x="1248" y="890"/>
                </a:lnTo>
                <a:lnTo>
                  <a:pt x="1250" y="875"/>
                </a:lnTo>
                <a:lnTo>
                  <a:pt x="1253" y="862"/>
                </a:lnTo>
                <a:lnTo>
                  <a:pt x="1257" y="850"/>
                </a:lnTo>
                <a:lnTo>
                  <a:pt x="1262" y="838"/>
                </a:lnTo>
                <a:lnTo>
                  <a:pt x="1269" y="829"/>
                </a:lnTo>
                <a:lnTo>
                  <a:pt x="1272" y="824"/>
                </a:lnTo>
                <a:lnTo>
                  <a:pt x="1276" y="819"/>
                </a:lnTo>
                <a:lnTo>
                  <a:pt x="1280" y="815"/>
                </a:lnTo>
                <a:lnTo>
                  <a:pt x="1285" y="811"/>
                </a:lnTo>
                <a:lnTo>
                  <a:pt x="1290" y="807"/>
                </a:lnTo>
                <a:lnTo>
                  <a:pt x="1295" y="803"/>
                </a:lnTo>
                <a:lnTo>
                  <a:pt x="1301" y="801"/>
                </a:lnTo>
                <a:lnTo>
                  <a:pt x="1307" y="799"/>
                </a:lnTo>
                <a:lnTo>
                  <a:pt x="1313" y="795"/>
                </a:lnTo>
                <a:lnTo>
                  <a:pt x="1320" y="794"/>
                </a:lnTo>
                <a:lnTo>
                  <a:pt x="1335" y="790"/>
                </a:lnTo>
                <a:lnTo>
                  <a:pt x="1352" y="788"/>
                </a:lnTo>
                <a:lnTo>
                  <a:pt x="1361" y="788"/>
                </a:lnTo>
                <a:lnTo>
                  <a:pt x="1371" y="788"/>
                </a:lnTo>
                <a:lnTo>
                  <a:pt x="1506" y="788"/>
                </a:lnTo>
                <a:lnTo>
                  <a:pt x="1506" y="514"/>
                </a:lnTo>
                <a:lnTo>
                  <a:pt x="1478" y="511"/>
                </a:lnTo>
                <a:lnTo>
                  <a:pt x="1434" y="507"/>
                </a:lnTo>
                <a:lnTo>
                  <a:pt x="1376" y="503"/>
                </a:lnTo>
                <a:lnTo>
                  <a:pt x="1360" y="503"/>
                </a:lnTo>
                <a:lnTo>
                  <a:pt x="1344" y="503"/>
                </a:lnTo>
                <a:lnTo>
                  <a:pt x="1310" y="502"/>
                </a:lnTo>
                <a:lnTo>
                  <a:pt x="1292" y="503"/>
                </a:lnTo>
                <a:lnTo>
                  <a:pt x="1274" y="505"/>
                </a:lnTo>
                <a:lnTo>
                  <a:pt x="1257" y="506"/>
                </a:lnTo>
                <a:lnTo>
                  <a:pt x="1240" y="509"/>
                </a:lnTo>
                <a:lnTo>
                  <a:pt x="1223" y="513"/>
                </a:lnTo>
                <a:lnTo>
                  <a:pt x="1207" y="518"/>
                </a:lnTo>
                <a:lnTo>
                  <a:pt x="1200" y="520"/>
                </a:lnTo>
                <a:lnTo>
                  <a:pt x="1192" y="523"/>
                </a:lnTo>
                <a:lnTo>
                  <a:pt x="1177" y="529"/>
                </a:lnTo>
                <a:lnTo>
                  <a:pt x="1162" y="536"/>
                </a:lnTo>
                <a:lnTo>
                  <a:pt x="1148" y="543"/>
                </a:lnTo>
                <a:lnTo>
                  <a:pt x="1134" y="551"/>
                </a:lnTo>
                <a:lnTo>
                  <a:pt x="1121" y="561"/>
                </a:lnTo>
                <a:lnTo>
                  <a:pt x="1108" y="572"/>
                </a:lnTo>
                <a:lnTo>
                  <a:pt x="1096" y="583"/>
                </a:lnTo>
                <a:lnTo>
                  <a:pt x="1090" y="587"/>
                </a:lnTo>
                <a:lnTo>
                  <a:pt x="1084" y="593"/>
                </a:lnTo>
                <a:lnTo>
                  <a:pt x="1073" y="607"/>
                </a:lnTo>
                <a:lnTo>
                  <a:pt x="1063" y="620"/>
                </a:lnTo>
                <a:lnTo>
                  <a:pt x="1053" y="633"/>
                </a:lnTo>
                <a:lnTo>
                  <a:pt x="1044" y="647"/>
                </a:lnTo>
                <a:lnTo>
                  <a:pt x="1035" y="663"/>
                </a:lnTo>
                <a:lnTo>
                  <a:pt x="1027" y="680"/>
                </a:lnTo>
                <a:lnTo>
                  <a:pt x="1019" y="697"/>
                </a:lnTo>
                <a:lnTo>
                  <a:pt x="1016" y="705"/>
                </a:lnTo>
                <a:lnTo>
                  <a:pt x="1013" y="715"/>
                </a:lnTo>
                <a:lnTo>
                  <a:pt x="1007" y="733"/>
                </a:lnTo>
                <a:lnTo>
                  <a:pt x="1001" y="752"/>
                </a:lnTo>
                <a:lnTo>
                  <a:pt x="996" y="771"/>
                </a:lnTo>
                <a:lnTo>
                  <a:pt x="992" y="793"/>
                </a:lnTo>
                <a:lnTo>
                  <a:pt x="989" y="813"/>
                </a:lnTo>
                <a:lnTo>
                  <a:pt x="986" y="836"/>
                </a:lnTo>
                <a:lnTo>
                  <a:pt x="984" y="859"/>
                </a:lnTo>
                <a:lnTo>
                  <a:pt x="983" y="881"/>
                </a:lnTo>
                <a:lnTo>
                  <a:pt x="983" y="905"/>
                </a:lnTo>
                <a:lnTo>
                  <a:pt x="983" y="1131"/>
                </a:lnTo>
                <a:lnTo>
                  <a:pt x="763" y="1131"/>
                </a:lnTo>
                <a:lnTo>
                  <a:pt x="763" y="1436"/>
                </a:lnTo>
                <a:lnTo>
                  <a:pt x="983" y="1436"/>
                </a:lnTo>
                <a:lnTo>
                  <a:pt x="983" y="2218"/>
                </a:lnTo>
                <a:lnTo>
                  <a:pt x="1245" y="2218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1" y="1290"/>
                </a:lnTo>
                <a:lnTo>
                  <a:pt x="3" y="1256"/>
                </a:lnTo>
                <a:lnTo>
                  <a:pt x="5" y="1221"/>
                </a:lnTo>
                <a:lnTo>
                  <a:pt x="9" y="1187"/>
                </a:lnTo>
                <a:lnTo>
                  <a:pt x="13" y="1152"/>
                </a:lnTo>
                <a:lnTo>
                  <a:pt x="17" y="1119"/>
                </a:lnTo>
                <a:lnTo>
                  <a:pt x="23" y="1085"/>
                </a:lnTo>
                <a:lnTo>
                  <a:pt x="29" y="1053"/>
                </a:lnTo>
                <a:lnTo>
                  <a:pt x="35" y="1020"/>
                </a:lnTo>
                <a:lnTo>
                  <a:pt x="43" y="988"/>
                </a:lnTo>
                <a:lnTo>
                  <a:pt x="51" y="956"/>
                </a:lnTo>
                <a:lnTo>
                  <a:pt x="59" y="923"/>
                </a:lnTo>
                <a:lnTo>
                  <a:pt x="68" y="892"/>
                </a:lnTo>
                <a:lnTo>
                  <a:pt x="78" y="861"/>
                </a:lnTo>
                <a:lnTo>
                  <a:pt x="89" y="831"/>
                </a:lnTo>
                <a:lnTo>
                  <a:pt x="100" y="800"/>
                </a:lnTo>
                <a:lnTo>
                  <a:pt x="111" y="770"/>
                </a:lnTo>
                <a:lnTo>
                  <a:pt x="124" y="741"/>
                </a:lnTo>
                <a:lnTo>
                  <a:pt x="136" y="712"/>
                </a:lnTo>
                <a:lnTo>
                  <a:pt x="150" y="683"/>
                </a:lnTo>
                <a:lnTo>
                  <a:pt x="164" y="655"/>
                </a:lnTo>
                <a:lnTo>
                  <a:pt x="178" y="627"/>
                </a:lnTo>
                <a:lnTo>
                  <a:pt x="193" y="599"/>
                </a:lnTo>
                <a:lnTo>
                  <a:pt x="209" y="573"/>
                </a:lnTo>
                <a:lnTo>
                  <a:pt x="225" y="547"/>
                </a:lnTo>
                <a:lnTo>
                  <a:pt x="241" y="520"/>
                </a:lnTo>
                <a:lnTo>
                  <a:pt x="259" y="495"/>
                </a:lnTo>
                <a:lnTo>
                  <a:pt x="276" y="470"/>
                </a:lnTo>
                <a:lnTo>
                  <a:pt x="294" y="446"/>
                </a:lnTo>
                <a:lnTo>
                  <a:pt x="313" y="422"/>
                </a:lnTo>
                <a:lnTo>
                  <a:pt x="332" y="398"/>
                </a:lnTo>
                <a:lnTo>
                  <a:pt x="351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0"/>
                </a:lnTo>
                <a:lnTo>
                  <a:pt x="478" y="250"/>
                </a:lnTo>
                <a:lnTo>
                  <a:pt x="501" y="232"/>
                </a:lnTo>
                <a:lnTo>
                  <a:pt x="523" y="214"/>
                </a:lnTo>
                <a:lnTo>
                  <a:pt x="547" y="196"/>
                </a:lnTo>
                <a:lnTo>
                  <a:pt x="570" y="180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0"/>
                </a:lnTo>
                <a:lnTo>
                  <a:pt x="693" y="106"/>
                </a:lnTo>
                <a:lnTo>
                  <a:pt x="719" y="94"/>
                </a:lnTo>
                <a:lnTo>
                  <a:pt x="745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9" y="7"/>
                </a:lnTo>
                <a:lnTo>
                  <a:pt x="1047" y="3"/>
                </a:lnTo>
                <a:lnTo>
                  <a:pt x="1076" y="2"/>
                </a:lnTo>
                <a:lnTo>
                  <a:pt x="1105" y="0"/>
                </a:lnTo>
                <a:lnTo>
                  <a:pt x="1134" y="0"/>
                </a:lnTo>
                <a:lnTo>
                  <a:pt x="1164" y="0"/>
                </a:lnTo>
                <a:lnTo>
                  <a:pt x="1193" y="2"/>
                </a:lnTo>
                <a:lnTo>
                  <a:pt x="1222" y="3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1" y="34"/>
                </a:lnTo>
                <a:lnTo>
                  <a:pt x="1418" y="43"/>
                </a:lnTo>
                <a:lnTo>
                  <a:pt x="1445" y="51"/>
                </a:lnTo>
                <a:lnTo>
                  <a:pt x="1472" y="61"/>
                </a:lnTo>
                <a:lnTo>
                  <a:pt x="1498" y="72"/>
                </a:lnTo>
                <a:lnTo>
                  <a:pt x="1524" y="82"/>
                </a:lnTo>
                <a:lnTo>
                  <a:pt x="1550" y="94"/>
                </a:lnTo>
                <a:lnTo>
                  <a:pt x="1576" y="106"/>
                </a:lnTo>
                <a:lnTo>
                  <a:pt x="1601" y="120"/>
                </a:lnTo>
                <a:lnTo>
                  <a:pt x="1626" y="134"/>
                </a:lnTo>
                <a:lnTo>
                  <a:pt x="1651" y="148"/>
                </a:lnTo>
                <a:lnTo>
                  <a:pt x="1675" y="164"/>
                </a:lnTo>
                <a:lnTo>
                  <a:pt x="1699" y="180"/>
                </a:lnTo>
                <a:lnTo>
                  <a:pt x="1722" y="196"/>
                </a:lnTo>
                <a:lnTo>
                  <a:pt x="1746" y="214"/>
                </a:lnTo>
                <a:lnTo>
                  <a:pt x="1768" y="232"/>
                </a:lnTo>
                <a:lnTo>
                  <a:pt x="1791" y="250"/>
                </a:lnTo>
                <a:lnTo>
                  <a:pt x="1813" y="270"/>
                </a:lnTo>
                <a:lnTo>
                  <a:pt x="1835" y="290"/>
                </a:lnTo>
                <a:lnTo>
                  <a:pt x="1856" y="310"/>
                </a:lnTo>
                <a:lnTo>
                  <a:pt x="1876" y="332"/>
                </a:lnTo>
                <a:lnTo>
                  <a:pt x="1897" y="354"/>
                </a:lnTo>
                <a:lnTo>
                  <a:pt x="1917" y="375"/>
                </a:lnTo>
                <a:lnTo>
                  <a:pt x="1936" y="398"/>
                </a:lnTo>
                <a:lnTo>
                  <a:pt x="1955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09" y="495"/>
                </a:lnTo>
                <a:lnTo>
                  <a:pt x="2026" y="520"/>
                </a:lnTo>
                <a:lnTo>
                  <a:pt x="2043" y="547"/>
                </a:lnTo>
                <a:lnTo>
                  <a:pt x="2059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4" y="655"/>
                </a:lnTo>
                <a:lnTo>
                  <a:pt x="2118" y="683"/>
                </a:lnTo>
                <a:lnTo>
                  <a:pt x="2131" y="712"/>
                </a:lnTo>
                <a:lnTo>
                  <a:pt x="2144" y="741"/>
                </a:lnTo>
                <a:lnTo>
                  <a:pt x="2157" y="770"/>
                </a:lnTo>
                <a:lnTo>
                  <a:pt x="2168" y="800"/>
                </a:lnTo>
                <a:lnTo>
                  <a:pt x="2179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7" y="956"/>
                </a:lnTo>
                <a:lnTo>
                  <a:pt x="2225" y="988"/>
                </a:lnTo>
                <a:lnTo>
                  <a:pt x="2233" y="1020"/>
                </a:lnTo>
                <a:lnTo>
                  <a:pt x="2239" y="1053"/>
                </a:lnTo>
                <a:lnTo>
                  <a:pt x="2245" y="1085"/>
                </a:lnTo>
                <a:lnTo>
                  <a:pt x="2251" y="1119"/>
                </a:lnTo>
                <a:lnTo>
                  <a:pt x="2255" y="1152"/>
                </a:lnTo>
                <a:lnTo>
                  <a:pt x="2259" y="1187"/>
                </a:lnTo>
                <a:lnTo>
                  <a:pt x="2262" y="1221"/>
                </a:lnTo>
                <a:lnTo>
                  <a:pt x="2265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8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5" y="1464"/>
                </a:lnTo>
                <a:lnTo>
                  <a:pt x="2262" y="1499"/>
                </a:lnTo>
                <a:lnTo>
                  <a:pt x="2259" y="1533"/>
                </a:lnTo>
                <a:lnTo>
                  <a:pt x="2255" y="1567"/>
                </a:lnTo>
                <a:lnTo>
                  <a:pt x="2251" y="1601"/>
                </a:lnTo>
                <a:lnTo>
                  <a:pt x="2245" y="1633"/>
                </a:lnTo>
                <a:lnTo>
                  <a:pt x="2239" y="1667"/>
                </a:lnTo>
                <a:lnTo>
                  <a:pt x="2233" y="1699"/>
                </a:lnTo>
                <a:lnTo>
                  <a:pt x="2225" y="1732"/>
                </a:lnTo>
                <a:lnTo>
                  <a:pt x="2217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79" y="1889"/>
                </a:lnTo>
                <a:lnTo>
                  <a:pt x="2168" y="1920"/>
                </a:lnTo>
                <a:lnTo>
                  <a:pt x="2157" y="1950"/>
                </a:lnTo>
                <a:lnTo>
                  <a:pt x="2144" y="1979"/>
                </a:lnTo>
                <a:lnTo>
                  <a:pt x="2131" y="2008"/>
                </a:lnTo>
                <a:lnTo>
                  <a:pt x="2118" y="2036"/>
                </a:lnTo>
                <a:lnTo>
                  <a:pt x="2104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59" y="2147"/>
                </a:lnTo>
                <a:lnTo>
                  <a:pt x="2043" y="2173"/>
                </a:lnTo>
                <a:lnTo>
                  <a:pt x="2026" y="2200"/>
                </a:lnTo>
                <a:lnTo>
                  <a:pt x="2009" y="2225"/>
                </a:lnTo>
                <a:lnTo>
                  <a:pt x="1992" y="2250"/>
                </a:lnTo>
                <a:lnTo>
                  <a:pt x="1974" y="2274"/>
                </a:lnTo>
                <a:lnTo>
                  <a:pt x="1955" y="2298"/>
                </a:lnTo>
                <a:lnTo>
                  <a:pt x="1936" y="2322"/>
                </a:lnTo>
                <a:lnTo>
                  <a:pt x="1917" y="2345"/>
                </a:lnTo>
                <a:lnTo>
                  <a:pt x="1897" y="2366"/>
                </a:lnTo>
                <a:lnTo>
                  <a:pt x="1876" y="2388"/>
                </a:lnTo>
                <a:lnTo>
                  <a:pt x="1856" y="2409"/>
                </a:lnTo>
                <a:lnTo>
                  <a:pt x="1835" y="2430"/>
                </a:lnTo>
                <a:lnTo>
                  <a:pt x="1813" y="2450"/>
                </a:lnTo>
                <a:lnTo>
                  <a:pt x="1791" y="2469"/>
                </a:lnTo>
                <a:lnTo>
                  <a:pt x="1768" y="2487"/>
                </a:lnTo>
                <a:lnTo>
                  <a:pt x="1746" y="2505"/>
                </a:lnTo>
                <a:lnTo>
                  <a:pt x="1722" y="2523"/>
                </a:lnTo>
                <a:lnTo>
                  <a:pt x="1699" y="2540"/>
                </a:lnTo>
                <a:lnTo>
                  <a:pt x="1675" y="2556"/>
                </a:lnTo>
                <a:lnTo>
                  <a:pt x="1651" y="2571"/>
                </a:lnTo>
                <a:lnTo>
                  <a:pt x="1626" y="2586"/>
                </a:lnTo>
                <a:lnTo>
                  <a:pt x="1601" y="2600"/>
                </a:lnTo>
                <a:lnTo>
                  <a:pt x="1576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2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1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2" y="2717"/>
                </a:lnTo>
                <a:lnTo>
                  <a:pt x="1193" y="2718"/>
                </a:lnTo>
                <a:lnTo>
                  <a:pt x="1164" y="2719"/>
                </a:lnTo>
                <a:lnTo>
                  <a:pt x="1134" y="2720"/>
                </a:lnTo>
                <a:lnTo>
                  <a:pt x="1105" y="2719"/>
                </a:lnTo>
                <a:lnTo>
                  <a:pt x="1076" y="2718"/>
                </a:lnTo>
                <a:lnTo>
                  <a:pt x="1047" y="2717"/>
                </a:lnTo>
                <a:lnTo>
                  <a:pt x="1019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5" y="2637"/>
                </a:lnTo>
                <a:lnTo>
                  <a:pt x="719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7" y="2523"/>
                </a:lnTo>
                <a:lnTo>
                  <a:pt x="523" y="2505"/>
                </a:lnTo>
                <a:lnTo>
                  <a:pt x="501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8"/>
                </a:lnTo>
                <a:lnTo>
                  <a:pt x="372" y="2366"/>
                </a:lnTo>
                <a:lnTo>
                  <a:pt x="351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4" y="2274"/>
                </a:lnTo>
                <a:lnTo>
                  <a:pt x="276" y="2250"/>
                </a:lnTo>
                <a:lnTo>
                  <a:pt x="259" y="2225"/>
                </a:lnTo>
                <a:lnTo>
                  <a:pt x="241" y="2200"/>
                </a:lnTo>
                <a:lnTo>
                  <a:pt x="225" y="2173"/>
                </a:lnTo>
                <a:lnTo>
                  <a:pt x="209" y="2147"/>
                </a:lnTo>
                <a:lnTo>
                  <a:pt x="193" y="2120"/>
                </a:lnTo>
                <a:lnTo>
                  <a:pt x="178" y="2093"/>
                </a:lnTo>
                <a:lnTo>
                  <a:pt x="164" y="2065"/>
                </a:lnTo>
                <a:lnTo>
                  <a:pt x="150" y="2036"/>
                </a:lnTo>
                <a:lnTo>
                  <a:pt x="136" y="2008"/>
                </a:lnTo>
                <a:lnTo>
                  <a:pt x="124" y="1979"/>
                </a:lnTo>
                <a:lnTo>
                  <a:pt x="111" y="1950"/>
                </a:lnTo>
                <a:lnTo>
                  <a:pt x="100" y="1920"/>
                </a:lnTo>
                <a:lnTo>
                  <a:pt x="89" y="1889"/>
                </a:lnTo>
                <a:lnTo>
                  <a:pt x="78" y="1859"/>
                </a:lnTo>
                <a:lnTo>
                  <a:pt x="68" y="1828"/>
                </a:lnTo>
                <a:lnTo>
                  <a:pt x="59" y="1797"/>
                </a:lnTo>
                <a:lnTo>
                  <a:pt x="51" y="1764"/>
                </a:lnTo>
                <a:lnTo>
                  <a:pt x="43" y="1732"/>
                </a:lnTo>
                <a:lnTo>
                  <a:pt x="35" y="1699"/>
                </a:lnTo>
                <a:lnTo>
                  <a:pt x="29" y="1667"/>
                </a:lnTo>
                <a:lnTo>
                  <a:pt x="23" y="1633"/>
                </a:lnTo>
                <a:lnTo>
                  <a:pt x="17" y="1601"/>
                </a:lnTo>
                <a:lnTo>
                  <a:pt x="13" y="1567"/>
                </a:lnTo>
                <a:lnTo>
                  <a:pt x="9" y="1533"/>
                </a:lnTo>
                <a:lnTo>
                  <a:pt x="5" y="1499"/>
                </a:lnTo>
                <a:lnTo>
                  <a:pt x="3" y="1464"/>
                </a:lnTo>
                <a:lnTo>
                  <a:pt x="1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7">
            <a:hlinkClick r:id="rId4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5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6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320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punainen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8533C0-49A6-4D70-B89C-A1AE50857747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2"/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  <p:sp>
        <p:nvSpPr>
          <p:cNvPr id="12" name="Freeform 6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11172183" y="5877340"/>
            <a:ext cx="252557" cy="252000"/>
          </a:xfrm>
          <a:custGeom>
            <a:avLst/>
            <a:gdLst>
              <a:gd name="T0" fmla="*/ 1245 w 2268"/>
              <a:gd name="T1" fmla="*/ 935 h 2720"/>
              <a:gd name="T2" fmla="*/ 1257 w 2268"/>
              <a:gd name="T3" fmla="*/ 850 h 2720"/>
              <a:gd name="T4" fmla="*/ 1285 w 2268"/>
              <a:gd name="T5" fmla="*/ 811 h 2720"/>
              <a:gd name="T6" fmla="*/ 1320 w 2268"/>
              <a:gd name="T7" fmla="*/ 794 h 2720"/>
              <a:gd name="T8" fmla="*/ 1506 w 2268"/>
              <a:gd name="T9" fmla="*/ 514 h 2720"/>
              <a:gd name="T10" fmla="*/ 1310 w 2268"/>
              <a:gd name="T11" fmla="*/ 502 h 2720"/>
              <a:gd name="T12" fmla="*/ 1207 w 2268"/>
              <a:gd name="T13" fmla="*/ 518 h 2720"/>
              <a:gd name="T14" fmla="*/ 1134 w 2268"/>
              <a:gd name="T15" fmla="*/ 551 h 2720"/>
              <a:gd name="T16" fmla="*/ 1073 w 2268"/>
              <a:gd name="T17" fmla="*/ 607 h 2720"/>
              <a:gd name="T18" fmla="*/ 1019 w 2268"/>
              <a:gd name="T19" fmla="*/ 697 h 2720"/>
              <a:gd name="T20" fmla="*/ 992 w 2268"/>
              <a:gd name="T21" fmla="*/ 793 h 2720"/>
              <a:gd name="T22" fmla="*/ 983 w 2268"/>
              <a:gd name="T23" fmla="*/ 1131 h 2720"/>
              <a:gd name="T24" fmla="*/ 0 w 2268"/>
              <a:gd name="T25" fmla="*/ 1360 h 2720"/>
              <a:gd name="T26" fmla="*/ 13 w 2268"/>
              <a:gd name="T27" fmla="*/ 1152 h 2720"/>
              <a:gd name="T28" fmla="*/ 51 w 2268"/>
              <a:gd name="T29" fmla="*/ 956 h 2720"/>
              <a:gd name="T30" fmla="*/ 111 w 2268"/>
              <a:gd name="T31" fmla="*/ 770 h 2720"/>
              <a:gd name="T32" fmla="*/ 193 w 2268"/>
              <a:gd name="T33" fmla="*/ 599 h 2720"/>
              <a:gd name="T34" fmla="*/ 294 w 2268"/>
              <a:gd name="T35" fmla="*/ 446 h 2720"/>
              <a:gd name="T36" fmla="*/ 413 w 2268"/>
              <a:gd name="T37" fmla="*/ 310 h 2720"/>
              <a:gd name="T38" fmla="*/ 547 w 2268"/>
              <a:gd name="T39" fmla="*/ 196 h 2720"/>
              <a:gd name="T40" fmla="*/ 693 w 2268"/>
              <a:gd name="T41" fmla="*/ 106 h 2720"/>
              <a:gd name="T42" fmla="*/ 851 w 2268"/>
              <a:gd name="T43" fmla="*/ 43 h 2720"/>
              <a:gd name="T44" fmla="*/ 1019 w 2268"/>
              <a:gd name="T45" fmla="*/ 7 h 2720"/>
              <a:gd name="T46" fmla="*/ 1193 w 2268"/>
              <a:gd name="T47" fmla="*/ 2 h 2720"/>
              <a:gd name="T48" fmla="*/ 1363 w 2268"/>
              <a:gd name="T49" fmla="*/ 27 h 2720"/>
              <a:gd name="T50" fmla="*/ 1524 w 2268"/>
              <a:gd name="T51" fmla="*/ 82 h 2720"/>
              <a:gd name="T52" fmla="*/ 1675 w 2268"/>
              <a:gd name="T53" fmla="*/ 164 h 2720"/>
              <a:gd name="T54" fmla="*/ 1813 w 2268"/>
              <a:gd name="T55" fmla="*/ 270 h 2720"/>
              <a:gd name="T56" fmla="*/ 1936 w 2268"/>
              <a:gd name="T57" fmla="*/ 398 h 2720"/>
              <a:gd name="T58" fmla="*/ 2043 w 2268"/>
              <a:gd name="T59" fmla="*/ 547 h 2720"/>
              <a:gd name="T60" fmla="*/ 2131 w 2268"/>
              <a:gd name="T61" fmla="*/ 712 h 2720"/>
              <a:gd name="T62" fmla="*/ 2200 w 2268"/>
              <a:gd name="T63" fmla="*/ 892 h 2720"/>
              <a:gd name="T64" fmla="*/ 2245 w 2268"/>
              <a:gd name="T65" fmla="*/ 1085 h 2720"/>
              <a:gd name="T66" fmla="*/ 2267 w 2268"/>
              <a:gd name="T67" fmla="*/ 1290 h 2720"/>
              <a:gd name="T68" fmla="*/ 2262 w 2268"/>
              <a:gd name="T69" fmla="*/ 1499 h 2720"/>
              <a:gd name="T70" fmla="*/ 2233 w 2268"/>
              <a:gd name="T71" fmla="*/ 1699 h 2720"/>
              <a:gd name="T72" fmla="*/ 2179 w 2268"/>
              <a:gd name="T73" fmla="*/ 1889 h 2720"/>
              <a:gd name="T74" fmla="*/ 2104 w 2268"/>
              <a:gd name="T75" fmla="*/ 2065 h 2720"/>
              <a:gd name="T76" fmla="*/ 2009 w 2268"/>
              <a:gd name="T77" fmla="*/ 2225 h 2720"/>
              <a:gd name="T78" fmla="*/ 1897 w 2268"/>
              <a:gd name="T79" fmla="*/ 2366 h 2720"/>
              <a:gd name="T80" fmla="*/ 1768 w 2268"/>
              <a:gd name="T81" fmla="*/ 2487 h 2720"/>
              <a:gd name="T82" fmla="*/ 1626 w 2268"/>
              <a:gd name="T83" fmla="*/ 2586 h 2720"/>
              <a:gd name="T84" fmla="*/ 1472 w 2268"/>
              <a:gd name="T85" fmla="*/ 2659 h 2720"/>
              <a:gd name="T86" fmla="*/ 1307 w 2268"/>
              <a:gd name="T87" fmla="*/ 2705 h 2720"/>
              <a:gd name="T88" fmla="*/ 1134 w 2268"/>
              <a:gd name="T89" fmla="*/ 2720 h 2720"/>
              <a:gd name="T90" fmla="*/ 962 w 2268"/>
              <a:gd name="T91" fmla="*/ 2705 h 2720"/>
              <a:gd name="T92" fmla="*/ 797 w 2268"/>
              <a:gd name="T93" fmla="*/ 2659 h 2720"/>
              <a:gd name="T94" fmla="*/ 643 w 2268"/>
              <a:gd name="T95" fmla="*/ 2586 h 2720"/>
              <a:gd name="T96" fmla="*/ 501 w 2268"/>
              <a:gd name="T97" fmla="*/ 2487 h 2720"/>
              <a:gd name="T98" fmla="*/ 372 w 2268"/>
              <a:gd name="T99" fmla="*/ 2366 h 2720"/>
              <a:gd name="T100" fmla="*/ 259 w 2268"/>
              <a:gd name="T101" fmla="*/ 2225 h 2720"/>
              <a:gd name="T102" fmla="*/ 164 w 2268"/>
              <a:gd name="T103" fmla="*/ 2065 h 2720"/>
              <a:gd name="T104" fmla="*/ 89 w 2268"/>
              <a:gd name="T105" fmla="*/ 1889 h 2720"/>
              <a:gd name="T106" fmla="*/ 35 w 2268"/>
              <a:gd name="T107" fmla="*/ 1699 h 2720"/>
              <a:gd name="T108" fmla="*/ 5 w 2268"/>
              <a:gd name="T109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8" h="2720">
                <a:moveTo>
                  <a:pt x="1245" y="2218"/>
                </a:moveTo>
                <a:lnTo>
                  <a:pt x="1245" y="1436"/>
                </a:lnTo>
                <a:lnTo>
                  <a:pt x="1464" y="1436"/>
                </a:lnTo>
                <a:lnTo>
                  <a:pt x="1497" y="1131"/>
                </a:lnTo>
                <a:lnTo>
                  <a:pt x="1245" y="1131"/>
                </a:lnTo>
                <a:lnTo>
                  <a:pt x="1245" y="935"/>
                </a:lnTo>
                <a:lnTo>
                  <a:pt x="1245" y="920"/>
                </a:lnTo>
                <a:lnTo>
                  <a:pt x="1246" y="904"/>
                </a:lnTo>
                <a:lnTo>
                  <a:pt x="1248" y="890"/>
                </a:lnTo>
                <a:lnTo>
                  <a:pt x="1250" y="875"/>
                </a:lnTo>
                <a:lnTo>
                  <a:pt x="1253" y="862"/>
                </a:lnTo>
                <a:lnTo>
                  <a:pt x="1257" y="850"/>
                </a:lnTo>
                <a:lnTo>
                  <a:pt x="1262" y="838"/>
                </a:lnTo>
                <a:lnTo>
                  <a:pt x="1269" y="829"/>
                </a:lnTo>
                <a:lnTo>
                  <a:pt x="1272" y="824"/>
                </a:lnTo>
                <a:lnTo>
                  <a:pt x="1276" y="819"/>
                </a:lnTo>
                <a:lnTo>
                  <a:pt x="1280" y="815"/>
                </a:lnTo>
                <a:lnTo>
                  <a:pt x="1285" y="811"/>
                </a:lnTo>
                <a:lnTo>
                  <a:pt x="1290" y="807"/>
                </a:lnTo>
                <a:lnTo>
                  <a:pt x="1295" y="803"/>
                </a:lnTo>
                <a:lnTo>
                  <a:pt x="1301" y="801"/>
                </a:lnTo>
                <a:lnTo>
                  <a:pt x="1307" y="799"/>
                </a:lnTo>
                <a:lnTo>
                  <a:pt x="1313" y="795"/>
                </a:lnTo>
                <a:lnTo>
                  <a:pt x="1320" y="794"/>
                </a:lnTo>
                <a:lnTo>
                  <a:pt x="1335" y="790"/>
                </a:lnTo>
                <a:lnTo>
                  <a:pt x="1352" y="788"/>
                </a:lnTo>
                <a:lnTo>
                  <a:pt x="1361" y="788"/>
                </a:lnTo>
                <a:lnTo>
                  <a:pt x="1371" y="788"/>
                </a:lnTo>
                <a:lnTo>
                  <a:pt x="1506" y="788"/>
                </a:lnTo>
                <a:lnTo>
                  <a:pt x="1506" y="514"/>
                </a:lnTo>
                <a:lnTo>
                  <a:pt x="1478" y="511"/>
                </a:lnTo>
                <a:lnTo>
                  <a:pt x="1434" y="507"/>
                </a:lnTo>
                <a:lnTo>
                  <a:pt x="1376" y="503"/>
                </a:lnTo>
                <a:lnTo>
                  <a:pt x="1360" y="503"/>
                </a:lnTo>
                <a:lnTo>
                  <a:pt x="1344" y="503"/>
                </a:lnTo>
                <a:lnTo>
                  <a:pt x="1310" y="502"/>
                </a:lnTo>
                <a:lnTo>
                  <a:pt x="1292" y="503"/>
                </a:lnTo>
                <a:lnTo>
                  <a:pt x="1274" y="505"/>
                </a:lnTo>
                <a:lnTo>
                  <a:pt x="1257" y="506"/>
                </a:lnTo>
                <a:lnTo>
                  <a:pt x="1240" y="509"/>
                </a:lnTo>
                <a:lnTo>
                  <a:pt x="1223" y="513"/>
                </a:lnTo>
                <a:lnTo>
                  <a:pt x="1207" y="518"/>
                </a:lnTo>
                <a:lnTo>
                  <a:pt x="1200" y="520"/>
                </a:lnTo>
                <a:lnTo>
                  <a:pt x="1192" y="523"/>
                </a:lnTo>
                <a:lnTo>
                  <a:pt x="1177" y="529"/>
                </a:lnTo>
                <a:lnTo>
                  <a:pt x="1162" y="536"/>
                </a:lnTo>
                <a:lnTo>
                  <a:pt x="1148" y="543"/>
                </a:lnTo>
                <a:lnTo>
                  <a:pt x="1134" y="551"/>
                </a:lnTo>
                <a:lnTo>
                  <a:pt x="1121" y="561"/>
                </a:lnTo>
                <a:lnTo>
                  <a:pt x="1108" y="572"/>
                </a:lnTo>
                <a:lnTo>
                  <a:pt x="1096" y="583"/>
                </a:lnTo>
                <a:lnTo>
                  <a:pt x="1090" y="587"/>
                </a:lnTo>
                <a:lnTo>
                  <a:pt x="1084" y="593"/>
                </a:lnTo>
                <a:lnTo>
                  <a:pt x="1073" y="607"/>
                </a:lnTo>
                <a:lnTo>
                  <a:pt x="1063" y="620"/>
                </a:lnTo>
                <a:lnTo>
                  <a:pt x="1053" y="633"/>
                </a:lnTo>
                <a:lnTo>
                  <a:pt x="1044" y="647"/>
                </a:lnTo>
                <a:lnTo>
                  <a:pt x="1035" y="663"/>
                </a:lnTo>
                <a:lnTo>
                  <a:pt x="1027" y="680"/>
                </a:lnTo>
                <a:lnTo>
                  <a:pt x="1019" y="697"/>
                </a:lnTo>
                <a:lnTo>
                  <a:pt x="1016" y="705"/>
                </a:lnTo>
                <a:lnTo>
                  <a:pt x="1013" y="715"/>
                </a:lnTo>
                <a:lnTo>
                  <a:pt x="1007" y="733"/>
                </a:lnTo>
                <a:lnTo>
                  <a:pt x="1001" y="752"/>
                </a:lnTo>
                <a:lnTo>
                  <a:pt x="996" y="771"/>
                </a:lnTo>
                <a:lnTo>
                  <a:pt x="992" y="793"/>
                </a:lnTo>
                <a:lnTo>
                  <a:pt x="989" y="813"/>
                </a:lnTo>
                <a:lnTo>
                  <a:pt x="986" y="836"/>
                </a:lnTo>
                <a:lnTo>
                  <a:pt x="984" y="859"/>
                </a:lnTo>
                <a:lnTo>
                  <a:pt x="983" y="881"/>
                </a:lnTo>
                <a:lnTo>
                  <a:pt x="983" y="905"/>
                </a:lnTo>
                <a:lnTo>
                  <a:pt x="983" y="1131"/>
                </a:lnTo>
                <a:lnTo>
                  <a:pt x="763" y="1131"/>
                </a:lnTo>
                <a:lnTo>
                  <a:pt x="763" y="1436"/>
                </a:lnTo>
                <a:lnTo>
                  <a:pt x="983" y="1436"/>
                </a:lnTo>
                <a:lnTo>
                  <a:pt x="983" y="2218"/>
                </a:lnTo>
                <a:lnTo>
                  <a:pt x="1245" y="2218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1" y="1290"/>
                </a:lnTo>
                <a:lnTo>
                  <a:pt x="3" y="1256"/>
                </a:lnTo>
                <a:lnTo>
                  <a:pt x="5" y="1221"/>
                </a:lnTo>
                <a:lnTo>
                  <a:pt x="9" y="1187"/>
                </a:lnTo>
                <a:lnTo>
                  <a:pt x="13" y="1152"/>
                </a:lnTo>
                <a:lnTo>
                  <a:pt x="17" y="1119"/>
                </a:lnTo>
                <a:lnTo>
                  <a:pt x="23" y="1085"/>
                </a:lnTo>
                <a:lnTo>
                  <a:pt x="29" y="1053"/>
                </a:lnTo>
                <a:lnTo>
                  <a:pt x="35" y="1020"/>
                </a:lnTo>
                <a:lnTo>
                  <a:pt x="43" y="988"/>
                </a:lnTo>
                <a:lnTo>
                  <a:pt x="51" y="956"/>
                </a:lnTo>
                <a:lnTo>
                  <a:pt x="59" y="923"/>
                </a:lnTo>
                <a:lnTo>
                  <a:pt x="68" y="892"/>
                </a:lnTo>
                <a:lnTo>
                  <a:pt x="78" y="861"/>
                </a:lnTo>
                <a:lnTo>
                  <a:pt x="89" y="831"/>
                </a:lnTo>
                <a:lnTo>
                  <a:pt x="100" y="800"/>
                </a:lnTo>
                <a:lnTo>
                  <a:pt x="111" y="770"/>
                </a:lnTo>
                <a:lnTo>
                  <a:pt x="124" y="741"/>
                </a:lnTo>
                <a:lnTo>
                  <a:pt x="136" y="712"/>
                </a:lnTo>
                <a:lnTo>
                  <a:pt x="150" y="683"/>
                </a:lnTo>
                <a:lnTo>
                  <a:pt x="164" y="655"/>
                </a:lnTo>
                <a:lnTo>
                  <a:pt x="178" y="627"/>
                </a:lnTo>
                <a:lnTo>
                  <a:pt x="193" y="599"/>
                </a:lnTo>
                <a:lnTo>
                  <a:pt x="209" y="573"/>
                </a:lnTo>
                <a:lnTo>
                  <a:pt x="225" y="547"/>
                </a:lnTo>
                <a:lnTo>
                  <a:pt x="241" y="520"/>
                </a:lnTo>
                <a:lnTo>
                  <a:pt x="259" y="495"/>
                </a:lnTo>
                <a:lnTo>
                  <a:pt x="276" y="470"/>
                </a:lnTo>
                <a:lnTo>
                  <a:pt x="294" y="446"/>
                </a:lnTo>
                <a:lnTo>
                  <a:pt x="313" y="422"/>
                </a:lnTo>
                <a:lnTo>
                  <a:pt x="332" y="398"/>
                </a:lnTo>
                <a:lnTo>
                  <a:pt x="351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0"/>
                </a:lnTo>
                <a:lnTo>
                  <a:pt x="478" y="250"/>
                </a:lnTo>
                <a:lnTo>
                  <a:pt x="501" y="232"/>
                </a:lnTo>
                <a:lnTo>
                  <a:pt x="523" y="214"/>
                </a:lnTo>
                <a:lnTo>
                  <a:pt x="547" y="196"/>
                </a:lnTo>
                <a:lnTo>
                  <a:pt x="570" y="180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0"/>
                </a:lnTo>
                <a:lnTo>
                  <a:pt x="693" y="106"/>
                </a:lnTo>
                <a:lnTo>
                  <a:pt x="719" y="94"/>
                </a:lnTo>
                <a:lnTo>
                  <a:pt x="745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9" y="7"/>
                </a:lnTo>
                <a:lnTo>
                  <a:pt x="1047" y="3"/>
                </a:lnTo>
                <a:lnTo>
                  <a:pt x="1076" y="2"/>
                </a:lnTo>
                <a:lnTo>
                  <a:pt x="1105" y="0"/>
                </a:lnTo>
                <a:lnTo>
                  <a:pt x="1134" y="0"/>
                </a:lnTo>
                <a:lnTo>
                  <a:pt x="1164" y="0"/>
                </a:lnTo>
                <a:lnTo>
                  <a:pt x="1193" y="2"/>
                </a:lnTo>
                <a:lnTo>
                  <a:pt x="1222" y="3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1" y="34"/>
                </a:lnTo>
                <a:lnTo>
                  <a:pt x="1418" y="43"/>
                </a:lnTo>
                <a:lnTo>
                  <a:pt x="1445" y="51"/>
                </a:lnTo>
                <a:lnTo>
                  <a:pt x="1472" y="61"/>
                </a:lnTo>
                <a:lnTo>
                  <a:pt x="1498" y="72"/>
                </a:lnTo>
                <a:lnTo>
                  <a:pt x="1524" y="82"/>
                </a:lnTo>
                <a:lnTo>
                  <a:pt x="1550" y="94"/>
                </a:lnTo>
                <a:lnTo>
                  <a:pt x="1576" y="106"/>
                </a:lnTo>
                <a:lnTo>
                  <a:pt x="1601" y="120"/>
                </a:lnTo>
                <a:lnTo>
                  <a:pt x="1626" y="134"/>
                </a:lnTo>
                <a:lnTo>
                  <a:pt x="1651" y="148"/>
                </a:lnTo>
                <a:lnTo>
                  <a:pt x="1675" y="164"/>
                </a:lnTo>
                <a:lnTo>
                  <a:pt x="1699" y="180"/>
                </a:lnTo>
                <a:lnTo>
                  <a:pt x="1722" y="196"/>
                </a:lnTo>
                <a:lnTo>
                  <a:pt x="1746" y="214"/>
                </a:lnTo>
                <a:lnTo>
                  <a:pt x="1768" y="232"/>
                </a:lnTo>
                <a:lnTo>
                  <a:pt x="1791" y="250"/>
                </a:lnTo>
                <a:lnTo>
                  <a:pt x="1813" y="270"/>
                </a:lnTo>
                <a:lnTo>
                  <a:pt x="1835" y="290"/>
                </a:lnTo>
                <a:lnTo>
                  <a:pt x="1856" y="310"/>
                </a:lnTo>
                <a:lnTo>
                  <a:pt x="1876" y="332"/>
                </a:lnTo>
                <a:lnTo>
                  <a:pt x="1897" y="354"/>
                </a:lnTo>
                <a:lnTo>
                  <a:pt x="1917" y="375"/>
                </a:lnTo>
                <a:lnTo>
                  <a:pt x="1936" y="398"/>
                </a:lnTo>
                <a:lnTo>
                  <a:pt x="1955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09" y="495"/>
                </a:lnTo>
                <a:lnTo>
                  <a:pt x="2026" y="520"/>
                </a:lnTo>
                <a:lnTo>
                  <a:pt x="2043" y="547"/>
                </a:lnTo>
                <a:lnTo>
                  <a:pt x="2059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4" y="655"/>
                </a:lnTo>
                <a:lnTo>
                  <a:pt x="2118" y="683"/>
                </a:lnTo>
                <a:lnTo>
                  <a:pt x="2131" y="712"/>
                </a:lnTo>
                <a:lnTo>
                  <a:pt x="2144" y="741"/>
                </a:lnTo>
                <a:lnTo>
                  <a:pt x="2157" y="770"/>
                </a:lnTo>
                <a:lnTo>
                  <a:pt x="2168" y="800"/>
                </a:lnTo>
                <a:lnTo>
                  <a:pt x="2179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7" y="956"/>
                </a:lnTo>
                <a:lnTo>
                  <a:pt x="2225" y="988"/>
                </a:lnTo>
                <a:lnTo>
                  <a:pt x="2233" y="1020"/>
                </a:lnTo>
                <a:lnTo>
                  <a:pt x="2239" y="1053"/>
                </a:lnTo>
                <a:lnTo>
                  <a:pt x="2245" y="1085"/>
                </a:lnTo>
                <a:lnTo>
                  <a:pt x="2251" y="1119"/>
                </a:lnTo>
                <a:lnTo>
                  <a:pt x="2255" y="1152"/>
                </a:lnTo>
                <a:lnTo>
                  <a:pt x="2259" y="1187"/>
                </a:lnTo>
                <a:lnTo>
                  <a:pt x="2262" y="1221"/>
                </a:lnTo>
                <a:lnTo>
                  <a:pt x="2265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8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5" y="1464"/>
                </a:lnTo>
                <a:lnTo>
                  <a:pt x="2262" y="1499"/>
                </a:lnTo>
                <a:lnTo>
                  <a:pt x="2259" y="1533"/>
                </a:lnTo>
                <a:lnTo>
                  <a:pt x="2255" y="1567"/>
                </a:lnTo>
                <a:lnTo>
                  <a:pt x="2251" y="1601"/>
                </a:lnTo>
                <a:lnTo>
                  <a:pt x="2245" y="1633"/>
                </a:lnTo>
                <a:lnTo>
                  <a:pt x="2239" y="1667"/>
                </a:lnTo>
                <a:lnTo>
                  <a:pt x="2233" y="1699"/>
                </a:lnTo>
                <a:lnTo>
                  <a:pt x="2225" y="1732"/>
                </a:lnTo>
                <a:lnTo>
                  <a:pt x="2217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79" y="1889"/>
                </a:lnTo>
                <a:lnTo>
                  <a:pt x="2168" y="1920"/>
                </a:lnTo>
                <a:lnTo>
                  <a:pt x="2157" y="1950"/>
                </a:lnTo>
                <a:lnTo>
                  <a:pt x="2144" y="1979"/>
                </a:lnTo>
                <a:lnTo>
                  <a:pt x="2131" y="2008"/>
                </a:lnTo>
                <a:lnTo>
                  <a:pt x="2118" y="2036"/>
                </a:lnTo>
                <a:lnTo>
                  <a:pt x="2104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59" y="2147"/>
                </a:lnTo>
                <a:lnTo>
                  <a:pt x="2043" y="2173"/>
                </a:lnTo>
                <a:lnTo>
                  <a:pt x="2026" y="2200"/>
                </a:lnTo>
                <a:lnTo>
                  <a:pt x="2009" y="2225"/>
                </a:lnTo>
                <a:lnTo>
                  <a:pt x="1992" y="2250"/>
                </a:lnTo>
                <a:lnTo>
                  <a:pt x="1974" y="2274"/>
                </a:lnTo>
                <a:lnTo>
                  <a:pt x="1955" y="2298"/>
                </a:lnTo>
                <a:lnTo>
                  <a:pt x="1936" y="2322"/>
                </a:lnTo>
                <a:lnTo>
                  <a:pt x="1917" y="2345"/>
                </a:lnTo>
                <a:lnTo>
                  <a:pt x="1897" y="2366"/>
                </a:lnTo>
                <a:lnTo>
                  <a:pt x="1876" y="2388"/>
                </a:lnTo>
                <a:lnTo>
                  <a:pt x="1856" y="2409"/>
                </a:lnTo>
                <a:lnTo>
                  <a:pt x="1835" y="2430"/>
                </a:lnTo>
                <a:lnTo>
                  <a:pt x="1813" y="2450"/>
                </a:lnTo>
                <a:lnTo>
                  <a:pt x="1791" y="2469"/>
                </a:lnTo>
                <a:lnTo>
                  <a:pt x="1768" y="2487"/>
                </a:lnTo>
                <a:lnTo>
                  <a:pt x="1746" y="2505"/>
                </a:lnTo>
                <a:lnTo>
                  <a:pt x="1722" y="2523"/>
                </a:lnTo>
                <a:lnTo>
                  <a:pt x="1699" y="2540"/>
                </a:lnTo>
                <a:lnTo>
                  <a:pt x="1675" y="2556"/>
                </a:lnTo>
                <a:lnTo>
                  <a:pt x="1651" y="2571"/>
                </a:lnTo>
                <a:lnTo>
                  <a:pt x="1626" y="2586"/>
                </a:lnTo>
                <a:lnTo>
                  <a:pt x="1601" y="2600"/>
                </a:lnTo>
                <a:lnTo>
                  <a:pt x="1576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2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1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2" y="2717"/>
                </a:lnTo>
                <a:lnTo>
                  <a:pt x="1193" y="2718"/>
                </a:lnTo>
                <a:lnTo>
                  <a:pt x="1164" y="2719"/>
                </a:lnTo>
                <a:lnTo>
                  <a:pt x="1134" y="2720"/>
                </a:lnTo>
                <a:lnTo>
                  <a:pt x="1105" y="2719"/>
                </a:lnTo>
                <a:lnTo>
                  <a:pt x="1076" y="2718"/>
                </a:lnTo>
                <a:lnTo>
                  <a:pt x="1047" y="2717"/>
                </a:lnTo>
                <a:lnTo>
                  <a:pt x="1019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5" y="2637"/>
                </a:lnTo>
                <a:lnTo>
                  <a:pt x="719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7" y="2523"/>
                </a:lnTo>
                <a:lnTo>
                  <a:pt x="523" y="2505"/>
                </a:lnTo>
                <a:lnTo>
                  <a:pt x="501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8"/>
                </a:lnTo>
                <a:lnTo>
                  <a:pt x="372" y="2366"/>
                </a:lnTo>
                <a:lnTo>
                  <a:pt x="351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4" y="2274"/>
                </a:lnTo>
                <a:lnTo>
                  <a:pt x="276" y="2250"/>
                </a:lnTo>
                <a:lnTo>
                  <a:pt x="259" y="2225"/>
                </a:lnTo>
                <a:lnTo>
                  <a:pt x="241" y="2200"/>
                </a:lnTo>
                <a:lnTo>
                  <a:pt x="225" y="2173"/>
                </a:lnTo>
                <a:lnTo>
                  <a:pt x="209" y="2147"/>
                </a:lnTo>
                <a:lnTo>
                  <a:pt x="193" y="2120"/>
                </a:lnTo>
                <a:lnTo>
                  <a:pt x="178" y="2093"/>
                </a:lnTo>
                <a:lnTo>
                  <a:pt x="164" y="2065"/>
                </a:lnTo>
                <a:lnTo>
                  <a:pt x="150" y="2036"/>
                </a:lnTo>
                <a:lnTo>
                  <a:pt x="136" y="2008"/>
                </a:lnTo>
                <a:lnTo>
                  <a:pt x="124" y="1979"/>
                </a:lnTo>
                <a:lnTo>
                  <a:pt x="111" y="1950"/>
                </a:lnTo>
                <a:lnTo>
                  <a:pt x="100" y="1920"/>
                </a:lnTo>
                <a:lnTo>
                  <a:pt x="89" y="1889"/>
                </a:lnTo>
                <a:lnTo>
                  <a:pt x="78" y="1859"/>
                </a:lnTo>
                <a:lnTo>
                  <a:pt x="68" y="1828"/>
                </a:lnTo>
                <a:lnTo>
                  <a:pt x="59" y="1797"/>
                </a:lnTo>
                <a:lnTo>
                  <a:pt x="51" y="1764"/>
                </a:lnTo>
                <a:lnTo>
                  <a:pt x="43" y="1732"/>
                </a:lnTo>
                <a:lnTo>
                  <a:pt x="35" y="1699"/>
                </a:lnTo>
                <a:lnTo>
                  <a:pt x="29" y="1667"/>
                </a:lnTo>
                <a:lnTo>
                  <a:pt x="23" y="1633"/>
                </a:lnTo>
                <a:lnTo>
                  <a:pt x="17" y="1601"/>
                </a:lnTo>
                <a:lnTo>
                  <a:pt x="13" y="1567"/>
                </a:lnTo>
                <a:lnTo>
                  <a:pt x="9" y="1533"/>
                </a:lnTo>
                <a:lnTo>
                  <a:pt x="5" y="1499"/>
                </a:lnTo>
                <a:lnTo>
                  <a:pt x="3" y="1464"/>
                </a:lnTo>
                <a:lnTo>
                  <a:pt x="1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7">
            <a:hlinkClick r:id="rId4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5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6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45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F58D591-17B7-4AE6-BB60-16CEB88C4BBC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53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1900" y="1989137"/>
            <a:ext cx="5113338" cy="3816351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CABA-EB03-4EF8-AF74-2AF1845764A7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365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A0596C6-AC54-47F9-83DE-3EB79233E5A7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6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4FBD393-E650-4223-886C-4D78C7ACD091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974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D6567F7-A74A-4A34-A59B-3212670D2AE7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363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6F04-53CC-4DD0-9C9E-A585066C4635}" type="datetime1">
              <a:rPr lang="fi-FI" smtClean="0"/>
              <a:t>12.10.2021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07988" y="1844676"/>
            <a:ext cx="11376025" cy="460866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8757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F73254E-B6CD-4592-9C35-AAF54117EE2A}" type="datetime1">
              <a:rPr lang="fi-FI" noProof="0" smtClean="0"/>
              <a:t>12.10.2021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26258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vaale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EB299D4-57F5-4C10-81C1-8BF8F799F7C0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11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404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A227564-0586-4505-BF1F-E84027D5EBA7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11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46748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punainen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BE94E73-A393-4ECF-BC02-065EDEC21D28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410386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accent4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2FAB94D-EAA4-4ABB-AA8C-06714C2040FE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381457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C95CC45-6607-47DC-A7A9-BF90EC2628BD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427252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10658475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10651227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1758-D6AF-4773-9754-B70452D6788C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7892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/ somenos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56050" y="1628750"/>
            <a:ext cx="4969188" cy="259236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33FB06A-2199-45FA-83DB-6FECE6E0A95E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456050" y="4365130"/>
            <a:ext cx="4969188" cy="144035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407354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vaalea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8316CC7-DE12-41D9-9D9A-4FA28A6C21A8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accent3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9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8615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67A1DCB-3851-4A5B-BCB6-D4786F0F6F94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803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58414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763" y="2565400"/>
            <a:ext cx="10658475" cy="324008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CBA33-160D-4EC6-909B-9CB559B0B403}" type="datetime1">
              <a:rPr lang="fi-FI" noProof="0" smtClean="0"/>
              <a:t>12.10.2021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40900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D4220-0D06-4B95-9657-C9EB0E3F48C9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311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 väli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1900" y="1989137"/>
            <a:ext cx="5113338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1900" y="2852919"/>
            <a:ext cx="5113338" cy="2952569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CBBC2-2705-4909-A44B-E8E547993242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83052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1900" y="1989137"/>
            <a:ext cx="5113338" cy="3816351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1418-3AB9-4A57-9BE9-76E818D353E7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805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10658475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10651227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6902-C255-44A1-8286-8619BDE5DB6C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11017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EB08-A361-4348-9F3E-02C2712B35A8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11900" y="1989138"/>
            <a:ext cx="5113338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10521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1901" y="1989138"/>
            <a:ext cx="5113338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A206-5037-4386-A71E-BA74030E6AF4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6763" y="1989138"/>
            <a:ext cx="5113337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44979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18B7E-B6F8-4789-A44C-228A8CD5AB6B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11900" y="1989138"/>
            <a:ext cx="5113338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66342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40ED4-C6FE-4FAE-AFC3-75E56FFF71C9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41275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6FDF6-01CE-4895-B906-A8CDF2AFEEBB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0034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E74B2-E516-4435-B461-CA65DCAC78D1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05853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5A34-EE4F-4300-BC0F-34FBC4D65423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391306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 kuv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3939-6D20-48CE-8A65-6883A101DFFB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8329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619938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25630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88597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nostoa (sw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8073-A458-4B12-9446-D38333399C64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311900" y="1989138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66762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311900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333448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3F2F-44B9-41C8-8927-50FD9A36BCAE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rgbClr val="FF3E60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9021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F9130-7A42-4FBD-AEC6-4BFCDA2A07E7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chemeClr val="accent1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35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C92E4-B935-4FE6-B163-FE6F8B9B506C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2232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aavi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09515-BBF2-40CB-8DFB-BA183B8AAB94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5113337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  <p:sp>
        <p:nvSpPr>
          <p:cNvPr id="11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72261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1901" y="1989138"/>
            <a:ext cx="5113338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354A3-49B3-478C-AC83-629507BE13C2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6763" y="1989138"/>
            <a:ext cx="5113337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32904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0BE1D-27B4-45A7-AD76-1198A7D57D99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10658475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19222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2578-D1ED-4406-9F94-0AB22A2B6A3C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766763" y="1989138"/>
            <a:ext cx="10658475" cy="3816350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1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taulu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D0C2-3805-48AA-8034-4776FDEFC4F5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766763" y="1989138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4"/>
          </p:nvPr>
        </p:nvSpPr>
        <p:spPr>
          <a:xfrm>
            <a:off x="766763" y="3933826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1" name="Table Placeholder 8"/>
          <p:cNvSpPr>
            <a:spLocks noGrp="1"/>
          </p:cNvSpPr>
          <p:nvPr>
            <p:ph type="tbl" sz="quarter" idx="15"/>
          </p:nvPr>
        </p:nvSpPr>
        <p:spPr>
          <a:xfrm>
            <a:off x="6312030" y="1989138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 dirty="0"/>
          </a:p>
        </p:txBody>
      </p:sp>
      <p:sp>
        <p:nvSpPr>
          <p:cNvPr id="12" name="Table Placeholder 8"/>
          <p:cNvSpPr>
            <a:spLocks noGrp="1"/>
          </p:cNvSpPr>
          <p:nvPr>
            <p:ph type="tbl" sz="quarter" idx="16"/>
          </p:nvPr>
        </p:nvSpPr>
        <p:spPr>
          <a:xfrm>
            <a:off x="6312030" y="3933826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0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roos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614DF77-57E5-43AE-89EB-A3037004F2C0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051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petrol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5070E62-652A-4FCA-A48A-A3C9B5D21054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97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4807B02-D0B4-4A08-B62E-A00F5B78E985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26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6A53D7B-6B97-4993-8B7C-225FD1A23FDA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30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E72-162F-498F-B705-BE5BB9DFFA3F}" type="datetime1">
              <a:rPr lang="fi-FI" smtClean="0"/>
              <a:t>12.10.2021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55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8B51-994D-4A31-B782-77968A11E968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061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44088E3-6F12-4947-AD33-6B633F33A9C7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5113337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74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A03D-C024-448F-B337-EF507B974421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08471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56D4DAF-E4C3-4958-B746-FD7B1AD5EF19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046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37FF261-7541-42FA-B569-1D24A5023728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89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348F61E-A88D-43AD-B098-855ED78C6251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903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/ Somenosto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196690"/>
            <a:ext cx="5905317" cy="374452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7355545E-CA5D-4F16-9BEC-18C7CE8404EA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085230"/>
            <a:ext cx="5905317" cy="72025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032625" y="1052670"/>
            <a:ext cx="5159375" cy="4752818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052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/ somenost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196690"/>
            <a:ext cx="5905317" cy="374452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51DFD47-2053-4F82-99FB-D06916968DBF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085230"/>
            <a:ext cx="5905317" cy="72025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032625" y="1052670"/>
            <a:ext cx="5159375" cy="475281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7183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2BE5-232C-48AE-9285-4176BBC77C70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931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grafiik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accent3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172D856-1DF6-4939-B870-A33B0202D2C1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3"/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accent3"/>
                </a:solidFill>
                <a:latin typeface="+mn-lt"/>
              </a:rPr>
              <a:t>www.kuntaliitto.fi</a:t>
            </a:r>
          </a:p>
        </p:txBody>
      </p:sp>
      <p:sp>
        <p:nvSpPr>
          <p:cNvPr id="12" name="Freeform 6">
            <a:hlinkClick r:id="rId4" tooltip="facebook"/>
          </p:cNvPr>
          <p:cNvSpPr>
            <a:spLocks noChangeAspect="1" noEditPoints="1"/>
          </p:cNvSpPr>
          <p:nvPr userDrawn="1"/>
        </p:nvSpPr>
        <p:spPr bwMode="auto">
          <a:xfrm>
            <a:off x="11172183" y="5877340"/>
            <a:ext cx="252557" cy="252000"/>
          </a:xfrm>
          <a:custGeom>
            <a:avLst/>
            <a:gdLst>
              <a:gd name="T0" fmla="*/ 1245 w 2268"/>
              <a:gd name="T1" fmla="*/ 935 h 2720"/>
              <a:gd name="T2" fmla="*/ 1257 w 2268"/>
              <a:gd name="T3" fmla="*/ 850 h 2720"/>
              <a:gd name="T4" fmla="*/ 1285 w 2268"/>
              <a:gd name="T5" fmla="*/ 811 h 2720"/>
              <a:gd name="T6" fmla="*/ 1320 w 2268"/>
              <a:gd name="T7" fmla="*/ 794 h 2720"/>
              <a:gd name="T8" fmla="*/ 1506 w 2268"/>
              <a:gd name="T9" fmla="*/ 514 h 2720"/>
              <a:gd name="T10" fmla="*/ 1310 w 2268"/>
              <a:gd name="T11" fmla="*/ 502 h 2720"/>
              <a:gd name="T12" fmla="*/ 1207 w 2268"/>
              <a:gd name="T13" fmla="*/ 518 h 2720"/>
              <a:gd name="T14" fmla="*/ 1134 w 2268"/>
              <a:gd name="T15" fmla="*/ 551 h 2720"/>
              <a:gd name="T16" fmla="*/ 1073 w 2268"/>
              <a:gd name="T17" fmla="*/ 607 h 2720"/>
              <a:gd name="T18" fmla="*/ 1019 w 2268"/>
              <a:gd name="T19" fmla="*/ 697 h 2720"/>
              <a:gd name="T20" fmla="*/ 992 w 2268"/>
              <a:gd name="T21" fmla="*/ 793 h 2720"/>
              <a:gd name="T22" fmla="*/ 983 w 2268"/>
              <a:gd name="T23" fmla="*/ 1131 h 2720"/>
              <a:gd name="T24" fmla="*/ 0 w 2268"/>
              <a:gd name="T25" fmla="*/ 1360 h 2720"/>
              <a:gd name="T26" fmla="*/ 13 w 2268"/>
              <a:gd name="T27" fmla="*/ 1152 h 2720"/>
              <a:gd name="T28" fmla="*/ 51 w 2268"/>
              <a:gd name="T29" fmla="*/ 956 h 2720"/>
              <a:gd name="T30" fmla="*/ 111 w 2268"/>
              <a:gd name="T31" fmla="*/ 770 h 2720"/>
              <a:gd name="T32" fmla="*/ 193 w 2268"/>
              <a:gd name="T33" fmla="*/ 599 h 2720"/>
              <a:gd name="T34" fmla="*/ 294 w 2268"/>
              <a:gd name="T35" fmla="*/ 446 h 2720"/>
              <a:gd name="T36" fmla="*/ 413 w 2268"/>
              <a:gd name="T37" fmla="*/ 310 h 2720"/>
              <a:gd name="T38" fmla="*/ 547 w 2268"/>
              <a:gd name="T39" fmla="*/ 196 h 2720"/>
              <a:gd name="T40" fmla="*/ 693 w 2268"/>
              <a:gd name="T41" fmla="*/ 106 h 2720"/>
              <a:gd name="T42" fmla="*/ 851 w 2268"/>
              <a:gd name="T43" fmla="*/ 43 h 2720"/>
              <a:gd name="T44" fmla="*/ 1019 w 2268"/>
              <a:gd name="T45" fmla="*/ 7 h 2720"/>
              <a:gd name="T46" fmla="*/ 1193 w 2268"/>
              <a:gd name="T47" fmla="*/ 2 h 2720"/>
              <a:gd name="T48" fmla="*/ 1363 w 2268"/>
              <a:gd name="T49" fmla="*/ 27 h 2720"/>
              <a:gd name="T50" fmla="*/ 1524 w 2268"/>
              <a:gd name="T51" fmla="*/ 82 h 2720"/>
              <a:gd name="T52" fmla="*/ 1675 w 2268"/>
              <a:gd name="T53" fmla="*/ 164 h 2720"/>
              <a:gd name="T54" fmla="*/ 1813 w 2268"/>
              <a:gd name="T55" fmla="*/ 270 h 2720"/>
              <a:gd name="T56" fmla="*/ 1936 w 2268"/>
              <a:gd name="T57" fmla="*/ 398 h 2720"/>
              <a:gd name="T58" fmla="*/ 2043 w 2268"/>
              <a:gd name="T59" fmla="*/ 547 h 2720"/>
              <a:gd name="T60" fmla="*/ 2131 w 2268"/>
              <a:gd name="T61" fmla="*/ 712 h 2720"/>
              <a:gd name="T62" fmla="*/ 2200 w 2268"/>
              <a:gd name="T63" fmla="*/ 892 h 2720"/>
              <a:gd name="T64" fmla="*/ 2245 w 2268"/>
              <a:gd name="T65" fmla="*/ 1085 h 2720"/>
              <a:gd name="T66" fmla="*/ 2267 w 2268"/>
              <a:gd name="T67" fmla="*/ 1290 h 2720"/>
              <a:gd name="T68" fmla="*/ 2262 w 2268"/>
              <a:gd name="T69" fmla="*/ 1499 h 2720"/>
              <a:gd name="T70" fmla="*/ 2233 w 2268"/>
              <a:gd name="T71" fmla="*/ 1699 h 2720"/>
              <a:gd name="T72" fmla="*/ 2179 w 2268"/>
              <a:gd name="T73" fmla="*/ 1889 h 2720"/>
              <a:gd name="T74" fmla="*/ 2104 w 2268"/>
              <a:gd name="T75" fmla="*/ 2065 h 2720"/>
              <a:gd name="T76" fmla="*/ 2009 w 2268"/>
              <a:gd name="T77" fmla="*/ 2225 h 2720"/>
              <a:gd name="T78" fmla="*/ 1897 w 2268"/>
              <a:gd name="T79" fmla="*/ 2366 h 2720"/>
              <a:gd name="T80" fmla="*/ 1768 w 2268"/>
              <a:gd name="T81" fmla="*/ 2487 h 2720"/>
              <a:gd name="T82" fmla="*/ 1626 w 2268"/>
              <a:gd name="T83" fmla="*/ 2586 h 2720"/>
              <a:gd name="T84" fmla="*/ 1472 w 2268"/>
              <a:gd name="T85" fmla="*/ 2659 h 2720"/>
              <a:gd name="T86" fmla="*/ 1307 w 2268"/>
              <a:gd name="T87" fmla="*/ 2705 h 2720"/>
              <a:gd name="T88" fmla="*/ 1134 w 2268"/>
              <a:gd name="T89" fmla="*/ 2720 h 2720"/>
              <a:gd name="T90" fmla="*/ 962 w 2268"/>
              <a:gd name="T91" fmla="*/ 2705 h 2720"/>
              <a:gd name="T92" fmla="*/ 797 w 2268"/>
              <a:gd name="T93" fmla="*/ 2659 h 2720"/>
              <a:gd name="T94" fmla="*/ 643 w 2268"/>
              <a:gd name="T95" fmla="*/ 2586 h 2720"/>
              <a:gd name="T96" fmla="*/ 501 w 2268"/>
              <a:gd name="T97" fmla="*/ 2487 h 2720"/>
              <a:gd name="T98" fmla="*/ 372 w 2268"/>
              <a:gd name="T99" fmla="*/ 2366 h 2720"/>
              <a:gd name="T100" fmla="*/ 259 w 2268"/>
              <a:gd name="T101" fmla="*/ 2225 h 2720"/>
              <a:gd name="T102" fmla="*/ 164 w 2268"/>
              <a:gd name="T103" fmla="*/ 2065 h 2720"/>
              <a:gd name="T104" fmla="*/ 89 w 2268"/>
              <a:gd name="T105" fmla="*/ 1889 h 2720"/>
              <a:gd name="T106" fmla="*/ 35 w 2268"/>
              <a:gd name="T107" fmla="*/ 1699 h 2720"/>
              <a:gd name="T108" fmla="*/ 5 w 2268"/>
              <a:gd name="T109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8" h="2720">
                <a:moveTo>
                  <a:pt x="1245" y="2218"/>
                </a:moveTo>
                <a:lnTo>
                  <a:pt x="1245" y="1436"/>
                </a:lnTo>
                <a:lnTo>
                  <a:pt x="1464" y="1436"/>
                </a:lnTo>
                <a:lnTo>
                  <a:pt x="1497" y="1131"/>
                </a:lnTo>
                <a:lnTo>
                  <a:pt x="1245" y="1131"/>
                </a:lnTo>
                <a:lnTo>
                  <a:pt x="1245" y="935"/>
                </a:lnTo>
                <a:lnTo>
                  <a:pt x="1245" y="920"/>
                </a:lnTo>
                <a:lnTo>
                  <a:pt x="1246" y="904"/>
                </a:lnTo>
                <a:lnTo>
                  <a:pt x="1248" y="890"/>
                </a:lnTo>
                <a:lnTo>
                  <a:pt x="1250" y="875"/>
                </a:lnTo>
                <a:lnTo>
                  <a:pt x="1253" y="862"/>
                </a:lnTo>
                <a:lnTo>
                  <a:pt x="1257" y="850"/>
                </a:lnTo>
                <a:lnTo>
                  <a:pt x="1262" y="838"/>
                </a:lnTo>
                <a:lnTo>
                  <a:pt x="1269" y="829"/>
                </a:lnTo>
                <a:lnTo>
                  <a:pt x="1272" y="824"/>
                </a:lnTo>
                <a:lnTo>
                  <a:pt x="1276" y="819"/>
                </a:lnTo>
                <a:lnTo>
                  <a:pt x="1280" y="815"/>
                </a:lnTo>
                <a:lnTo>
                  <a:pt x="1285" y="811"/>
                </a:lnTo>
                <a:lnTo>
                  <a:pt x="1290" y="807"/>
                </a:lnTo>
                <a:lnTo>
                  <a:pt x="1295" y="803"/>
                </a:lnTo>
                <a:lnTo>
                  <a:pt x="1301" y="801"/>
                </a:lnTo>
                <a:lnTo>
                  <a:pt x="1307" y="799"/>
                </a:lnTo>
                <a:lnTo>
                  <a:pt x="1313" y="795"/>
                </a:lnTo>
                <a:lnTo>
                  <a:pt x="1320" y="794"/>
                </a:lnTo>
                <a:lnTo>
                  <a:pt x="1335" y="790"/>
                </a:lnTo>
                <a:lnTo>
                  <a:pt x="1352" y="788"/>
                </a:lnTo>
                <a:lnTo>
                  <a:pt x="1361" y="788"/>
                </a:lnTo>
                <a:lnTo>
                  <a:pt x="1371" y="788"/>
                </a:lnTo>
                <a:lnTo>
                  <a:pt x="1506" y="788"/>
                </a:lnTo>
                <a:lnTo>
                  <a:pt x="1506" y="514"/>
                </a:lnTo>
                <a:lnTo>
                  <a:pt x="1478" y="511"/>
                </a:lnTo>
                <a:lnTo>
                  <a:pt x="1434" y="507"/>
                </a:lnTo>
                <a:lnTo>
                  <a:pt x="1376" y="503"/>
                </a:lnTo>
                <a:lnTo>
                  <a:pt x="1360" y="503"/>
                </a:lnTo>
                <a:lnTo>
                  <a:pt x="1344" y="503"/>
                </a:lnTo>
                <a:lnTo>
                  <a:pt x="1310" y="502"/>
                </a:lnTo>
                <a:lnTo>
                  <a:pt x="1292" y="503"/>
                </a:lnTo>
                <a:lnTo>
                  <a:pt x="1274" y="505"/>
                </a:lnTo>
                <a:lnTo>
                  <a:pt x="1257" y="506"/>
                </a:lnTo>
                <a:lnTo>
                  <a:pt x="1240" y="509"/>
                </a:lnTo>
                <a:lnTo>
                  <a:pt x="1223" y="513"/>
                </a:lnTo>
                <a:lnTo>
                  <a:pt x="1207" y="518"/>
                </a:lnTo>
                <a:lnTo>
                  <a:pt x="1200" y="520"/>
                </a:lnTo>
                <a:lnTo>
                  <a:pt x="1192" y="523"/>
                </a:lnTo>
                <a:lnTo>
                  <a:pt x="1177" y="529"/>
                </a:lnTo>
                <a:lnTo>
                  <a:pt x="1162" y="536"/>
                </a:lnTo>
                <a:lnTo>
                  <a:pt x="1148" y="543"/>
                </a:lnTo>
                <a:lnTo>
                  <a:pt x="1134" y="551"/>
                </a:lnTo>
                <a:lnTo>
                  <a:pt x="1121" y="561"/>
                </a:lnTo>
                <a:lnTo>
                  <a:pt x="1108" y="572"/>
                </a:lnTo>
                <a:lnTo>
                  <a:pt x="1096" y="583"/>
                </a:lnTo>
                <a:lnTo>
                  <a:pt x="1090" y="587"/>
                </a:lnTo>
                <a:lnTo>
                  <a:pt x="1084" y="593"/>
                </a:lnTo>
                <a:lnTo>
                  <a:pt x="1073" y="607"/>
                </a:lnTo>
                <a:lnTo>
                  <a:pt x="1063" y="620"/>
                </a:lnTo>
                <a:lnTo>
                  <a:pt x="1053" y="633"/>
                </a:lnTo>
                <a:lnTo>
                  <a:pt x="1044" y="647"/>
                </a:lnTo>
                <a:lnTo>
                  <a:pt x="1035" y="663"/>
                </a:lnTo>
                <a:lnTo>
                  <a:pt x="1027" y="680"/>
                </a:lnTo>
                <a:lnTo>
                  <a:pt x="1019" y="697"/>
                </a:lnTo>
                <a:lnTo>
                  <a:pt x="1016" y="705"/>
                </a:lnTo>
                <a:lnTo>
                  <a:pt x="1013" y="715"/>
                </a:lnTo>
                <a:lnTo>
                  <a:pt x="1007" y="733"/>
                </a:lnTo>
                <a:lnTo>
                  <a:pt x="1001" y="752"/>
                </a:lnTo>
                <a:lnTo>
                  <a:pt x="996" y="771"/>
                </a:lnTo>
                <a:lnTo>
                  <a:pt x="992" y="793"/>
                </a:lnTo>
                <a:lnTo>
                  <a:pt x="989" y="813"/>
                </a:lnTo>
                <a:lnTo>
                  <a:pt x="986" y="836"/>
                </a:lnTo>
                <a:lnTo>
                  <a:pt x="984" y="859"/>
                </a:lnTo>
                <a:lnTo>
                  <a:pt x="983" y="881"/>
                </a:lnTo>
                <a:lnTo>
                  <a:pt x="983" y="905"/>
                </a:lnTo>
                <a:lnTo>
                  <a:pt x="983" y="1131"/>
                </a:lnTo>
                <a:lnTo>
                  <a:pt x="763" y="1131"/>
                </a:lnTo>
                <a:lnTo>
                  <a:pt x="763" y="1436"/>
                </a:lnTo>
                <a:lnTo>
                  <a:pt x="983" y="1436"/>
                </a:lnTo>
                <a:lnTo>
                  <a:pt x="983" y="2218"/>
                </a:lnTo>
                <a:lnTo>
                  <a:pt x="1245" y="2218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1" y="1290"/>
                </a:lnTo>
                <a:lnTo>
                  <a:pt x="3" y="1256"/>
                </a:lnTo>
                <a:lnTo>
                  <a:pt x="5" y="1221"/>
                </a:lnTo>
                <a:lnTo>
                  <a:pt x="9" y="1187"/>
                </a:lnTo>
                <a:lnTo>
                  <a:pt x="13" y="1152"/>
                </a:lnTo>
                <a:lnTo>
                  <a:pt x="17" y="1119"/>
                </a:lnTo>
                <a:lnTo>
                  <a:pt x="23" y="1085"/>
                </a:lnTo>
                <a:lnTo>
                  <a:pt x="29" y="1053"/>
                </a:lnTo>
                <a:lnTo>
                  <a:pt x="35" y="1020"/>
                </a:lnTo>
                <a:lnTo>
                  <a:pt x="43" y="988"/>
                </a:lnTo>
                <a:lnTo>
                  <a:pt x="51" y="956"/>
                </a:lnTo>
                <a:lnTo>
                  <a:pt x="59" y="923"/>
                </a:lnTo>
                <a:lnTo>
                  <a:pt x="68" y="892"/>
                </a:lnTo>
                <a:lnTo>
                  <a:pt x="78" y="861"/>
                </a:lnTo>
                <a:lnTo>
                  <a:pt x="89" y="831"/>
                </a:lnTo>
                <a:lnTo>
                  <a:pt x="100" y="800"/>
                </a:lnTo>
                <a:lnTo>
                  <a:pt x="111" y="770"/>
                </a:lnTo>
                <a:lnTo>
                  <a:pt x="124" y="741"/>
                </a:lnTo>
                <a:lnTo>
                  <a:pt x="136" y="712"/>
                </a:lnTo>
                <a:lnTo>
                  <a:pt x="150" y="683"/>
                </a:lnTo>
                <a:lnTo>
                  <a:pt x="164" y="655"/>
                </a:lnTo>
                <a:lnTo>
                  <a:pt x="178" y="627"/>
                </a:lnTo>
                <a:lnTo>
                  <a:pt x="193" y="599"/>
                </a:lnTo>
                <a:lnTo>
                  <a:pt x="209" y="573"/>
                </a:lnTo>
                <a:lnTo>
                  <a:pt x="225" y="547"/>
                </a:lnTo>
                <a:lnTo>
                  <a:pt x="241" y="520"/>
                </a:lnTo>
                <a:lnTo>
                  <a:pt x="259" y="495"/>
                </a:lnTo>
                <a:lnTo>
                  <a:pt x="276" y="470"/>
                </a:lnTo>
                <a:lnTo>
                  <a:pt x="294" y="446"/>
                </a:lnTo>
                <a:lnTo>
                  <a:pt x="313" y="422"/>
                </a:lnTo>
                <a:lnTo>
                  <a:pt x="332" y="398"/>
                </a:lnTo>
                <a:lnTo>
                  <a:pt x="351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0"/>
                </a:lnTo>
                <a:lnTo>
                  <a:pt x="478" y="250"/>
                </a:lnTo>
                <a:lnTo>
                  <a:pt x="501" y="232"/>
                </a:lnTo>
                <a:lnTo>
                  <a:pt x="523" y="214"/>
                </a:lnTo>
                <a:lnTo>
                  <a:pt x="547" y="196"/>
                </a:lnTo>
                <a:lnTo>
                  <a:pt x="570" y="180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0"/>
                </a:lnTo>
                <a:lnTo>
                  <a:pt x="693" y="106"/>
                </a:lnTo>
                <a:lnTo>
                  <a:pt x="719" y="94"/>
                </a:lnTo>
                <a:lnTo>
                  <a:pt x="745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9" y="7"/>
                </a:lnTo>
                <a:lnTo>
                  <a:pt x="1047" y="3"/>
                </a:lnTo>
                <a:lnTo>
                  <a:pt x="1076" y="2"/>
                </a:lnTo>
                <a:lnTo>
                  <a:pt x="1105" y="0"/>
                </a:lnTo>
                <a:lnTo>
                  <a:pt x="1134" y="0"/>
                </a:lnTo>
                <a:lnTo>
                  <a:pt x="1164" y="0"/>
                </a:lnTo>
                <a:lnTo>
                  <a:pt x="1193" y="2"/>
                </a:lnTo>
                <a:lnTo>
                  <a:pt x="1222" y="3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1" y="34"/>
                </a:lnTo>
                <a:lnTo>
                  <a:pt x="1418" y="43"/>
                </a:lnTo>
                <a:lnTo>
                  <a:pt x="1445" y="51"/>
                </a:lnTo>
                <a:lnTo>
                  <a:pt x="1472" y="61"/>
                </a:lnTo>
                <a:lnTo>
                  <a:pt x="1498" y="72"/>
                </a:lnTo>
                <a:lnTo>
                  <a:pt x="1524" y="82"/>
                </a:lnTo>
                <a:lnTo>
                  <a:pt x="1550" y="94"/>
                </a:lnTo>
                <a:lnTo>
                  <a:pt x="1576" y="106"/>
                </a:lnTo>
                <a:lnTo>
                  <a:pt x="1601" y="120"/>
                </a:lnTo>
                <a:lnTo>
                  <a:pt x="1626" y="134"/>
                </a:lnTo>
                <a:lnTo>
                  <a:pt x="1651" y="148"/>
                </a:lnTo>
                <a:lnTo>
                  <a:pt x="1675" y="164"/>
                </a:lnTo>
                <a:lnTo>
                  <a:pt x="1699" y="180"/>
                </a:lnTo>
                <a:lnTo>
                  <a:pt x="1722" y="196"/>
                </a:lnTo>
                <a:lnTo>
                  <a:pt x="1746" y="214"/>
                </a:lnTo>
                <a:lnTo>
                  <a:pt x="1768" y="232"/>
                </a:lnTo>
                <a:lnTo>
                  <a:pt x="1791" y="250"/>
                </a:lnTo>
                <a:lnTo>
                  <a:pt x="1813" y="270"/>
                </a:lnTo>
                <a:lnTo>
                  <a:pt x="1835" y="290"/>
                </a:lnTo>
                <a:lnTo>
                  <a:pt x="1856" y="310"/>
                </a:lnTo>
                <a:lnTo>
                  <a:pt x="1876" y="332"/>
                </a:lnTo>
                <a:lnTo>
                  <a:pt x="1897" y="354"/>
                </a:lnTo>
                <a:lnTo>
                  <a:pt x="1917" y="375"/>
                </a:lnTo>
                <a:lnTo>
                  <a:pt x="1936" y="398"/>
                </a:lnTo>
                <a:lnTo>
                  <a:pt x="1955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09" y="495"/>
                </a:lnTo>
                <a:lnTo>
                  <a:pt x="2026" y="520"/>
                </a:lnTo>
                <a:lnTo>
                  <a:pt x="2043" y="547"/>
                </a:lnTo>
                <a:lnTo>
                  <a:pt x="2059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4" y="655"/>
                </a:lnTo>
                <a:lnTo>
                  <a:pt x="2118" y="683"/>
                </a:lnTo>
                <a:lnTo>
                  <a:pt x="2131" y="712"/>
                </a:lnTo>
                <a:lnTo>
                  <a:pt x="2144" y="741"/>
                </a:lnTo>
                <a:lnTo>
                  <a:pt x="2157" y="770"/>
                </a:lnTo>
                <a:lnTo>
                  <a:pt x="2168" y="800"/>
                </a:lnTo>
                <a:lnTo>
                  <a:pt x="2179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7" y="956"/>
                </a:lnTo>
                <a:lnTo>
                  <a:pt x="2225" y="988"/>
                </a:lnTo>
                <a:lnTo>
                  <a:pt x="2233" y="1020"/>
                </a:lnTo>
                <a:lnTo>
                  <a:pt x="2239" y="1053"/>
                </a:lnTo>
                <a:lnTo>
                  <a:pt x="2245" y="1085"/>
                </a:lnTo>
                <a:lnTo>
                  <a:pt x="2251" y="1119"/>
                </a:lnTo>
                <a:lnTo>
                  <a:pt x="2255" y="1152"/>
                </a:lnTo>
                <a:lnTo>
                  <a:pt x="2259" y="1187"/>
                </a:lnTo>
                <a:lnTo>
                  <a:pt x="2262" y="1221"/>
                </a:lnTo>
                <a:lnTo>
                  <a:pt x="2265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8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5" y="1464"/>
                </a:lnTo>
                <a:lnTo>
                  <a:pt x="2262" y="1499"/>
                </a:lnTo>
                <a:lnTo>
                  <a:pt x="2259" y="1533"/>
                </a:lnTo>
                <a:lnTo>
                  <a:pt x="2255" y="1567"/>
                </a:lnTo>
                <a:lnTo>
                  <a:pt x="2251" y="1601"/>
                </a:lnTo>
                <a:lnTo>
                  <a:pt x="2245" y="1633"/>
                </a:lnTo>
                <a:lnTo>
                  <a:pt x="2239" y="1667"/>
                </a:lnTo>
                <a:lnTo>
                  <a:pt x="2233" y="1699"/>
                </a:lnTo>
                <a:lnTo>
                  <a:pt x="2225" y="1732"/>
                </a:lnTo>
                <a:lnTo>
                  <a:pt x="2217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79" y="1889"/>
                </a:lnTo>
                <a:lnTo>
                  <a:pt x="2168" y="1920"/>
                </a:lnTo>
                <a:lnTo>
                  <a:pt x="2157" y="1950"/>
                </a:lnTo>
                <a:lnTo>
                  <a:pt x="2144" y="1979"/>
                </a:lnTo>
                <a:lnTo>
                  <a:pt x="2131" y="2008"/>
                </a:lnTo>
                <a:lnTo>
                  <a:pt x="2118" y="2036"/>
                </a:lnTo>
                <a:lnTo>
                  <a:pt x="2104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59" y="2147"/>
                </a:lnTo>
                <a:lnTo>
                  <a:pt x="2043" y="2173"/>
                </a:lnTo>
                <a:lnTo>
                  <a:pt x="2026" y="2200"/>
                </a:lnTo>
                <a:lnTo>
                  <a:pt x="2009" y="2225"/>
                </a:lnTo>
                <a:lnTo>
                  <a:pt x="1992" y="2250"/>
                </a:lnTo>
                <a:lnTo>
                  <a:pt x="1974" y="2274"/>
                </a:lnTo>
                <a:lnTo>
                  <a:pt x="1955" y="2298"/>
                </a:lnTo>
                <a:lnTo>
                  <a:pt x="1936" y="2322"/>
                </a:lnTo>
                <a:lnTo>
                  <a:pt x="1917" y="2345"/>
                </a:lnTo>
                <a:lnTo>
                  <a:pt x="1897" y="2366"/>
                </a:lnTo>
                <a:lnTo>
                  <a:pt x="1876" y="2388"/>
                </a:lnTo>
                <a:lnTo>
                  <a:pt x="1856" y="2409"/>
                </a:lnTo>
                <a:lnTo>
                  <a:pt x="1835" y="2430"/>
                </a:lnTo>
                <a:lnTo>
                  <a:pt x="1813" y="2450"/>
                </a:lnTo>
                <a:lnTo>
                  <a:pt x="1791" y="2469"/>
                </a:lnTo>
                <a:lnTo>
                  <a:pt x="1768" y="2487"/>
                </a:lnTo>
                <a:lnTo>
                  <a:pt x="1746" y="2505"/>
                </a:lnTo>
                <a:lnTo>
                  <a:pt x="1722" y="2523"/>
                </a:lnTo>
                <a:lnTo>
                  <a:pt x="1699" y="2540"/>
                </a:lnTo>
                <a:lnTo>
                  <a:pt x="1675" y="2556"/>
                </a:lnTo>
                <a:lnTo>
                  <a:pt x="1651" y="2571"/>
                </a:lnTo>
                <a:lnTo>
                  <a:pt x="1626" y="2586"/>
                </a:lnTo>
                <a:lnTo>
                  <a:pt x="1601" y="2600"/>
                </a:lnTo>
                <a:lnTo>
                  <a:pt x="1576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2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1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2" y="2717"/>
                </a:lnTo>
                <a:lnTo>
                  <a:pt x="1193" y="2718"/>
                </a:lnTo>
                <a:lnTo>
                  <a:pt x="1164" y="2719"/>
                </a:lnTo>
                <a:lnTo>
                  <a:pt x="1134" y="2720"/>
                </a:lnTo>
                <a:lnTo>
                  <a:pt x="1105" y="2719"/>
                </a:lnTo>
                <a:lnTo>
                  <a:pt x="1076" y="2718"/>
                </a:lnTo>
                <a:lnTo>
                  <a:pt x="1047" y="2717"/>
                </a:lnTo>
                <a:lnTo>
                  <a:pt x="1019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5" y="2637"/>
                </a:lnTo>
                <a:lnTo>
                  <a:pt x="719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7" y="2523"/>
                </a:lnTo>
                <a:lnTo>
                  <a:pt x="523" y="2505"/>
                </a:lnTo>
                <a:lnTo>
                  <a:pt x="501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8"/>
                </a:lnTo>
                <a:lnTo>
                  <a:pt x="372" y="2366"/>
                </a:lnTo>
                <a:lnTo>
                  <a:pt x="351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4" y="2274"/>
                </a:lnTo>
                <a:lnTo>
                  <a:pt x="276" y="2250"/>
                </a:lnTo>
                <a:lnTo>
                  <a:pt x="259" y="2225"/>
                </a:lnTo>
                <a:lnTo>
                  <a:pt x="241" y="2200"/>
                </a:lnTo>
                <a:lnTo>
                  <a:pt x="225" y="2173"/>
                </a:lnTo>
                <a:lnTo>
                  <a:pt x="209" y="2147"/>
                </a:lnTo>
                <a:lnTo>
                  <a:pt x="193" y="2120"/>
                </a:lnTo>
                <a:lnTo>
                  <a:pt x="178" y="2093"/>
                </a:lnTo>
                <a:lnTo>
                  <a:pt x="164" y="2065"/>
                </a:lnTo>
                <a:lnTo>
                  <a:pt x="150" y="2036"/>
                </a:lnTo>
                <a:lnTo>
                  <a:pt x="136" y="2008"/>
                </a:lnTo>
                <a:lnTo>
                  <a:pt x="124" y="1979"/>
                </a:lnTo>
                <a:lnTo>
                  <a:pt x="111" y="1950"/>
                </a:lnTo>
                <a:lnTo>
                  <a:pt x="100" y="1920"/>
                </a:lnTo>
                <a:lnTo>
                  <a:pt x="89" y="1889"/>
                </a:lnTo>
                <a:lnTo>
                  <a:pt x="78" y="1859"/>
                </a:lnTo>
                <a:lnTo>
                  <a:pt x="68" y="1828"/>
                </a:lnTo>
                <a:lnTo>
                  <a:pt x="59" y="1797"/>
                </a:lnTo>
                <a:lnTo>
                  <a:pt x="51" y="1764"/>
                </a:lnTo>
                <a:lnTo>
                  <a:pt x="43" y="1732"/>
                </a:lnTo>
                <a:lnTo>
                  <a:pt x="35" y="1699"/>
                </a:lnTo>
                <a:lnTo>
                  <a:pt x="29" y="1667"/>
                </a:lnTo>
                <a:lnTo>
                  <a:pt x="23" y="1633"/>
                </a:lnTo>
                <a:lnTo>
                  <a:pt x="17" y="1601"/>
                </a:lnTo>
                <a:lnTo>
                  <a:pt x="13" y="1567"/>
                </a:lnTo>
                <a:lnTo>
                  <a:pt x="9" y="1533"/>
                </a:lnTo>
                <a:lnTo>
                  <a:pt x="5" y="1499"/>
                </a:lnTo>
                <a:lnTo>
                  <a:pt x="3" y="1464"/>
                </a:lnTo>
                <a:lnTo>
                  <a:pt x="1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7">
            <a:hlinkClick r:id="rId5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6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7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524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kuv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A793451-BA5D-4D6B-9E5D-A6E6C84C1BEB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3"/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  <p:sp>
        <p:nvSpPr>
          <p:cNvPr id="12" name="Freeform 6">
            <a:hlinkClick r:id="rId4" tooltip="facebook"/>
          </p:cNvPr>
          <p:cNvSpPr>
            <a:spLocks noChangeAspect="1" noEditPoints="1"/>
          </p:cNvSpPr>
          <p:nvPr userDrawn="1"/>
        </p:nvSpPr>
        <p:spPr bwMode="auto">
          <a:xfrm>
            <a:off x="11172183" y="5877340"/>
            <a:ext cx="252557" cy="252000"/>
          </a:xfrm>
          <a:custGeom>
            <a:avLst/>
            <a:gdLst>
              <a:gd name="T0" fmla="*/ 1245 w 2268"/>
              <a:gd name="T1" fmla="*/ 935 h 2720"/>
              <a:gd name="T2" fmla="*/ 1257 w 2268"/>
              <a:gd name="T3" fmla="*/ 850 h 2720"/>
              <a:gd name="T4" fmla="*/ 1285 w 2268"/>
              <a:gd name="T5" fmla="*/ 811 h 2720"/>
              <a:gd name="T6" fmla="*/ 1320 w 2268"/>
              <a:gd name="T7" fmla="*/ 794 h 2720"/>
              <a:gd name="T8" fmla="*/ 1506 w 2268"/>
              <a:gd name="T9" fmla="*/ 514 h 2720"/>
              <a:gd name="T10" fmla="*/ 1310 w 2268"/>
              <a:gd name="T11" fmla="*/ 502 h 2720"/>
              <a:gd name="T12" fmla="*/ 1207 w 2268"/>
              <a:gd name="T13" fmla="*/ 518 h 2720"/>
              <a:gd name="T14" fmla="*/ 1134 w 2268"/>
              <a:gd name="T15" fmla="*/ 551 h 2720"/>
              <a:gd name="T16" fmla="*/ 1073 w 2268"/>
              <a:gd name="T17" fmla="*/ 607 h 2720"/>
              <a:gd name="T18" fmla="*/ 1019 w 2268"/>
              <a:gd name="T19" fmla="*/ 697 h 2720"/>
              <a:gd name="T20" fmla="*/ 992 w 2268"/>
              <a:gd name="T21" fmla="*/ 793 h 2720"/>
              <a:gd name="T22" fmla="*/ 983 w 2268"/>
              <a:gd name="T23" fmla="*/ 1131 h 2720"/>
              <a:gd name="T24" fmla="*/ 0 w 2268"/>
              <a:gd name="T25" fmla="*/ 1360 h 2720"/>
              <a:gd name="T26" fmla="*/ 13 w 2268"/>
              <a:gd name="T27" fmla="*/ 1152 h 2720"/>
              <a:gd name="T28" fmla="*/ 51 w 2268"/>
              <a:gd name="T29" fmla="*/ 956 h 2720"/>
              <a:gd name="T30" fmla="*/ 111 w 2268"/>
              <a:gd name="T31" fmla="*/ 770 h 2720"/>
              <a:gd name="T32" fmla="*/ 193 w 2268"/>
              <a:gd name="T33" fmla="*/ 599 h 2720"/>
              <a:gd name="T34" fmla="*/ 294 w 2268"/>
              <a:gd name="T35" fmla="*/ 446 h 2720"/>
              <a:gd name="T36" fmla="*/ 413 w 2268"/>
              <a:gd name="T37" fmla="*/ 310 h 2720"/>
              <a:gd name="T38" fmla="*/ 547 w 2268"/>
              <a:gd name="T39" fmla="*/ 196 h 2720"/>
              <a:gd name="T40" fmla="*/ 693 w 2268"/>
              <a:gd name="T41" fmla="*/ 106 h 2720"/>
              <a:gd name="T42" fmla="*/ 851 w 2268"/>
              <a:gd name="T43" fmla="*/ 43 h 2720"/>
              <a:gd name="T44" fmla="*/ 1019 w 2268"/>
              <a:gd name="T45" fmla="*/ 7 h 2720"/>
              <a:gd name="T46" fmla="*/ 1193 w 2268"/>
              <a:gd name="T47" fmla="*/ 2 h 2720"/>
              <a:gd name="T48" fmla="*/ 1363 w 2268"/>
              <a:gd name="T49" fmla="*/ 27 h 2720"/>
              <a:gd name="T50" fmla="*/ 1524 w 2268"/>
              <a:gd name="T51" fmla="*/ 82 h 2720"/>
              <a:gd name="T52" fmla="*/ 1675 w 2268"/>
              <a:gd name="T53" fmla="*/ 164 h 2720"/>
              <a:gd name="T54" fmla="*/ 1813 w 2268"/>
              <a:gd name="T55" fmla="*/ 270 h 2720"/>
              <a:gd name="T56" fmla="*/ 1936 w 2268"/>
              <a:gd name="T57" fmla="*/ 398 h 2720"/>
              <a:gd name="T58" fmla="*/ 2043 w 2268"/>
              <a:gd name="T59" fmla="*/ 547 h 2720"/>
              <a:gd name="T60" fmla="*/ 2131 w 2268"/>
              <a:gd name="T61" fmla="*/ 712 h 2720"/>
              <a:gd name="T62" fmla="*/ 2200 w 2268"/>
              <a:gd name="T63" fmla="*/ 892 h 2720"/>
              <a:gd name="T64" fmla="*/ 2245 w 2268"/>
              <a:gd name="T65" fmla="*/ 1085 h 2720"/>
              <a:gd name="T66" fmla="*/ 2267 w 2268"/>
              <a:gd name="T67" fmla="*/ 1290 h 2720"/>
              <a:gd name="T68" fmla="*/ 2262 w 2268"/>
              <a:gd name="T69" fmla="*/ 1499 h 2720"/>
              <a:gd name="T70" fmla="*/ 2233 w 2268"/>
              <a:gd name="T71" fmla="*/ 1699 h 2720"/>
              <a:gd name="T72" fmla="*/ 2179 w 2268"/>
              <a:gd name="T73" fmla="*/ 1889 h 2720"/>
              <a:gd name="T74" fmla="*/ 2104 w 2268"/>
              <a:gd name="T75" fmla="*/ 2065 h 2720"/>
              <a:gd name="T76" fmla="*/ 2009 w 2268"/>
              <a:gd name="T77" fmla="*/ 2225 h 2720"/>
              <a:gd name="T78" fmla="*/ 1897 w 2268"/>
              <a:gd name="T79" fmla="*/ 2366 h 2720"/>
              <a:gd name="T80" fmla="*/ 1768 w 2268"/>
              <a:gd name="T81" fmla="*/ 2487 h 2720"/>
              <a:gd name="T82" fmla="*/ 1626 w 2268"/>
              <a:gd name="T83" fmla="*/ 2586 h 2720"/>
              <a:gd name="T84" fmla="*/ 1472 w 2268"/>
              <a:gd name="T85" fmla="*/ 2659 h 2720"/>
              <a:gd name="T86" fmla="*/ 1307 w 2268"/>
              <a:gd name="T87" fmla="*/ 2705 h 2720"/>
              <a:gd name="T88" fmla="*/ 1134 w 2268"/>
              <a:gd name="T89" fmla="*/ 2720 h 2720"/>
              <a:gd name="T90" fmla="*/ 962 w 2268"/>
              <a:gd name="T91" fmla="*/ 2705 h 2720"/>
              <a:gd name="T92" fmla="*/ 797 w 2268"/>
              <a:gd name="T93" fmla="*/ 2659 h 2720"/>
              <a:gd name="T94" fmla="*/ 643 w 2268"/>
              <a:gd name="T95" fmla="*/ 2586 h 2720"/>
              <a:gd name="T96" fmla="*/ 501 w 2268"/>
              <a:gd name="T97" fmla="*/ 2487 h 2720"/>
              <a:gd name="T98" fmla="*/ 372 w 2268"/>
              <a:gd name="T99" fmla="*/ 2366 h 2720"/>
              <a:gd name="T100" fmla="*/ 259 w 2268"/>
              <a:gd name="T101" fmla="*/ 2225 h 2720"/>
              <a:gd name="T102" fmla="*/ 164 w 2268"/>
              <a:gd name="T103" fmla="*/ 2065 h 2720"/>
              <a:gd name="T104" fmla="*/ 89 w 2268"/>
              <a:gd name="T105" fmla="*/ 1889 h 2720"/>
              <a:gd name="T106" fmla="*/ 35 w 2268"/>
              <a:gd name="T107" fmla="*/ 1699 h 2720"/>
              <a:gd name="T108" fmla="*/ 5 w 2268"/>
              <a:gd name="T109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8" h="2720">
                <a:moveTo>
                  <a:pt x="1245" y="2218"/>
                </a:moveTo>
                <a:lnTo>
                  <a:pt x="1245" y="1436"/>
                </a:lnTo>
                <a:lnTo>
                  <a:pt x="1464" y="1436"/>
                </a:lnTo>
                <a:lnTo>
                  <a:pt x="1497" y="1131"/>
                </a:lnTo>
                <a:lnTo>
                  <a:pt x="1245" y="1131"/>
                </a:lnTo>
                <a:lnTo>
                  <a:pt x="1245" y="935"/>
                </a:lnTo>
                <a:lnTo>
                  <a:pt x="1245" y="920"/>
                </a:lnTo>
                <a:lnTo>
                  <a:pt x="1246" y="904"/>
                </a:lnTo>
                <a:lnTo>
                  <a:pt x="1248" y="890"/>
                </a:lnTo>
                <a:lnTo>
                  <a:pt x="1250" y="875"/>
                </a:lnTo>
                <a:lnTo>
                  <a:pt x="1253" y="862"/>
                </a:lnTo>
                <a:lnTo>
                  <a:pt x="1257" y="850"/>
                </a:lnTo>
                <a:lnTo>
                  <a:pt x="1262" y="838"/>
                </a:lnTo>
                <a:lnTo>
                  <a:pt x="1269" y="829"/>
                </a:lnTo>
                <a:lnTo>
                  <a:pt x="1272" y="824"/>
                </a:lnTo>
                <a:lnTo>
                  <a:pt x="1276" y="819"/>
                </a:lnTo>
                <a:lnTo>
                  <a:pt x="1280" y="815"/>
                </a:lnTo>
                <a:lnTo>
                  <a:pt x="1285" y="811"/>
                </a:lnTo>
                <a:lnTo>
                  <a:pt x="1290" y="807"/>
                </a:lnTo>
                <a:lnTo>
                  <a:pt x="1295" y="803"/>
                </a:lnTo>
                <a:lnTo>
                  <a:pt x="1301" y="801"/>
                </a:lnTo>
                <a:lnTo>
                  <a:pt x="1307" y="799"/>
                </a:lnTo>
                <a:lnTo>
                  <a:pt x="1313" y="795"/>
                </a:lnTo>
                <a:lnTo>
                  <a:pt x="1320" y="794"/>
                </a:lnTo>
                <a:lnTo>
                  <a:pt x="1335" y="790"/>
                </a:lnTo>
                <a:lnTo>
                  <a:pt x="1352" y="788"/>
                </a:lnTo>
                <a:lnTo>
                  <a:pt x="1361" y="788"/>
                </a:lnTo>
                <a:lnTo>
                  <a:pt x="1371" y="788"/>
                </a:lnTo>
                <a:lnTo>
                  <a:pt x="1506" y="788"/>
                </a:lnTo>
                <a:lnTo>
                  <a:pt x="1506" y="514"/>
                </a:lnTo>
                <a:lnTo>
                  <a:pt x="1478" y="511"/>
                </a:lnTo>
                <a:lnTo>
                  <a:pt x="1434" y="507"/>
                </a:lnTo>
                <a:lnTo>
                  <a:pt x="1376" y="503"/>
                </a:lnTo>
                <a:lnTo>
                  <a:pt x="1360" y="503"/>
                </a:lnTo>
                <a:lnTo>
                  <a:pt x="1344" y="503"/>
                </a:lnTo>
                <a:lnTo>
                  <a:pt x="1310" y="502"/>
                </a:lnTo>
                <a:lnTo>
                  <a:pt x="1292" y="503"/>
                </a:lnTo>
                <a:lnTo>
                  <a:pt x="1274" y="505"/>
                </a:lnTo>
                <a:lnTo>
                  <a:pt x="1257" y="506"/>
                </a:lnTo>
                <a:lnTo>
                  <a:pt x="1240" y="509"/>
                </a:lnTo>
                <a:lnTo>
                  <a:pt x="1223" y="513"/>
                </a:lnTo>
                <a:lnTo>
                  <a:pt x="1207" y="518"/>
                </a:lnTo>
                <a:lnTo>
                  <a:pt x="1200" y="520"/>
                </a:lnTo>
                <a:lnTo>
                  <a:pt x="1192" y="523"/>
                </a:lnTo>
                <a:lnTo>
                  <a:pt x="1177" y="529"/>
                </a:lnTo>
                <a:lnTo>
                  <a:pt x="1162" y="536"/>
                </a:lnTo>
                <a:lnTo>
                  <a:pt x="1148" y="543"/>
                </a:lnTo>
                <a:lnTo>
                  <a:pt x="1134" y="551"/>
                </a:lnTo>
                <a:lnTo>
                  <a:pt x="1121" y="561"/>
                </a:lnTo>
                <a:lnTo>
                  <a:pt x="1108" y="572"/>
                </a:lnTo>
                <a:lnTo>
                  <a:pt x="1096" y="583"/>
                </a:lnTo>
                <a:lnTo>
                  <a:pt x="1090" y="587"/>
                </a:lnTo>
                <a:lnTo>
                  <a:pt x="1084" y="593"/>
                </a:lnTo>
                <a:lnTo>
                  <a:pt x="1073" y="607"/>
                </a:lnTo>
                <a:lnTo>
                  <a:pt x="1063" y="620"/>
                </a:lnTo>
                <a:lnTo>
                  <a:pt x="1053" y="633"/>
                </a:lnTo>
                <a:lnTo>
                  <a:pt x="1044" y="647"/>
                </a:lnTo>
                <a:lnTo>
                  <a:pt x="1035" y="663"/>
                </a:lnTo>
                <a:lnTo>
                  <a:pt x="1027" y="680"/>
                </a:lnTo>
                <a:lnTo>
                  <a:pt x="1019" y="697"/>
                </a:lnTo>
                <a:lnTo>
                  <a:pt x="1016" y="705"/>
                </a:lnTo>
                <a:lnTo>
                  <a:pt x="1013" y="715"/>
                </a:lnTo>
                <a:lnTo>
                  <a:pt x="1007" y="733"/>
                </a:lnTo>
                <a:lnTo>
                  <a:pt x="1001" y="752"/>
                </a:lnTo>
                <a:lnTo>
                  <a:pt x="996" y="771"/>
                </a:lnTo>
                <a:lnTo>
                  <a:pt x="992" y="793"/>
                </a:lnTo>
                <a:lnTo>
                  <a:pt x="989" y="813"/>
                </a:lnTo>
                <a:lnTo>
                  <a:pt x="986" y="836"/>
                </a:lnTo>
                <a:lnTo>
                  <a:pt x="984" y="859"/>
                </a:lnTo>
                <a:lnTo>
                  <a:pt x="983" y="881"/>
                </a:lnTo>
                <a:lnTo>
                  <a:pt x="983" y="905"/>
                </a:lnTo>
                <a:lnTo>
                  <a:pt x="983" y="1131"/>
                </a:lnTo>
                <a:lnTo>
                  <a:pt x="763" y="1131"/>
                </a:lnTo>
                <a:lnTo>
                  <a:pt x="763" y="1436"/>
                </a:lnTo>
                <a:lnTo>
                  <a:pt x="983" y="1436"/>
                </a:lnTo>
                <a:lnTo>
                  <a:pt x="983" y="2218"/>
                </a:lnTo>
                <a:lnTo>
                  <a:pt x="1245" y="2218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1" y="1290"/>
                </a:lnTo>
                <a:lnTo>
                  <a:pt x="3" y="1256"/>
                </a:lnTo>
                <a:lnTo>
                  <a:pt x="5" y="1221"/>
                </a:lnTo>
                <a:lnTo>
                  <a:pt x="9" y="1187"/>
                </a:lnTo>
                <a:lnTo>
                  <a:pt x="13" y="1152"/>
                </a:lnTo>
                <a:lnTo>
                  <a:pt x="17" y="1119"/>
                </a:lnTo>
                <a:lnTo>
                  <a:pt x="23" y="1085"/>
                </a:lnTo>
                <a:lnTo>
                  <a:pt x="29" y="1053"/>
                </a:lnTo>
                <a:lnTo>
                  <a:pt x="35" y="1020"/>
                </a:lnTo>
                <a:lnTo>
                  <a:pt x="43" y="988"/>
                </a:lnTo>
                <a:lnTo>
                  <a:pt x="51" y="956"/>
                </a:lnTo>
                <a:lnTo>
                  <a:pt x="59" y="923"/>
                </a:lnTo>
                <a:lnTo>
                  <a:pt x="68" y="892"/>
                </a:lnTo>
                <a:lnTo>
                  <a:pt x="78" y="861"/>
                </a:lnTo>
                <a:lnTo>
                  <a:pt x="89" y="831"/>
                </a:lnTo>
                <a:lnTo>
                  <a:pt x="100" y="800"/>
                </a:lnTo>
                <a:lnTo>
                  <a:pt x="111" y="770"/>
                </a:lnTo>
                <a:lnTo>
                  <a:pt x="124" y="741"/>
                </a:lnTo>
                <a:lnTo>
                  <a:pt x="136" y="712"/>
                </a:lnTo>
                <a:lnTo>
                  <a:pt x="150" y="683"/>
                </a:lnTo>
                <a:lnTo>
                  <a:pt x="164" y="655"/>
                </a:lnTo>
                <a:lnTo>
                  <a:pt x="178" y="627"/>
                </a:lnTo>
                <a:lnTo>
                  <a:pt x="193" y="599"/>
                </a:lnTo>
                <a:lnTo>
                  <a:pt x="209" y="573"/>
                </a:lnTo>
                <a:lnTo>
                  <a:pt x="225" y="547"/>
                </a:lnTo>
                <a:lnTo>
                  <a:pt x="241" y="520"/>
                </a:lnTo>
                <a:lnTo>
                  <a:pt x="259" y="495"/>
                </a:lnTo>
                <a:lnTo>
                  <a:pt x="276" y="470"/>
                </a:lnTo>
                <a:lnTo>
                  <a:pt x="294" y="446"/>
                </a:lnTo>
                <a:lnTo>
                  <a:pt x="313" y="422"/>
                </a:lnTo>
                <a:lnTo>
                  <a:pt x="332" y="398"/>
                </a:lnTo>
                <a:lnTo>
                  <a:pt x="351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0"/>
                </a:lnTo>
                <a:lnTo>
                  <a:pt x="478" y="250"/>
                </a:lnTo>
                <a:lnTo>
                  <a:pt x="501" y="232"/>
                </a:lnTo>
                <a:lnTo>
                  <a:pt x="523" y="214"/>
                </a:lnTo>
                <a:lnTo>
                  <a:pt x="547" y="196"/>
                </a:lnTo>
                <a:lnTo>
                  <a:pt x="570" y="180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0"/>
                </a:lnTo>
                <a:lnTo>
                  <a:pt x="693" y="106"/>
                </a:lnTo>
                <a:lnTo>
                  <a:pt x="719" y="94"/>
                </a:lnTo>
                <a:lnTo>
                  <a:pt x="745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9" y="7"/>
                </a:lnTo>
                <a:lnTo>
                  <a:pt x="1047" y="3"/>
                </a:lnTo>
                <a:lnTo>
                  <a:pt x="1076" y="2"/>
                </a:lnTo>
                <a:lnTo>
                  <a:pt x="1105" y="0"/>
                </a:lnTo>
                <a:lnTo>
                  <a:pt x="1134" y="0"/>
                </a:lnTo>
                <a:lnTo>
                  <a:pt x="1164" y="0"/>
                </a:lnTo>
                <a:lnTo>
                  <a:pt x="1193" y="2"/>
                </a:lnTo>
                <a:lnTo>
                  <a:pt x="1222" y="3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1" y="34"/>
                </a:lnTo>
                <a:lnTo>
                  <a:pt x="1418" y="43"/>
                </a:lnTo>
                <a:lnTo>
                  <a:pt x="1445" y="51"/>
                </a:lnTo>
                <a:lnTo>
                  <a:pt x="1472" y="61"/>
                </a:lnTo>
                <a:lnTo>
                  <a:pt x="1498" y="72"/>
                </a:lnTo>
                <a:lnTo>
                  <a:pt x="1524" y="82"/>
                </a:lnTo>
                <a:lnTo>
                  <a:pt x="1550" y="94"/>
                </a:lnTo>
                <a:lnTo>
                  <a:pt x="1576" y="106"/>
                </a:lnTo>
                <a:lnTo>
                  <a:pt x="1601" y="120"/>
                </a:lnTo>
                <a:lnTo>
                  <a:pt x="1626" y="134"/>
                </a:lnTo>
                <a:lnTo>
                  <a:pt x="1651" y="148"/>
                </a:lnTo>
                <a:lnTo>
                  <a:pt x="1675" y="164"/>
                </a:lnTo>
                <a:lnTo>
                  <a:pt x="1699" y="180"/>
                </a:lnTo>
                <a:lnTo>
                  <a:pt x="1722" y="196"/>
                </a:lnTo>
                <a:lnTo>
                  <a:pt x="1746" y="214"/>
                </a:lnTo>
                <a:lnTo>
                  <a:pt x="1768" y="232"/>
                </a:lnTo>
                <a:lnTo>
                  <a:pt x="1791" y="250"/>
                </a:lnTo>
                <a:lnTo>
                  <a:pt x="1813" y="270"/>
                </a:lnTo>
                <a:lnTo>
                  <a:pt x="1835" y="290"/>
                </a:lnTo>
                <a:lnTo>
                  <a:pt x="1856" y="310"/>
                </a:lnTo>
                <a:lnTo>
                  <a:pt x="1876" y="332"/>
                </a:lnTo>
                <a:lnTo>
                  <a:pt x="1897" y="354"/>
                </a:lnTo>
                <a:lnTo>
                  <a:pt x="1917" y="375"/>
                </a:lnTo>
                <a:lnTo>
                  <a:pt x="1936" y="398"/>
                </a:lnTo>
                <a:lnTo>
                  <a:pt x="1955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09" y="495"/>
                </a:lnTo>
                <a:lnTo>
                  <a:pt x="2026" y="520"/>
                </a:lnTo>
                <a:lnTo>
                  <a:pt x="2043" y="547"/>
                </a:lnTo>
                <a:lnTo>
                  <a:pt x="2059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4" y="655"/>
                </a:lnTo>
                <a:lnTo>
                  <a:pt x="2118" y="683"/>
                </a:lnTo>
                <a:lnTo>
                  <a:pt x="2131" y="712"/>
                </a:lnTo>
                <a:lnTo>
                  <a:pt x="2144" y="741"/>
                </a:lnTo>
                <a:lnTo>
                  <a:pt x="2157" y="770"/>
                </a:lnTo>
                <a:lnTo>
                  <a:pt x="2168" y="800"/>
                </a:lnTo>
                <a:lnTo>
                  <a:pt x="2179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7" y="956"/>
                </a:lnTo>
                <a:lnTo>
                  <a:pt x="2225" y="988"/>
                </a:lnTo>
                <a:lnTo>
                  <a:pt x="2233" y="1020"/>
                </a:lnTo>
                <a:lnTo>
                  <a:pt x="2239" y="1053"/>
                </a:lnTo>
                <a:lnTo>
                  <a:pt x="2245" y="1085"/>
                </a:lnTo>
                <a:lnTo>
                  <a:pt x="2251" y="1119"/>
                </a:lnTo>
                <a:lnTo>
                  <a:pt x="2255" y="1152"/>
                </a:lnTo>
                <a:lnTo>
                  <a:pt x="2259" y="1187"/>
                </a:lnTo>
                <a:lnTo>
                  <a:pt x="2262" y="1221"/>
                </a:lnTo>
                <a:lnTo>
                  <a:pt x="2265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8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5" y="1464"/>
                </a:lnTo>
                <a:lnTo>
                  <a:pt x="2262" y="1499"/>
                </a:lnTo>
                <a:lnTo>
                  <a:pt x="2259" y="1533"/>
                </a:lnTo>
                <a:lnTo>
                  <a:pt x="2255" y="1567"/>
                </a:lnTo>
                <a:lnTo>
                  <a:pt x="2251" y="1601"/>
                </a:lnTo>
                <a:lnTo>
                  <a:pt x="2245" y="1633"/>
                </a:lnTo>
                <a:lnTo>
                  <a:pt x="2239" y="1667"/>
                </a:lnTo>
                <a:lnTo>
                  <a:pt x="2233" y="1699"/>
                </a:lnTo>
                <a:lnTo>
                  <a:pt x="2225" y="1732"/>
                </a:lnTo>
                <a:lnTo>
                  <a:pt x="2217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79" y="1889"/>
                </a:lnTo>
                <a:lnTo>
                  <a:pt x="2168" y="1920"/>
                </a:lnTo>
                <a:lnTo>
                  <a:pt x="2157" y="1950"/>
                </a:lnTo>
                <a:lnTo>
                  <a:pt x="2144" y="1979"/>
                </a:lnTo>
                <a:lnTo>
                  <a:pt x="2131" y="2008"/>
                </a:lnTo>
                <a:lnTo>
                  <a:pt x="2118" y="2036"/>
                </a:lnTo>
                <a:lnTo>
                  <a:pt x="2104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59" y="2147"/>
                </a:lnTo>
                <a:lnTo>
                  <a:pt x="2043" y="2173"/>
                </a:lnTo>
                <a:lnTo>
                  <a:pt x="2026" y="2200"/>
                </a:lnTo>
                <a:lnTo>
                  <a:pt x="2009" y="2225"/>
                </a:lnTo>
                <a:lnTo>
                  <a:pt x="1992" y="2250"/>
                </a:lnTo>
                <a:lnTo>
                  <a:pt x="1974" y="2274"/>
                </a:lnTo>
                <a:lnTo>
                  <a:pt x="1955" y="2298"/>
                </a:lnTo>
                <a:lnTo>
                  <a:pt x="1936" y="2322"/>
                </a:lnTo>
                <a:lnTo>
                  <a:pt x="1917" y="2345"/>
                </a:lnTo>
                <a:lnTo>
                  <a:pt x="1897" y="2366"/>
                </a:lnTo>
                <a:lnTo>
                  <a:pt x="1876" y="2388"/>
                </a:lnTo>
                <a:lnTo>
                  <a:pt x="1856" y="2409"/>
                </a:lnTo>
                <a:lnTo>
                  <a:pt x="1835" y="2430"/>
                </a:lnTo>
                <a:lnTo>
                  <a:pt x="1813" y="2450"/>
                </a:lnTo>
                <a:lnTo>
                  <a:pt x="1791" y="2469"/>
                </a:lnTo>
                <a:lnTo>
                  <a:pt x="1768" y="2487"/>
                </a:lnTo>
                <a:lnTo>
                  <a:pt x="1746" y="2505"/>
                </a:lnTo>
                <a:lnTo>
                  <a:pt x="1722" y="2523"/>
                </a:lnTo>
                <a:lnTo>
                  <a:pt x="1699" y="2540"/>
                </a:lnTo>
                <a:lnTo>
                  <a:pt x="1675" y="2556"/>
                </a:lnTo>
                <a:lnTo>
                  <a:pt x="1651" y="2571"/>
                </a:lnTo>
                <a:lnTo>
                  <a:pt x="1626" y="2586"/>
                </a:lnTo>
                <a:lnTo>
                  <a:pt x="1601" y="2600"/>
                </a:lnTo>
                <a:lnTo>
                  <a:pt x="1576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2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1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2" y="2717"/>
                </a:lnTo>
                <a:lnTo>
                  <a:pt x="1193" y="2718"/>
                </a:lnTo>
                <a:lnTo>
                  <a:pt x="1164" y="2719"/>
                </a:lnTo>
                <a:lnTo>
                  <a:pt x="1134" y="2720"/>
                </a:lnTo>
                <a:lnTo>
                  <a:pt x="1105" y="2719"/>
                </a:lnTo>
                <a:lnTo>
                  <a:pt x="1076" y="2718"/>
                </a:lnTo>
                <a:lnTo>
                  <a:pt x="1047" y="2717"/>
                </a:lnTo>
                <a:lnTo>
                  <a:pt x="1019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5" y="2637"/>
                </a:lnTo>
                <a:lnTo>
                  <a:pt x="719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7" y="2523"/>
                </a:lnTo>
                <a:lnTo>
                  <a:pt x="523" y="2505"/>
                </a:lnTo>
                <a:lnTo>
                  <a:pt x="501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8"/>
                </a:lnTo>
                <a:lnTo>
                  <a:pt x="372" y="2366"/>
                </a:lnTo>
                <a:lnTo>
                  <a:pt x="351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4" y="2274"/>
                </a:lnTo>
                <a:lnTo>
                  <a:pt x="276" y="2250"/>
                </a:lnTo>
                <a:lnTo>
                  <a:pt x="259" y="2225"/>
                </a:lnTo>
                <a:lnTo>
                  <a:pt x="241" y="2200"/>
                </a:lnTo>
                <a:lnTo>
                  <a:pt x="225" y="2173"/>
                </a:lnTo>
                <a:lnTo>
                  <a:pt x="209" y="2147"/>
                </a:lnTo>
                <a:lnTo>
                  <a:pt x="193" y="2120"/>
                </a:lnTo>
                <a:lnTo>
                  <a:pt x="178" y="2093"/>
                </a:lnTo>
                <a:lnTo>
                  <a:pt x="164" y="2065"/>
                </a:lnTo>
                <a:lnTo>
                  <a:pt x="150" y="2036"/>
                </a:lnTo>
                <a:lnTo>
                  <a:pt x="136" y="2008"/>
                </a:lnTo>
                <a:lnTo>
                  <a:pt x="124" y="1979"/>
                </a:lnTo>
                <a:lnTo>
                  <a:pt x="111" y="1950"/>
                </a:lnTo>
                <a:lnTo>
                  <a:pt x="100" y="1920"/>
                </a:lnTo>
                <a:lnTo>
                  <a:pt x="89" y="1889"/>
                </a:lnTo>
                <a:lnTo>
                  <a:pt x="78" y="1859"/>
                </a:lnTo>
                <a:lnTo>
                  <a:pt x="68" y="1828"/>
                </a:lnTo>
                <a:lnTo>
                  <a:pt x="59" y="1797"/>
                </a:lnTo>
                <a:lnTo>
                  <a:pt x="51" y="1764"/>
                </a:lnTo>
                <a:lnTo>
                  <a:pt x="43" y="1732"/>
                </a:lnTo>
                <a:lnTo>
                  <a:pt x="35" y="1699"/>
                </a:lnTo>
                <a:lnTo>
                  <a:pt x="29" y="1667"/>
                </a:lnTo>
                <a:lnTo>
                  <a:pt x="23" y="1633"/>
                </a:lnTo>
                <a:lnTo>
                  <a:pt x="17" y="1601"/>
                </a:lnTo>
                <a:lnTo>
                  <a:pt x="13" y="1567"/>
                </a:lnTo>
                <a:lnTo>
                  <a:pt x="9" y="1533"/>
                </a:lnTo>
                <a:lnTo>
                  <a:pt x="5" y="1499"/>
                </a:lnTo>
                <a:lnTo>
                  <a:pt x="3" y="1464"/>
                </a:lnTo>
                <a:lnTo>
                  <a:pt x="1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7">
            <a:hlinkClick r:id="rId5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6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7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770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BEF2E9C-1A86-472E-BA1B-A4B19BFF61F7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2"/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  <p:sp>
        <p:nvSpPr>
          <p:cNvPr id="12" name="Freeform 6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11172183" y="5877340"/>
            <a:ext cx="252557" cy="252000"/>
          </a:xfrm>
          <a:custGeom>
            <a:avLst/>
            <a:gdLst>
              <a:gd name="T0" fmla="*/ 1245 w 2268"/>
              <a:gd name="T1" fmla="*/ 935 h 2720"/>
              <a:gd name="T2" fmla="*/ 1257 w 2268"/>
              <a:gd name="T3" fmla="*/ 850 h 2720"/>
              <a:gd name="T4" fmla="*/ 1285 w 2268"/>
              <a:gd name="T5" fmla="*/ 811 h 2720"/>
              <a:gd name="T6" fmla="*/ 1320 w 2268"/>
              <a:gd name="T7" fmla="*/ 794 h 2720"/>
              <a:gd name="T8" fmla="*/ 1506 w 2268"/>
              <a:gd name="T9" fmla="*/ 514 h 2720"/>
              <a:gd name="T10" fmla="*/ 1310 w 2268"/>
              <a:gd name="T11" fmla="*/ 502 h 2720"/>
              <a:gd name="T12" fmla="*/ 1207 w 2268"/>
              <a:gd name="T13" fmla="*/ 518 h 2720"/>
              <a:gd name="T14" fmla="*/ 1134 w 2268"/>
              <a:gd name="T15" fmla="*/ 551 h 2720"/>
              <a:gd name="T16" fmla="*/ 1073 w 2268"/>
              <a:gd name="T17" fmla="*/ 607 h 2720"/>
              <a:gd name="T18" fmla="*/ 1019 w 2268"/>
              <a:gd name="T19" fmla="*/ 697 h 2720"/>
              <a:gd name="T20" fmla="*/ 992 w 2268"/>
              <a:gd name="T21" fmla="*/ 793 h 2720"/>
              <a:gd name="T22" fmla="*/ 983 w 2268"/>
              <a:gd name="T23" fmla="*/ 1131 h 2720"/>
              <a:gd name="T24" fmla="*/ 0 w 2268"/>
              <a:gd name="T25" fmla="*/ 1360 h 2720"/>
              <a:gd name="T26" fmla="*/ 13 w 2268"/>
              <a:gd name="T27" fmla="*/ 1152 h 2720"/>
              <a:gd name="T28" fmla="*/ 51 w 2268"/>
              <a:gd name="T29" fmla="*/ 956 h 2720"/>
              <a:gd name="T30" fmla="*/ 111 w 2268"/>
              <a:gd name="T31" fmla="*/ 770 h 2720"/>
              <a:gd name="T32" fmla="*/ 193 w 2268"/>
              <a:gd name="T33" fmla="*/ 599 h 2720"/>
              <a:gd name="T34" fmla="*/ 294 w 2268"/>
              <a:gd name="T35" fmla="*/ 446 h 2720"/>
              <a:gd name="T36" fmla="*/ 413 w 2268"/>
              <a:gd name="T37" fmla="*/ 310 h 2720"/>
              <a:gd name="T38" fmla="*/ 547 w 2268"/>
              <a:gd name="T39" fmla="*/ 196 h 2720"/>
              <a:gd name="T40" fmla="*/ 693 w 2268"/>
              <a:gd name="T41" fmla="*/ 106 h 2720"/>
              <a:gd name="T42" fmla="*/ 851 w 2268"/>
              <a:gd name="T43" fmla="*/ 43 h 2720"/>
              <a:gd name="T44" fmla="*/ 1019 w 2268"/>
              <a:gd name="T45" fmla="*/ 7 h 2720"/>
              <a:gd name="T46" fmla="*/ 1193 w 2268"/>
              <a:gd name="T47" fmla="*/ 2 h 2720"/>
              <a:gd name="T48" fmla="*/ 1363 w 2268"/>
              <a:gd name="T49" fmla="*/ 27 h 2720"/>
              <a:gd name="T50" fmla="*/ 1524 w 2268"/>
              <a:gd name="T51" fmla="*/ 82 h 2720"/>
              <a:gd name="T52" fmla="*/ 1675 w 2268"/>
              <a:gd name="T53" fmla="*/ 164 h 2720"/>
              <a:gd name="T54" fmla="*/ 1813 w 2268"/>
              <a:gd name="T55" fmla="*/ 270 h 2720"/>
              <a:gd name="T56" fmla="*/ 1936 w 2268"/>
              <a:gd name="T57" fmla="*/ 398 h 2720"/>
              <a:gd name="T58" fmla="*/ 2043 w 2268"/>
              <a:gd name="T59" fmla="*/ 547 h 2720"/>
              <a:gd name="T60" fmla="*/ 2131 w 2268"/>
              <a:gd name="T61" fmla="*/ 712 h 2720"/>
              <a:gd name="T62" fmla="*/ 2200 w 2268"/>
              <a:gd name="T63" fmla="*/ 892 h 2720"/>
              <a:gd name="T64" fmla="*/ 2245 w 2268"/>
              <a:gd name="T65" fmla="*/ 1085 h 2720"/>
              <a:gd name="T66" fmla="*/ 2267 w 2268"/>
              <a:gd name="T67" fmla="*/ 1290 h 2720"/>
              <a:gd name="T68" fmla="*/ 2262 w 2268"/>
              <a:gd name="T69" fmla="*/ 1499 h 2720"/>
              <a:gd name="T70" fmla="*/ 2233 w 2268"/>
              <a:gd name="T71" fmla="*/ 1699 h 2720"/>
              <a:gd name="T72" fmla="*/ 2179 w 2268"/>
              <a:gd name="T73" fmla="*/ 1889 h 2720"/>
              <a:gd name="T74" fmla="*/ 2104 w 2268"/>
              <a:gd name="T75" fmla="*/ 2065 h 2720"/>
              <a:gd name="T76" fmla="*/ 2009 w 2268"/>
              <a:gd name="T77" fmla="*/ 2225 h 2720"/>
              <a:gd name="T78" fmla="*/ 1897 w 2268"/>
              <a:gd name="T79" fmla="*/ 2366 h 2720"/>
              <a:gd name="T80" fmla="*/ 1768 w 2268"/>
              <a:gd name="T81" fmla="*/ 2487 h 2720"/>
              <a:gd name="T82" fmla="*/ 1626 w 2268"/>
              <a:gd name="T83" fmla="*/ 2586 h 2720"/>
              <a:gd name="T84" fmla="*/ 1472 w 2268"/>
              <a:gd name="T85" fmla="*/ 2659 h 2720"/>
              <a:gd name="T86" fmla="*/ 1307 w 2268"/>
              <a:gd name="T87" fmla="*/ 2705 h 2720"/>
              <a:gd name="T88" fmla="*/ 1134 w 2268"/>
              <a:gd name="T89" fmla="*/ 2720 h 2720"/>
              <a:gd name="T90" fmla="*/ 962 w 2268"/>
              <a:gd name="T91" fmla="*/ 2705 h 2720"/>
              <a:gd name="T92" fmla="*/ 797 w 2268"/>
              <a:gd name="T93" fmla="*/ 2659 h 2720"/>
              <a:gd name="T94" fmla="*/ 643 w 2268"/>
              <a:gd name="T95" fmla="*/ 2586 h 2720"/>
              <a:gd name="T96" fmla="*/ 501 w 2268"/>
              <a:gd name="T97" fmla="*/ 2487 h 2720"/>
              <a:gd name="T98" fmla="*/ 372 w 2268"/>
              <a:gd name="T99" fmla="*/ 2366 h 2720"/>
              <a:gd name="T100" fmla="*/ 259 w 2268"/>
              <a:gd name="T101" fmla="*/ 2225 h 2720"/>
              <a:gd name="T102" fmla="*/ 164 w 2268"/>
              <a:gd name="T103" fmla="*/ 2065 h 2720"/>
              <a:gd name="T104" fmla="*/ 89 w 2268"/>
              <a:gd name="T105" fmla="*/ 1889 h 2720"/>
              <a:gd name="T106" fmla="*/ 35 w 2268"/>
              <a:gd name="T107" fmla="*/ 1699 h 2720"/>
              <a:gd name="T108" fmla="*/ 5 w 2268"/>
              <a:gd name="T109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8" h="2720">
                <a:moveTo>
                  <a:pt x="1245" y="2218"/>
                </a:moveTo>
                <a:lnTo>
                  <a:pt x="1245" y="1436"/>
                </a:lnTo>
                <a:lnTo>
                  <a:pt x="1464" y="1436"/>
                </a:lnTo>
                <a:lnTo>
                  <a:pt x="1497" y="1131"/>
                </a:lnTo>
                <a:lnTo>
                  <a:pt x="1245" y="1131"/>
                </a:lnTo>
                <a:lnTo>
                  <a:pt x="1245" y="935"/>
                </a:lnTo>
                <a:lnTo>
                  <a:pt x="1245" y="920"/>
                </a:lnTo>
                <a:lnTo>
                  <a:pt x="1246" y="904"/>
                </a:lnTo>
                <a:lnTo>
                  <a:pt x="1248" y="890"/>
                </a:lnTo>
                <a:lnTo>
                  <a:pt x="1250" y="875"/>
                </a:lnTo>
                <a:lnTo>
                  <a:pt x="1253" y="862"/>
                </a:lnTo>
                <a:lnTo>
                  <a:pt x="1257" y="850"/>
                </a:lnTo>
                <a:lnTo>
                  <a:pt x="1262" y="838"/>
                </a:lnTo>
                <a:lnTo>
                  <a:pt x="1269" y="829"/>
                </a:lnTo>
                <a:lnTo>
                  <a:pt x="1272" y="824"/>
                </a:lnTo>
                <a:lnTo>
                  <a:pt x="1276" y="819"/>
                </a:lnTo>
                <a:lnTo>
                  <a:pt x="1280" y="815"/>
                </a:lnTo>
                <a:lnTo>
                  <a:pt x="1285" y="811"/>
                </a:lnTo>
                <a:lnTo>
                  <a:pt x="1290" y="807"/>
                </a:lnTo>
                <a:lnTo>
                  <a:pt x="1295" y="803"/>
                </a:lnTo>
                <a:lnTo>
                  <a:pt x="1301" y="801"/>
                </a:lnTo>
                <a:lnTo>
                  <a:pt x="1307" y="799"/>
                </a:lnTo>
                <a:lnTo>
                  <a:pt x="1313" y="795"/>
                </a:lnTo>
                <a:lnTo>
                  <a:pt x="1320" y="794"/>
                </a:lnTo>
                <a:lnTo>
                  <a:pt x="1335" y="790"/>
                </a:lnTo>
                <a:lnTo>
                  <a:pt x="1352" y="788"/>
                </a:lnTo>
                <a:lnTo>
                  <a:pt x="1361" y="788"/>
                </a:lnTo>
                <a:lnTo>
                  <a:pt x="1371" y="788"/>
                </a:lnTo>
                <a:lnTo>
                  <a:pt x="1506" y="788"/>
                </a:lnTo>
                <a:lnTo>
                  <a:pt x="1506" y="514"/>
                </a:lnTo>
                <a:lnTo>
                  <a:pt x="1478" y="511"/>
                </a:lnTo>
                <a:lnTo>
                  <a:pt x="1434" y="507"/>
                </a:lnTo>
                <a:lnTo>
                  <a:pt x="1376" y="503"/>
                </a:lnTo>
                <a:lnTo>
                  <a:pt x="1360" y="503"/>
                </a:lnTo>
                <a:lnTo>
                  <a:pt x="1344" y="503"/>
                </a:lnTo>
                <a:lnTo>
                  <a:pt x="1310" y="502"/>
                </a:lnTo>
                <a:lnTo>
                  <a:pt x="1292" y="503"/>
                </a:lnTo>
                <a:lnTo>
                  <a:pt x="1274" y="505"/>
                </a:lnTo>
                <a:lnTo>
                  <a:pt x="1257" y="506"/>
                </a:lnTo>
                <a:lnTo>
                  <a:pt x="1240" y="509"/>
                </a:lnTo>
                <a:lnTo>
                  <a:pt x="1223" y="513"/>
                </a:lnTo>
                <a:lnTo>
                  <a:pt x="1207" y="518"/>
                </a:lnTo>
                <a:lnTo>
                  <a:pt x="1200" y="520"/>
                </a:lnTo>
                <a:lnTo>
                  <a:pt x="1192" y="523"/>
                </a:lnTo>
                <a:lnTo>
                  <a:pt x="1177" y="529"/>
                </a:lnTo>
                <a:lnTo>
                  <a:pt x="1162" y="536"/>
                </a:lnTo>
                <a:lnTo>
                  <a:pt x="1148" y="543"/>
                </a:lnTo>
                <a:lnTo>
                  <a:pt x="1134" y="551"/>
                </a:lnTo>
                <a:lnTo>
                  <a:pt x="1121" y="561"/>
                </a:lnTo>
                <a:lnTo>
                  <a:pt x="1108" y="572"/>
                </a:lnTo>
                <a:lnTo>
                  <a:pt x="1096" y="583"/>
                </a:lnTo>
                <a:lnTo>
                  <a:pt x="1090" y="587"/>
                </a:lnTo>
                <a:lnTo>
                  <a:pt x="1084" y="593"/>
                </a:lnTo>
                <a:lnTo>
                  <a:pt x="1073" y="607"/>
                </a:lnTo>
                <a:lnTo>
                  <a:pt x="1063" y="620"/>
                </a:lnTo>
                <a:lnTo>
                  <a:pt x="1053" y="633"/>
                </a:lnTo>
                <a:lnTo>
                  <a:pt x="1044" y="647"/>
                </a:lnTo>
                <a:lnTo>
                  <a:pt x="1035" y="663"/>
                </a:lnTo>
                <a:lnTo>
                  <a:pt x="1027" y="680"/>
                </a:lnTo>
                <a:lnTo>
                  <a:pt x="1019" y="697"/>
                </a:lnTo>
                <a:lnTo>
                  <a:pt x="1016" y="705"/>
                </a:lnTo>
                <a:lnTo>
                  <a:pt x="1013" y="715"/>
                </a:lnTo>
                <a:lnTo>
                  <a:pt x="1007" y="733"/>
                </a:lnTo>
                <a:lnTo>
                  <a:pt x="1001" y="752"/>
                </a:lnTo>
                <a:lnTo>
                  <a:pt x="996" y="771"/>
                </a:lnTo>
                <a:lnTo>
                  <a:pt x="992" y="793"/>
                </a:lnTo>
                <a:lnTo>
                  <a:pt x="989" y="813"/>
                </a:lnTo>
                <a:lnTo>
                  <a:pt x="986" y="836"/>
                </a:lnTo>
                <a:lnTo>
                  <a:pt x="984" y="859"/>
                </a:lnTo>
                <a:lnTo>
                  <a:pt x="983" y="881"/>
                </a:lnTo>
                <a:lnTo>
                  <a:pt x="983" y="905"/>
                </a:lnTo>
                <a:lnTo>
                  <a:pt x="983" y="1131"/>
                </a:lnTo>
                <a:lnTo>
                  <a:pt x="763" y="1131"/>
                </a:lnTo>
                <a:lnTo>
                  <a:pt x="763" y="1436"/>
                </a:lnTo>
                <a:lnTo>
                  <a:pt x="983" y="1436"/>
                </a:lnTo>
                <a:lnTo>
                  <a:pt x="983" y="2218"/>
                </a:lnTo>
                <a:lnTo>
                  <a:pt x="1245" y="2218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1" y="1290"/>
                </a:lnTo>
                <a:lnTo>
                  <a:pt x="3" y="1256"/>
                </a:lnTo>
                <a:lnTo>
                  <a:pt x="5" y="1221"/>
                </a:lnTo>
                <a:lnTo>
                  <a:pt x="9" y="1187"/>
                </a:lnTo>
                <a:lnTo>
                  <a:pt x="13" y="1152"/>
                </a:lnTo>
                <a:lnTo>
                  <a:pt x="17" y="1119"/>
                </a:lnTo>
                <a:lnTo>
                  <a:pt x="23" y="1085"/>
                </a:lnTo>
                <a:lnTo>
                  <a:pt x="29" y="1053"/>
                </a:lnTo>
                <a:lnTo>
                  <a:pt x="35" y="1020"/>
                </a:lnTo>
                <a:lnTo>
                  <a:pt x="43" y="988"/>
                </a:lnTo>
                <a:lnTo>
                  <a:pt x="51" y="956"/>
                </a:lnTo>
                <a:lnTo>
                  <a:pt x="59" y="923"/>
                </a:lnTo>
                <a:lnTo>
                  <a:pt x="68" y="892"/>
                </a:lnTo>
                <a:lnTo>
                  <a:pt x="78" y="861"/>
                </a:lnTo>
                <a:lnTo>
                  <a:pt x="89" y="831"/>
                </a:lnTo>
                <a:lnTo>
                  <a:pt x="100" y="800"/>
                </a:lnTo>
                <a:lnTo>
                  <a:pt x="111" y="770"/>
                </a:lnTo>
                <a:lnTo>
                  <a:pt x="124" y="741"/>
                </a:lnTo>
                <a:lnTo>
                  <a:pt x="136" y="712"/>
                </a:lnTo>
                <a:lnTo>
                  <a:pt x="150" y="683"/>
                </a:lnTo>
                <a:lnTo>
                  <a:pt x="164" y="655"/>
                </a:lnTo>
                <a:lnTo>
                  <a:pt x="178" y="627"/>
                </a:lnTo>
                <a:lnTo>
                  <a:pt x="193" y="599"/>
                </a:lnTo>
                <a:lnTo>
                  <a:pt x="209" y="573"/>
                </a:lnTo>
                <a:lnTo>
                  <a:pt x="225" y="547"/>
                </a:lnTo>
                <a:lnTo>
                  <a:pt x="241" y="520"/>
                </a:lnTo>
                <a:lnTo>
                  <a:pt x="259" y="495"/>
                </a:lnTo>
                <a:lnTo>
                  <a:pt x="276" y="470"/>
                </a:lnTo>
                <a:lnTo>
                  <a:pt x="294" y="446"/>
                </a:lnTo>
                <a:lnTo>
                  <a:pt x="313" y="422"/>
                </a:lnTo>
                <a:lnTo>
                  <a:pt x="332" y="398"/>
                </a:lnTo>
                <a:lnTo>
                  <a:pt x="351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0"/>
                </a:lnTo>
                <a:lnTo>
                  <a:pt x="478" y="250"/>
                </a:lnTo>
                <a:lnTo>
                  <a:pt x="501" y="232"/>
                </a:lnTo>
                <a:lnTo>
                  <a:pt x="523" y="214"/>
                </a:lnTo>
                <a:lnTo>
                  <a:pt x="547" y="196"/>
                </a:lnTo>
                <a:lnTo>
                  <a:pt x="570" y="180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0"/>
                </a:lnTo>
                <a:lnTo>
                  <a:pt x="693" y="106"/>
                </a:lnTo>
                <a:lnTo>
                  <a:pt x="719" y="94"/>
                </a:lnTo>
                <a:lnTo>
                  <a:pt x="745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9" y="7"/>
                </a:lnTo>
                <a:lnTo>
                  <a:pt x="1047" y="3"/>
                </a:lnTo>
                <a:lnTo>
                  <a:pt x="1076" y="2"/>
                </a:lnTo>
                <a:lnTo>
                  <a:pt x="1105" y="0"/>
                </a:lnTo>
                <a:lnTo>
                  <a:pt x="1134" y="0"/>
                </a:lnTo>
                <a:lnTo>
                  <a:pt x="1164" y="0"/>
                </a:lnTo>
                <a:lnTo>
                  <a:pt x="1193" y="2"/>
                </a:lnTo>
                <a:lnTo>
                  <a:pt x="1222" y="3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1" y="34"/>
                </a:lnTo>
                <a:lnTo>
                  <a:pt x="1418" y="43"/>
                </a:lnTo>
                <a:lnTo>
                  <a:pt x="1445" y="51"/>
                </a:lnTo>
                <a:lnTo>
                  <a:pt x="1472" y="61"/>
                </a:lnTo>
                <a:lnTo>
                  <a:pt x="1498" y="72"/>
                </a:lnTo>
                <a:lnTo>
                  <a:pt x="1524" y="82"/>
                </a:lnTo>
                <a:lnTo>
                  <a:pt x="1550" y="94"/>
                </a:lnTo>
                <a:lnTo>
                  <a:pt x="1576" y="106"/>
                </a:lnTo>
                <a:lnTo>
                  <a:pt x="1601" y="120"/>
                </a:lnTo>
                <a:lnTo>
                  <a:pt x="1626" y="134"/>
                </a:lnTo>
                <a:lnTo>
                  <a:pt x="1651" y="148"/>
                </a:lnTo>
                <a:lnTo>
                  <a:pt x="1675" y="164"/>
                </a:lnTo>
                <a:lnTo>
                  <a:pt x="1699" y="180"/>
                </a:lnTo>
                <a:lnTo>
                  <a:pt x="1722" y="196"/>
                </a:lnTo>
                <a:lnTo>
                  <a:pt x="1746" y="214"/>
                </a:lnTo>
                <a:lnTo>
                  <a:pt x="1768" y="232"/>
                </a:lnTo>
                <a:lnTo>
                  <a:pt x="1791" y="250"/>
                </a:lnTo>
                <a:lnTo>
                  <a:pt x="1813" y="270"/>
                </a:lnTo>
                <a:lnTo>
                  <a:pt x="1835" y="290"/>
                </a:lnTo>
                <a:lnTo>
                  <a:pt x="1856" y="310"/>
                </a:lnTo>
                <a:lnTo>
                  <a:pt x="1876" y="332"/>
                </a:lnTo>
                <a:lnTo>
                  <a:pt x="1897" y="354"/>
                </a:lnTo>
                <a:lnTo>
                  <a:pt x="1917" y="375"/>
                </a:lnTo>
                <a:lnTo>
                  <a:pt x="1936" y="398"/>
                </a:lnTo>
                <a:lnTo>
                  <a:pt x="1955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09" y="495"/>
                </a:lnTo>
                <a:lnTo>
                  <a:pt x="2026" y="520"/>
                </a:lnTo>
                <a:lnTo>
                  <a:pt x="2043" y="547"/>
                </a:lnTo>
                <a:lnTo>
                  <a:pt x="2059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4" y="655"/>
                </a:lnTo>
                <a:lnTo>
                  <a:pt x="2118" y="683"/>
                </a:lnTo>
                <a:lnTo>
                  <a:pt x="2131" y="712"/>
                </a:lnTo>
                <a:lnTo>
                  <a:pt x="2144" y="741"/>
                </a:lnTo>
                <a:lnTo>
                  <a:pt x="2157" y="770"/>
                </a:lnTo>
                <a:lnTo>
                  <a:pt x="2168" y="800"/>
                </a:lnTo>
                <a:lnTo>
                  <a:pt x="2179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7" y="956"/>
                </a:lnTo>
                <a:lnTo>
                  <a:pt x="2225" y="988"/>
                </a:lnTo>
                <a:lnTo>
                  <a:pt x="2233" y="1020"/>
                </a:lnTo>
                <a:lnTo>
                  <a:pt x="2239" y="1053"/>
                </a:lnTo>
                <a:lnTo>
                  <a:pt x="2245" y="1085"/>
                </a:lnTo>
                <a:lnTo>
                  <a:pt x="2251" y="1119"/>
                </a:lnTo>
                <a:lnTo>
                  <a:pt x="2255" y="1152"/>
                </a:lnTo>
                <a:lnTo>
                  <a:pt x="2259" y="1187"/>
                </a:lnTo>
                <a:lnTo>
                  <a:pt x="2262" y="1221"/>
                </a:lnTo>
                <a:lnTo>
                  <a:pt x="2265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8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5" y="1464"/>
                </a:lnTo>
                <a:lnTo>
                  <a:pt x="2262" y="1499"/>
                </a:lnTo>
                <a:lnTo>
                  <a:pt x="2259" y="1533"/>
                </a:lnTo>
                <a:lnTo>
                  <a:pt x="2255" y="1567"/>
                </a:lnTo>
                <a:lnTo>
                  <a:pt x="2251" y="1601"/>
                </a:lnTo>
                <a:lnTo>
                  <a:pt x="2245" y="1633"/>
                </a:lnTo>
                <a:lnTo>
                  <a:pt x="2239" y="1667"/>
                </a:lnTo>
                <a:lnTo>
                  <a:pt x="2233" y="1699"/>
                </a:lnTo>
                <a:lnTo>
                  <a:pt x="2225" y="1732"/>
                </a:lnTo>
                <a:lnTo>
                  <a:pt x="2217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79" y="1889"/>
                </a:lnTo>
                <a:lnTo>
                  <a:pt x="2168" y="1920"/>
                </a:lnTo>
                <a:lnTo>
                  <a:pt x="2157" y="1950"/>
                </a:lnTo>
                <a:lnTo>
                  <a:pt x="2144" y="1979"/>
                </a:lnTo>
                <a:lnTo>
                  <a:pt x="2131" y="2008"/>
                </a:lnTo>
                <a:lnTo>
                  <a:pt x="2118" y="2036"/>
                </a:lnTo>
                <a:lnTo>
                  <a:pt x="2104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59" y="2147"/>
                </a:lnTo>
                <a:lnTo>
                  <a:pt x="2043" y="2173"/>
                </a:lnTo>
                <a:lnTo>
                  <a:pt x="2026" y="2200"/>
                </a:lnTo>
                <a:lnTo>
                  <a:pt x="2009" y="2225"/>
                </a:lnTo>
                <a:lnTo>
                  <a:pt x="1992" y="2250"/>
                </a:lnTo>
                <a:lnTo>
                  <a:pt x="1974" y="2274"/>
                </a:lnTo>
                <a:lnTo>
                  <a:pt x="1955" y="2298"/>
                </a:lnTo>
                <a:lnTo>
                  <a:pt x="1936" y="2322"/>
                </a:lnTo>
                <a:lnTo>
                  <a:pt x="1917" y="2345"/>
                </a:lnTo>
                <a:lnTo>
                  <a:pt x="1897" y="2366"/>
                </a:lnTo>
                <a:lnTo>
                  <a:pt x="1876" y="2388"/>
                </a:lnTo>
                <a:lnTo>
                  <a:pt x="1856" y="2409"/>
                </a:lnTo>
                <a:lnTo>
                  <a:pt x="1835" y="2430"/>
                </a:lnTo>
                <a:lnTo>
                  <a:pt x="1813" y="2450"/>
                </a:lnTo>
                <a:lnTo>
                  <a:pt x="1791" y="2469"/>
                </a:lnTo>
                <a:lnTo>
                  <a:pt x="1768" y="2487"/>
                </a:lnTo>
                <a:lnTo>
                  <a:pt x="1746" y="2505"/>
                </a:lnTo>
                <a:lnTo>
                  <a:pt x="1722" y="2523"/>
                </a:lnTo>
                <a:lnTo>
                  <a:pt x="1699" y="2540"/>
                </a:lnTo>
                <a:lnTo>
                  <a:pt x="1675" y="2556"/>
                </a:lnTo>
                <a:lnTo>
                  <a:pt x="1651" y="2571"/>
                </a:lnTo>
                <a:lnTo>
                  <a:pt x="1626" y="2586"/>
                </a:lnTo>
                <a:lnTo>
                  <a:pt x="1601" y="2600"/>
                </a:lnTo>
                <a:lnTo>
                  <a:pt x="1576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2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1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2" y="2717"/>
                </a:lnTo>
                <a:lnTo>
                  <a:pt x="1193" y="2718"/>
                </a:lnTo>
                <a:lnTo>
                  <a:pt x="1164" y="2719"/>
                </a:lnTo>
                <a:lnTo>
                  <a:pt x="1134" y="2720"/>
                </a:lnTo>
                <a:lnTo>
                  <a:pt x="1105" y="2719"/>
                </a:lnTo>
                <a:lnTo>
                  <a:pt x="1076" y="2718"/>
                </a:lnTo>
                <a:lnTo>
                  <a:pt x="1047" y="2717"/>
                </a:lnTo>
                <a:lnTo>
                  <a:pt x="1019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5" y="2637"/>
                </a:lnTo>
                <a:lnTo>
                  <a:pt x="719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7" y="2523"/>
                </a:lnTo>
                <a:lnTo>
                  <a:pt x="523" y="2505"/>
                </a:lnTo>
                <a:lnTo>
                  <a:pt x="501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8"/>
                </a:lnTo>
                <a:lnTo>
                  <a:pt x="372" y="2366"/>
                </a:lnTo>
                <a:lnTo>
                  <a:pt x="351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4" y="2274"/>
                </a:lnTo>
                <a:lnTo>
                  <a:pt x="276" y="2250"/>
                </a:lnTo>
                <a:lnTo>
                  <a:pt x="259" y="2225"/>
                </a:lnTo>
                <a:lnTo>
                  <a:pt x="241" y="2200"/>
                </a:lnTo>
                <a:lnTo>
                  <a:pt x="225" y="2173"/>
                </a:lnTo>
                <a:lnTo>
                  <a:pt x="209" y="2147"/>
                </a:lnTo>
                <a:lnTo>
                  <a:pt x="193" y="2120"/>
                </a:lnTo>
                <a:lnTo>
                  <a:pt x="178" y="2093"/>
                </a:lnTo>
                <a:lnTo>
                  <a:pt x="164" y="2065"/>
                </a:lnTo>
                <a:lnTo>
                  <a:pt x="150" y="2036"/>
                </a:lnTo>
                <a:lnTo>
                  <a:pt x="136" y="2008"/>
                </a:lnTo>
                <a:lnTo>
                  <a:pt x="124" y="1979"/>
                </a:lnTo>
                <a:lnTo>
                  <a:pt x="111" y="1950"/>
                </a:lnTo>
                <a:lnTo>
                  <a:pt x="100" y="1920"/>
                </a:lnTo>
                <a:lnTo>
                  <a:pt x="89" y="1889"/>
                </a:lnTo>
                <a:lnTo>
                  <a:pt x="78" y="1859"/>
                </a:lnTo>
                <a:lnTo>
                  <a:pt x="68" y="1828"/>
                </a:lnTo>
                <a:lnTo>
                  <a:pt x="59" y="1797"/>
                </a:lnTo>
                <a:lnTo>
                  <a:pt x="51" y="1764"/>
                </a:lnTo>
                <a:lnTo>
                  <a:pt x="43" y="1732"/>
                </a:lnTo>
                <a:lnTo>
                  <a:pt x="35" y="1699"/>
                </a:lnTo>
                <a:lnTo>
                  <a:pt x="29" y="1667"/>
                </a:lnTo>
                <a:lnTo>
                  <a:pt x="23" y="1633"/>
                </a:lnTo>
                <a:lnTo>
                  <a:pt x="17" y="1601"/>
                </a:lnTo>
                <a:lnTo>
                  <a:pt x="13" y="1567"/>
                </a:lnTo>
                <a:lnTo>
                  <a:pt x="9" y="1533"/>
                </a:lnTo>
                <a:lnTo>
                  <a:pt x="5" y="1499"/>
                </a:lnTo>
                <a:lnTo>
                  <a:pt x="3" y="1464"/>
                </a:lnTo>
                <a:lnTo>
                  <a:pt x="1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7">
            <a:hlinkClick r:id="rId4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5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6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344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punainen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8533C0-49A6-4D70-B89C-A1AE50857747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2"/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  <p:sp>
        <p:nvSpPr>
          <p:cNvPr id="12" name="Freeform 6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11172183" y="5877340"/>
            <a:ext cx="252557" cy="252000"/>
          </a:xfrm>
          <a:custGeom>
            <a:avLst/>
            <a:gdLst>
              <a:gd name="T0" fmla="*/ 1245 w 2268"/>
              <a:gd name="T1" fmla="*/ 935 h 2720"/>
              <a:gd name="T2" fmla="*/ 1257 w 2268"/>
              <a:gd name="T3" fmla="*/ 850 h 2720"/>
              <a:gd name="T4" fmla="*/ 1285 w 2268"/>
              <a:gd name="T5" fmla="*/ 811 h 2720"/>
              <a:gd name="T6" fmla="*/ 1320 w 2268"/>
              <a:gd name="T7" fmla="*/ 794 h 2720"/>
              <a:gd name="T8" fmla="*/ 1506 w 2268"/>
              <a:gd name="T9" fmla="*/ 514 h 2720"/>
              <a:gd name="T10" fmla="*/ 1310 w 2268"/>
              <a:gd name="T11" fmla="*/ 502 h 2720"/>
              <a:gd name="T12" fmla="*/ 1207 w 2268"/>
              <a:gd name="T13" fmla="*/ 518 h 2720"/>
              <a:gd name="T14" fmla="*/ 1134 w 2268"/>
              <a:gd name="T15" fmla="*/ 551 h 2720"/>
              <a:gd name="T16" fmla="*/ 1073 w 2268"/>
              <a:gd name="T17" fmla="*/ 607 h 2720"/>
              <a:gd name="T18" fmla="*/ 1019 w 2268"/>
              <a:gd name="T19" fmla="*/ 697 h 2720"/>
              <a:gd name="T20" fmla="*/ 992 w 2268"/>
              <a:gd name="T21" fmla="*/ 793 h 2720"/>
              <a:gd name="T22" fmla="*/ 983 w 2268"/>
              <a:gd name="T23" fmla="*/ 1131 h 2720"/>
              <a:gd name="T24" fmla="*/ 0 w 2268"/>
              <a:gd name="T25" fmla="*/ 1360 h 2720"/>
              <a:gd name="T26" fmla="*/ 13 w 2268"/>
              <a:gd name="T27" fmla="*/ 1152 h 2720"/>
              <a:gd name="T28" fmla="*/ 51 w 2268"/>
              <a:gd name="T29" fmla="*/ 956 h 2720"/>
              <a:gd name="T30" fmla="*/ 111 w 2268"/>
              <a:gd name="T31" fmla="*/ 770 h 2720"/>
              <a:gd name="T32" fmla="*/ 193 w 2268"/>
              <a:gd name="T33" fmla="*/ 599 h 2720"/>
              <a:gd name="T34" fmla="*/ 294 w 2268"/>
              <a:gd name="T35" fmla="*/ 446 h 2720"/>
              <a:gd name="T36" fmla="*/ 413 w 2268"/>
              <a:gd name="T37" fmla="*/ 310 h 2720"/>
              <a:gd name="T38" fmla="*/ 547 w 2268"/>
              <a:gd name="T39" fmla="*/ 196 h 2720"/>
              <a:gd name="T40" fmla="*/ 693 w 2268"/>
              <a:gd name="T41" fmla="*/ 106 h 2720"/>
              <a:gd name="T42" fmla="*/ 851 w 2268"/>
              <a:gd name="T43" fmla="*/ 43 h 2720"/>
              <a:gd name="T44" fmla="*/ 1019 w 2268"/>
              <a:gd name="T45" fmla="*/ 7 h 2720"/>
              <a:gd name="T46" fmla="*/ 1193 w 2268"/>
              <a:gd name="T47" fmla="*/ 2 h 2720"/>
              <a:gd name="T48" fmla="*/ 1363 w 2268"/>
              <a:gd name="T49" fmla="*/ 27 h 2720"/>
              <a:gd name="T50" fmla="*/ 1524 w 2268"/>
              <a:gd name="T51" fmla="*/ 82 h 2720"/>
              <a:gd name="T52" fmla="*/ 1675 w 2268"/>
              <a:gd name="T53" fmla="*/ 164 h 2720"/>
              <a:gd name="T54" fmla="*/ 1813 w 2268"/>
              <a:gd name="T55" fmla="*/ 270 h 2720"/>
              <a:gd name="T56" fmla="*/ 1936 w 2268"/>
              <a:gd name="T57" fmla="*/ 398 h 2720"/>
              <a:gd name="T58" fmla="*/ 2043 w 2268"/>
              <a:gd name="T59" fmla="*/ 547 h 2720"/>
              <a:gd name="T60" fmla="*/ 2131 w 2268"/>
              <a:gd name="T61" fmla="*/ 712 h 2720"/>
              <a:gd name="T62" fmla="*/ 2200 w 2268"/>
              <a:gd name="T63" fmla="*/ 892 h 2720"/>
              <a:gd name="T64" fmla="*/ 2245 w 2268"/>
              <a:gd name="T65" fmla="*/ 1085 h 2720"/>
              <a:gd name="T66" fmla="*/ 2267 w 2268"/>
              <a:gd name="T67" fmla="*/ 1290 h 2720"/>
              <a:gd name="T68" fmla="*/ 2262 w 2268"/>
              <a:gd name="T69" fmla="*/ 1499 h 2720"/>
              <a:gd name="T70" fmla="*/ 2233 w 2268"/>
              <a:gd name="T71" fmla="*/ 1699 h 2720"/>
              <a:gd name="T72" fmla="*/ 2179 w 2268"/>
              <a:gd name="T73" fmla="*/ 1889 h 2720"/>
              <a:gd name="T74" fmla="*/ 2104 w 2268"/>
              <a:gd name="T75" fmla="*/ 2065 h 2720"/>
              <a:gd name="T76" fmla="*/ 2009 w 2268"/>
              <a:gd name="T77" fmla="*/ 2225 h 2720"/>
              <a:gd name="T78" fmla="*/ 1897 w 2268"/>
              <a:gd name="T79" fmla="*/ 2366 h 2720"/>
              <a:gd name="T80" fmla="*/ 1768 w 2268"/>
              <a:gd name="T81" fmla="*/ 2487 h 2720"/>
              <a:gd name="T82" fmla="*/ 1626 w 2268"/>
              <a:gd name="T83" fmla="*/ 2586 h 2720"/>
              <a:gd name="T84" fmla="*/ 1472 w 2268"/>
              <a:gd name="T85" fmla="*/ 2659 h 2720"/>
              <a:gd name="T86" fmla="*/ 1307 w 2268"/>
              <a:gd name="T87" fmla="*/ 2705 h 2720"/>
              <a:gd name="T88" fmla="*/ 1134 w 2268"/>
              <a:gd name="T89" fmla="*/ 2720 h 2720"/>
              <a:gd name="T90" fmla="*/ 962 w 2268"/>
              <a:gd name="T91" fmla="*/ 2705 h 2720"/>
              <a:gd name="T92" fmla="*/ 797 w 2268"/>
              <a:gd name="T93" fmla="*/ 2659 h 2720"/>
              <a:gd name="T94" fmla="*/ 643 w 2268"/>
              <a:gd name="T95" fmla="*/ 2586 h 2720"/>
              <a:gd name="T96" fmla="*/ 501 w 2268"/>
              <a:gd name="T97" fmla="*/ 2487 h 2720"/>
              <a:gd name="T98" fmla="*/ 372 w 2268"/>
              <a:gd name="T99" fmla="*/ 2366 h 2720"/>
              <a:gd name="T100" fmla="*/ 259 w 2268"/>
              <a:gd name="T101" fmla="*/ 2225 h 2720"/>
              <a:gd name="T102" fmla="*/ 164 w 2268"/>
              <a:gd name="T103" fmla="*/ 2065 h 2720"/>
              <a:gd name="T104" fmla="*/ 89 w 2268"/>
              <a:gd name="T105" fmla="*/ 1889 h 2720"/>
              <a:gd name="T106" fmla="*/ 35 w 2268"/>
              <a:gd name="T107" fmla="*/ 1699 h 2720"/>
              <a:gd name="T108" fmla="*/ 5 w 2268"/>
              <a:gd name="T109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8" h="2720">
                <a:moveTo>
                  <a:pt x="1245" y="2218"/>
                </a:moveTo>
                <a:lnTo>
                  <a:pt x="1245" y="1436"/>
                </a:lnTo>
                <a:lnTo>
                  <a:pt x="1464" y="1436"/>
                </a:lnTo>
                <a:lnTo>
                  <a:pt x="1497" y="1131"/>
                </a:lnTo>
                <a:lnTo>
                  <a:pt x="1245" y="1131"/>
                </a:lnTo>
                <a:lnTo>
                  <a:pt x="1245" y="935"/>
                </a:lnTo>
                <a:lnTo>
                  <a:pt x="1245" y="920"/>
                </a:lnTo>
                <a:lnTo>
                  <a:pt x="1246" y="904"/>
                </a:lnTo>
                <a:lnTo>
                  <a:pt x="1248" y="890"/>
                </a:lnTo>
                <a:lnTo>
                  <a:pt x="1250" y="875"/>
                </a:lnTo>
                <a:lnTo>
                  <a:pt x="1253" y="862"/>
                </a:lnTo>
                <a:lnTo>
                  <a:pt x="1257" y="850"/>
                </a:lnTo>
                <a:lnTo>
                  <a:pt x="1262" y="838"/>
                </a:lnTo>
                <a:lnTo>
                  <a:pt x="1269" y="829"/>
                </a:lnTo>
                <a:lnTo>
                  <a:pt x="1272" y="824"/>
                </a:lnTo>
                <a:lnTo>
                  <a:pt x="1276" y="819"/>
                </a:lnTo>
                <a:lnTo>
                  <a:pt x="1280" y="815"/>
                </a:lnTo>
                <a:lnTo>
                  <a:pt x="1285" y="811"/>
                </a:lnTo>
                <a:lnTo>
                  <a:pt x="1290" y="807"/>
                </a:lnTo>
                <a:lnTo>
                  <a:pt x="1295" y="803"/>
                </a:lnTo>
                <a:lnTo>
                  <a:pt x="1301" y="801"/>
                </a:lnTo>
                <a:lnTo>
                  <a:pt x="1307" y="799"/>
                </a:lnTo>
                <a:lnTo>
                  <a:pt x="1313" y="795"/>
                </a:lnTo>
                <a:lnTo>
                  <a:pt x="1320" y="794"/>
                </a:lnTo>
                <a:lnTo>
                  <a:pt x="1335" y="790"/>
                </a:lnTo>
                <a:lnTo>
                  <a:pt x="1352" y="788"/>
                </a:lnTo>
                <a:lnTo>
                  <a:pt x="1361" y="788"/>
                </a:lnTo>
                <a:lnTo>
                  <a:pt x="1371" y="788"/>
                </a:lnTo>
                <a:lnTo>
                  <a:pt x="1506" y="788"/>
                </a:lnTo>
                <a:lnTo>
                  <a:pt x="1506" y="514"/>
                </a:lnTo>
                <a:lnTo>
                  <a:pt x="1478" y="511"/>
                </a:lnTo>
                <a:lnTo>
                  <a:pt x="1434" y="507"/>
                </a:lnTo>
                <a:lnTo>
                  <a:pt x="1376" y="503"/>
                </a:lnTo>
                <a:lnTo>
                  <a:pt x="1360" y="503"/>
                </a:lnTo>
                <a:lnTo>
                  <a:pt x="1344" y="503"/>
                </a:lnTo>
                <a:lnTo>
                  <a:pt x="1310" y="502"/>
                </a:lnTo>
                <a:lnTo>
                  <a:pt x="1292" y="503"/>
                </a:lnTo>
                <a:lnTo>
                  <a:pt x="1274" y="505"/>
                </a:lnTo>
                <a:lnTo>
                  <a:pt x="1257" y="506"/>
                </a:lnTo>
                <a:lnTo>
                  <a:pt x="1240" y="509"/>
                </a:lnTo>
                <a:lnTo>
                  <a:pt x="1223" y="513"/>
                </a:lnTo>
                <a:lnTo>
                  <a:pt x="1207" y="518"/>
                </a:lnTo>
                <a:lnTo>
                  <a:pt x="1200" y="520"/>
                </a:lnTo>
                <a:lnTo>
                  <a:pt x="1192" y="523"/>
                </a:lnTo>
                <a:lnTo>
                  <a:pt x="1177" y="529"/>
                </a:lnTo>
                <a:lnTo>
                  <a:pt x="1162" y="536"/>
                </a:lnTo>
                <a:lnTo>
                  <a:pt x="1148" y="543"/>
                </a:lnTo>
                <a:lnTo>
                  <a:pt x="1134" y="551"/>
                </a:lnTo>
                <a:lnTo>
                  <a:pt x="1121" y="561"/>
                </a:lnTo>
                <a:lnTo>
                  <a:pt x="1108" y="572"/>
                </a:lnTo>
                <a:lnTo>
                  <a:pt x="1096" y="583"/>
                </a:lnTo>
                <a:lnTo>
                  <a:pt x="1090" y="587"/>
                </a:lnTo>
                <a:lnTo>
                  <a:pt x="1084" y="593"/>
                </a:lnTo>
                <a:lnTo>
                  <a:pt x="1073" y="607"/>
                </a:lnTo>
                <a:lnTo>
                  <a:pt x="1063" y="620"/>
                </a:lnTo>
                <a:lnTo>
                  <a:pt x="1053" y="633"/>
                </a:lnTo>
                <a:lnTo>
                  <a:pt x="1044" y="647"/>
                </a:lnTo>
                <a:lnTo>
                  <a:pt x="1035" y="663"/>
                </a:lnTo>
                <a:lnTo>
                  <a:pt x="1027" y="680"/>
                </a:lnTo>
                <a:lnTo>
                  <a:pt x="1019" y="697"/>
                </a:lnTo>
                <a:lnTo>
                  <a:pt x="1016" y="705"/>
                </a:lnTo>
                <a:lnTo>
                  <a:pt x="1013" y="715"/>
                </a:lnTo>
                <a:lnTo>
                  <a:pt x="1007" y="733"/>
                </a:lnTo>
                <a:lnTo>
                  <a:pt x="1001" y="752"/>
                </a:lnTo>
                <a:lnTo>
                  <a:pt x="996" y="771"/>
                </a:lnTo>
                <a:lnTo>
                  <a:pt x="992" y="793"/>
                </a:lnTo>
                <a:lnTo>
                  <a:pt x="989" y="813"/>
                </a:lnTo>
                <a:lnTo>
                  <a:pt x="986" y="836"/>
                </a:lnTo>
                <a:lnTo>
                  <a:pt x="984" y="859"/>
                </a:lnTo>
                <a:lnTo>
                  <a:pt x="983" y="881"/>
                </a:lnTo>
                <a:lnTo>
                  <a:pt x="983" y="905"/>
                </a:lnTo>
                <a:lnTo>
                  <a:pt x="983" y="1131"/>
                </a:lnTo>
                <a:lnTo>
                  <a:pt x="763" y="1131"/>
                </a:lnTo>
                <a:lnTo>
                  <a:pt x="763" y="1436"/>
                </a:lnTo>
                <a:lnTo>
                  <a:pt x="983" y="1436"/>
                </a:lnTo>
                <a:lnTo>
                  <a:pt x="983" y="2218"/>
                </a:lnTo>
                <a:lnTo>
                  <a:pt x="1245" y="2218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1" y="1290"/>
                </a:lnTo>
                <a:lnTo>
                  <a:pt x="3" y="1256"/>
                </a:lnTo>
                <a:lnTo>
                  <a:pt x="5" y="1221"/>
                </a:lnTo>
                <a:lnTo>
                  <a:pt x="9" y="1187"/>
                </a:lnTo>
                <a:lnTo>
                  <a:pt x="13" y="1152"/>
                </a:lnTo>
                <a:lnTo>
                  <a:pt x="17" y="1119"/>
                </a:lnTo>
                <a:lnTo>
                  <a:pt x="23" y="1085"/>
                </a:lnTo>
                <a:lnTo>
                  <a:pt x="29" y="1053"/>
                </a:lnTo>
                <a:lnTo>
                  <a:pt x="35" y="1020"/>
                </a:lnTo>
                <a:lnTo>
                  <a:pt x="43" y="988"/>
                </a:lnTo>
                <a:lnTo>
                  <a:pt x="51" y="956"/>
                </a:lnTo>
                <a:lnTo>
                  <a:pt x="59" y="923"/>
                </a:lnTo>
                <a:lnTo>
                  <a:pt x="68" y="892"/>
                </a:lnTo>
                <a:lnTo>
                  <a:pt x="78" y="861"/>
                </a:lnTo>
                <a:lnTo>
                  <a:pt x="89" y="831"/>
                </a:lnTo>
                <a:lnTo>
                  <a:pt x="100" y="800"/>
                </a:lnTo>
                <a:lnTo>
                  <a:pt x="111" y="770"/>
                </a:lnTo>
                <a:lnTo>
                  <a:pt x="124" y="741"/>
                </a:lnTo>
                <a:lnTo>
                  <a:pt x="136" y="712"/>
                </a:lnTo>
                <a:lnTo>
                  <a:pt x="150" y="683"/>
                </a:lnTo>
                <a:lnTo>
                  <a:pt x="164" y="655"/>
                </a:lnTo>
                <a:lnTo>
                  <a:pt x="178" y="627"/>
                </a:lnTo>
                <a:lnTo>
                  <a:pt x="193" y="599"/>
                </a:lnTo>
                <a:lnTo>
                  <a:pt x="209" y="573"/>
                </a:lnTo>
                <a:lnTo>
                  <a:pt x="225" y="547"/>
                </a:lnTo>
                <a:lnTo>
                  <a:pt x="241" y="520"/>
                </a:lnTo>
                <a:lnTo>
                  <a:pt x="259" y="495"/>
                </a:lnTo>
                <a:lnTo>
                  <a:pt x="276" y="470"/>
                </a:lnTo>
                <a:lnTo>
                  <a:pt x="294" y="446"/>
                </a:lnTo>
                <a:lnTo>
                  <a:pt x="313" y="422"/>
                </a:lnTo>
                <a:lnTo>
                  <a:pt x="332" y="398"/>
                </a:lnTo>
                <a:lnTo>
                  <a:pt x="351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0"/>
                </a:lnTo>
                <a:lnTo>
                  <a:pt x="478" y="250"/>
                </a:lnTo>
                <a:lnTo>
                  <a:pt x="501" y="232"/>
                </a:lnTo>
                <a:lnTo>
                  <a:pt x="523" y="214"/>
                </a:lnTo>
                <a:lnTo>
                  <a:pt x="547" y="196"/>
                </a:lnTo>
                <a:lnTo>
                  <a:pt x="570" y="180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0"/>
                </a:lnTo>
                <a:lnTo>
                  <a:pt x="693" y="106"/>
                </a:lnTo>
                <a:lnTo>
                  <a:pt x="719" y="94"/>
                </a:lnTo>
                <a:lnTo>
                  <a:pt x="745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9" y="7"/>
                </a:lnTo>
                <a:lnTo>
                  <a:pt x="1047" y="3"/>
                </a:lnTo>
                <a:lnTo>
                  <a:pt x="1076" y="2"/>
                </a:lnTo>
                <a:lnTo>
                  <a:pt x="1105" y="0"/>
                </a:lnTo>
                <a:lnTo>
                  <a:pt x="1134" y="0"/>
                </a:lnTo>
                <a:lnTo>
                  <a:pt x="1164" y="0"/>
                </a:lnTo>
                <a:lnTo>
                  <a:pt x="1193" y="2"/>
                </a:lnTo>
                <a:lnTo>
                  <a:pt x="1222" y="3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1" y="34"/>
                </a:lnTo>
                <a:lnTo>
                  <a:pt x="1418" y="43"/>
                </a:lnTo>
                <a:lnTo>
                  <a:pt x="1445" y="51"/>
                </a:lnTo>
                <a:lnTo>
                  <a:pt x="1472" y="61"/>
                </a:lnTo>
                <a:lnTo>
                  <a:pt x="1498" y="72"/>
                </a:lnTo>
                <a:lnTo>
                  <a:pt x="1524" y="82"/>
                </a:lnTo>
                <a:lnTo>
                  <a:pt x="1550" y="94"/>
                </a:lnTo>
                <a:lnTo>
                  <a:pt x="1576" y="106"/>
                </a:lnTo>
                <a:lnTo>
                  <a:pt x="1601" y="120"/>
                </a:lnTo>
                <a:lnTo>
                  <a:pt x="1626" y="134"/>
                </a:lnTo>
                <a:lnTo>
                  <a:pt x="1651" y="148"/>
                </a:lnTo>
                <a:lnTo>
                  <a:pt x="1675" y="164"/>
                </a:lnTo>
                <a:lnTo>
                  <a:pt x="1699" y="180"/>
                </a:lnTo>
                <a:lnTo>
                  <a:pt x="1722" y="196"/>
                </a:lnTo>
                <a:lnTo>
                  <a:pt x="1746" y="214"/>
                </a:lnTo>
                <a:lnTo>
                  <a:pt x="1768" y="232"/>
                </a:lnTo>
                <a:lnTo>
                  <a:pt x="1791" y="250"/>
                </a:lnTo>
                <a:lnTo>
                  <a:pt x="1813" y="270"/>
                </a:lnTo>
                <a:lnTo>
                  <a:pt x="1835" y="290"/>
                </a:lnTo>
                <a:lnTo>
                  <a:pt x="1856" y="310"/>
                </a:lnTo>
                <a:lnTo>
                  <a:pt x="1876" y="332"/>
                </a:lnTo>
                <a:lnTo>
                  <a:pt x="1897" y="354"/>
                </a:lnTo>
                <a:lnTo>
                  <a:pt x="1917" y="375"/>
                </a:lnTo>
                <a:lnTo>
                  <a:pt x="1936" y="398"/>
                </a:lnTo>
                <a:lnTo>
                  <a:pt x="1955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09" y="495"/>
                </a:lnTo>
                <a:lnTo>
                  <a:pt x="2026" y="520"/>
                </a:lnTo>
                <a:lnTo>
                  <a:pt x="2043" y="547"/>
                </a:lnTo>
                <a:lnTo>
                  <a:pt x="2059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4" y="655"/>
                </a:lnTo>
                <a:lnTo>
                  <a:pt x="2118" y="683"/>
                </a:lnTo>
                <a:lnTo>
                  <a:pt x="2131" y="712"/>
                </a:lnTo>
                <a:lnTo>
                  <a:pt x="2144" y="741"/>
                </a:lnTo>
                <a:lnTo>
                  <a:pt x="2157" y="770"/>
                </a:lnTo>
                <a:lnTo>
                  <a:pt x="2168" y="800"/>
                </a:lnTo>
                <a:lnTo>
                  <a:pt x="2179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7" y="956"/>
                </a:lnTo>
                <a:lnTo>
                  <a:pt x="2225" y="988"/>
                </a:lnTo>
                <a:lnTo>
                  <a:pt x="2233" y="1020"/>
                </a:lnTo>
                <a:lnTo>
                  <a:pt x="2239" y="1053"/>
                </a:lnTo>
                <a:lnTo>
                  <a:pt x="2245" y="1085"/>
                </a:lnTo>
                <a:lnTo>
                  <a:pt x="2251" y="1119"/>
                </a:lnTo>
                <a:lnTo>
                  <a:pt x="2255" y="1152"/>
                </a:lnTo>
                <a:lnTo>
                  <a:pt x="2259" y="1187"/>
                </a:lnTo>
                <a:lnTo>
                  <a:pt x="2262" y="1221"/>
                </a:lnTo>
                <a:lnTo>
                  <a:pt x="2265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8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5" y="1464"/>
                </a:lnTo>
                <a:lnTo>
                  <a:pt x="2262" y="1499"/>
                </a:lnTo>
                <a:lnTo>
                  <a:pt x="2259" y="1533"/>
                </a:lnTo>
                <a:lnTo>
                  <a:pt x="2255" y="1567"/>
                </a:lnTo>
                <a:lnTo>
                  <a:pt x="2251" y="1601"/>
                </a:lnTo>
                <a:lnTo>
                  <a:pt x="2245" y="1633"/>
                </a:lnTo>
                <a:lnTo>
                  <a:pt x="2239" y="1667"/>
                </a:lnTo>
                <a:lnTo>
                  <a:pt x="2233" y="1699"/>
                </a:lnTo>
                <a:lnTo>
                  <a:pt x="2225" y="1732"/>
                </a:lnTo>
                <a:lnTo>
                  <a:pt x="2217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79" y="1889"/>
                </a:lnTo>
                <a:lnTo>
                  <a:pt x="2168" y="1920"/>
                </a:lnTo>
                <a:lnTo>
                  <a:pt x="2157" y="1950"/>
                </a:lnTo>
                <a:lnTo>
                  <a:pt x="2144" y="1979"/>
                </a:lnTo>
                <a:lnTo>
                  <a:pt x="2131" y="2008"/>
                </a:lnTo>
                <a:lnTo>
                  <a:pt x="2118" y="2036"/>
                </a:lnTo>
                <a:lnTo>
                  <a:pt x="2104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59" y="2147"/>
                </a:lnTo>
                <a:lnTo>
                  <a:pt x="2043" y="2173"/>
                </a:lnTo>
                <a:lnTo>
                  <a:pt x="2026" y="2200"/>
                </a:lnTo>
                <a:lnTo>
                  <a:pt x="2009" y="2225"/>
                </a:lnTo>
                <a:lnTo>
                  <a:pt x="1992" y="2250"/>
                </a:lnTo>
                <a:lnTo>
                  <a:pt x="1974" y="2274"/>
                </a:lnTo>
                <a:lnTo>
                  <a:pt x="1955" y="2298"/>
                </a:lnTo>
                <a:lnTo>
                  <a:pt x="1936" y="2322"/>
                </a:lnTo>
                <a:lnTo>
                  <a:pt x="1917" y="2345"/>
                </a:lnTo>
                <a:lnTo>
                  <a:pt x="1897" y="2366"/>
                </a:lnTo>
                <a:lnTo>
                  <a:pt x="1876" y="2388"/>
                </a:lnTo>
                <a:lnTo>
                  <a:pt x="1856" y="2409"/>
                </a:lnTo>
                <a:lnTo>
                  <a:pt x="1835" y="2430"/>
                </a:lnTo>
                <a:lnTo>
                  <a:pt x="1813" y="2450"/>
                </a:lnTo>
                <a:lnTo>
                  <a:pt x="1791" y="2469"/>
                </a:lnTo>
                <a:lnTo>
                  <a:pt x="1768" y="2487"/>
                </a:lnTo>
                <a:lnTo>
                  <a:pt x="1746" y="2505"/>
                </a:lnTo>
                <a:lnTo>
                  <a:pt x="1722" y="2523"/>
                </a:lnTo>
                <a:lnTo>
                  <a:pt x="1699" y="2540"/>
                </a:lnTo>
                <a:lnTo>
                  <a:pt x="1675" y="2556"/>
                </a:lnTo>
                <a:lnTo>
                  <a:pt x="1651" y="2571"/>
                </a:lnTo>
                <a:lnTo>
                  <a:pt x="1626" y="2586"/>
                </a:lnTo>
                <a:lnTo>
                  <a:pt x="1601" y="2600"/>
                </a:lnTo>
                <a:lnTo>
                  <a:pt x="1576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2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1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2" y="2717"/>
                </a:lnTo>
                <a:lnTo>
                  <a:pt x="1193" y="2718"/>
                </a:lnTo>
                <a:lnTo>
                  <a:pt x="1164" y="2719"/>
                </a:lnTo>
                <a:lnTo>
                  <a:pt x="1134" y="2720"/>
                </a:lnTo>
                <a:lnTo>
                  <a:pt x="1105" y="2719"/>
                </a:lnTo>
                <a:lnTo>
                  <a:pt x="1076" y="2718"/>
                </a:lnTo>
                <a:lnTo>
                  <a:pt x="1047" y="2717"/>
                </a:lnTo>
                <a:lnTo>
                  <a:pt x="1019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5" y="2637"/>
                </a:lnTo>
                <a:lnTo>
                  <a:pt x="719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7" y="2523"/>
                </a:lnTo>
                <a:lnTo>
                  <a:pt x="523" y="2505"/>
                </a:lnTo>
                <a:lnTo>
                  <a:pt x="501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8"/>
                </a:lnTo>
                <a:lnTo>
                  <a:pt x="372" y="2366"/>
                </a:lnTo>
                <a:lnTo>
                  <a:pt x="351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4" y="2274"/>
                </a:lnTo>
                <a:lnTo>
                  <a:pt x="276" y="2250"/>
                </a:lnTo>
                <a:lnTo>
                  <a:pt x="259" y="2225"/>
                </a:lnTo>
                <a:lnTo>
                  <a:pt x="241" y="2200"/>
                </a:lnTo>
                <a:lnTo>
                  <a:pt x="225" y="2173"/>
                </a:lnTo>
                <a:lnTo>
                  <a:pt x="209" y="2147"/>
                </a:lnTo>
                <a:lnTo>
                  <a:pt x="193" y="2120"/>
                </a:lnTo>
                <a:lnTo>
                  <a:pt x="178" y="2093"/>
                </a:lnTo>
                <a:lnTo>
                  <a:pt x="164" y="2065"/>
                </a:lnTo>
                <a:lnTo>
                  <a:pt x="150" y="2036"/>
                </a:lnTo>
                <a:lnTo>
                  <a:pt x="136" y="2008"/>
                </a:lnTo>
                <a:lnTo>
                  <a:pt x="124" y="1979"/>
                </a:lnTo>
                <a:lnTo>
                  <a:pt x="111" y="1950"/>
                </a:lnTo>
                <a:lnTo>
                  <a:pt x="100" y="1920"/>
                </a:lnTo>
                <a:lnTo>
                  <a:pt x="89" y="1889"/>
                </a:lnTo>
                <a:lnTo>
                  <a:pt x="78" y="1859"/>
                </a:lnTo>
                <a:lnTo>
                  <a:pt x="68" y="1828"/>
                </a:lnTo>
                <a:lnTo>
                  <a:pt x="59" y="1797"/>
                </a:lnTo>
                <a:lnTo>
                  <a:pt x="51" y="1764"/>
                </a:lnTo>
                <a:lnTo>
                  <a:pt x="43" y="1732"/>
                </a:lnTo>
                <a:lnTo>
                  <a:pt x="35" y="1699"/>
                </a:lnTo>
                <a:lnTo>
                  <a:pt x="29" y="1667"/>
                </a:lnTo>
                <a:lnTo>
                  <a:pt x="23" y="1633"/>
                </a:lnTo>
                <a:lnTo>
                  <a:pt x="17" y="1601"/>
                </a:lnTo>
                <a:lnTo>
                  <a:pt x="13" y="1567"/>
                </a:lnTo>
                <a:lnTo>
                  <a:pt x="9" y="1533"/>
                </a:lnTo>
                <a:lnTo>
                  <a:pt x="5" y="1499"/>
                </a:lnTo>
                <a:lnTo>
                  <a:pt x="3" y="1464"/>
                </a:lnTo>
                <a:lnTo>
                  <a:pt x="1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7">
            <a:hlinkClick r:id="rId4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5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6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083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D0DC-FFCE-4535-B859-D79D48AC3E58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69417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F58D591-17B7-4AE6-BB60-16CEB88C4BBC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918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A0596C6-AC54-47F9-83DE-3EB79233E5A7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32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4FBD393-E650-4223-886C-4D78C7ACD091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5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D6567F7-A74A-4A34-A59B-3212670D2AE7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011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4C542-5D34-43DF-8009-9EDF1AF5F2A9}" type="datetime1">
              <a:rPr lang="fi-FI" smtClean="0"/>
              <a:t>12.10.2021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407988" y="1844675"/>
            <a:ext cx="11376025" cy="4321175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0134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0924F02-DD88-4CB6-BB46-9AFDA1AB89C5}" type="datetime1">
              <a:rPr lang="fi-FI" noProof="0" smtClean="0"/>
              <a:t>12.10.2021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7F643966-4781-45AD-8A02-A30AC3EA462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289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violett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24620D6-9495-4E92-B929-18D859B25042}" type="datetime1">
              <a:rPr lang="fi-FI" noProof="0" smtClean="0"/>
              <a:t>12.10.2021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F5562F4-E9C8-4807-AA4A-09D88C06E19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418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punainen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436686C-28C7-4F49-84B1-CC2306D386A1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24CFF760-FA78-41BC-B729-1304BF476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77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3425D23-A5E1-4458-8F52-DB3FA246251F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197F7F2B-0E7B-4A96-B3C5-5F122BDA54F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597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D4FE1FF-BE8E-4940-B2D3-34DFF88B18CB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FE8C9A53-2F70-4A43-B470-63B2A2A62E8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483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588A9-004E-48C7-9249-D404E5931C69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837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D163EEF-B8F6-4FA6-A43B-42F29449964B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91756FC6-3682-4F22-877B-F8802FE3F79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889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B251319-CC70-4A86-8B39-757128D01B55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671D3D9E-718A-4255-A1B1-D4A84671C9F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845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58414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763" y="2565400"/>
            <a:ext cx="10658475" cy="324008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1554-BD96-489C-AC34-A7B4D28A369C}" type="datetime1">
              <a:rPr lang="fi-FI" noProof="0" smtClean="0"/>
              <a:t>12.10.2021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97417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1783-9B67-47D5-BD56-9F174F4EAE56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910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 väli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1900" y="1989137"/>
            <a:ext cx="5113338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1900" y="2852919"/>
            <a:ext cx="5113338" cy="2952569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87E19-8C04-4D5C-9034-113E3A734C43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85015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1900" y="1989137"/>
            <a:ext cx="5113338" cy="3816351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CABA-EB03-4EF8-AF74-2AF1845764A7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420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10658475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10651227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1758-D6AF-4773-9754-B70452D6788C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2764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18B7E-B6F8-4789-A44C-228A8CD5AB6B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11900" y="1989138"/>
            <a:ext cx="5113338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5218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1901" y="1989138"/>
            <a:ext cx="5113338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354A3-49B3-478C-AC83-629507BE13C2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6763" y="1989138"/>
            <a:ext cx="5113337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7791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A03D-C024-448F-B337-EF507B974421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41429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29BB-45E0-4B12-BF7B-305F061B8F5D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426073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D0DC-FFCE-4535-B859-D79D48AC3E58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27425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588A9-004E-48C7-9249-D404E5931C69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7417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29BB-45E0-4B12-BF7B-305F061B8F5D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173411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 kuv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00FB-5165-4E43-BD07-359AAF474A07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8329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619938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25630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24874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nostoa (sw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5183-CBD9-4C1E-811C-0CBAAE148081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311900" y="1989138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66762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311900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368232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B6DD7-76B6-4C8F-9624-05012FBA0734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rgbClr val="FF3E60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047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AB49E-E61E-4479-A0B6-656DFE812A10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chemeClr val="accent1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4768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459C7-B1FD-43B2-A1AF-1A902ACF93C5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25752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aavi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6366-A444-4167-BC0C-762BA82C7074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5113337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  <p:sp>
        <p:nvSpPr>
          <p:cNvPr id="11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7672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69C4F-D786-4567-B4CC-E870875C3588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10658475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12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 kuv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00FB-5165-4E43-BD07-359AAF474A07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8329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619938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25630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11016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taulu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BEB26-41D6-4026-B61D-A3E7E670F1AC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766763" y="1989138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4"/>
          </p:nvPr>
        </p:nvSpPr>
        <p:spPr>
          <a:xfrm>
            <a:off x="766763" y="3933826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1" name="Table Placeholder 8"/>
          <p:cNvSpPr>
            <a:spLocks noGrp="1"/>
          </p:cNvSpPr>
          <p:nvPr>
            <p:ph type="tbl" sz="quarter" idx="15"/>
          </p:nvPr>
        </p:nvSpPr>
        <p:spPr>
          <a:xfrm>
            <a:off x="6312030" y="1989138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 dirty="0"/>
          </a:p>
        </p:txBody>
      </p:sp>
      <p:sp>
        <p:nvSpPr>
          <p:cNvPr id="12" name="Table Placeholder 8"/>
          <p:cNvSpPr>
            <a:spLocks noGrp="1"/>
          </p:cNvSpPr>
          <p:nvPr>
            <p:ph type="tbl" sz="quarter" idx="16"/>
          </p:nvPr>
        </p:nvSpPr>
        <p:spPr>
          <a:xfrm>
            <a:off x="6312030" y="3933826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2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ikentt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66763" y="1989138"/>
            <a:ext cx="5257227" cy="1871922"/>
          </a:xfrm>
          <a:solidFill>
            <a:srgbClr val="DFDAD6">
              <a:alpha val="50196"/>
            </a:srgbClr>
          </a:solidFill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A49A-E0EE-4A76-AD38-8443CE185D7D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23740" y="2060810"/>
            <a:ext cx="1728000" cy="1728240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158355" y="1989138"/>
            <a:ext cx="5257227" cy="1871922"/>
          </a:xfrm>
          <a:solidFill>
            <a:srgbClr val="DFDAD6">
              <a:alpha val="50196"/>
            </a:srgbClr>
          </a:solidFill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766763" y="3933070"/>
            <a:ext cx="5257227" cy="1872418"/>
          </a:xfrm>
          <a:solidFill>
            <a:srgbClr val="DFDAD6">
              <a:alpha val="50196"/>
            </a:srgbClr>
          </a:solidFill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68011" y="3933070"/>
            <a:ext cx="5257227" cy="1872418"/>
          </a:xfrm>
          <a:solidFill>
            <a:srgbClr val="DFDAD6">
              <a:alpha val="50196"/>
            </a:srgbClr>
          </a:solidFill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240020" y="2060810"/>
            <a:ext cx="1728000" cy="1728240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4223740" y="4005080"/>
            <a:ext cx="1728000" cy="1728240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6240020" y="4005080"/>
            <a:ext cx="1728000" cy="1728240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18936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ikenttä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66763" y="1989138"/>
            <a:ext cx="5257227" cy="1871922"/>
          </a:xfrm>
          <a:noFill/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158355" y="1989138"/>
            <a:ext cx="5257227" cy="1871922"/>
          </a:xfrm>
          <a:noFill/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766763" y="3933070"/>
            <a:ext cx="5257227" cy="1872418"/>
          </a:xfrm>
          <a:noFill/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68011" y="3933070"/>
            <a:ext cx="5257227" cy="1872418"/>
          </a:xfrm>
          <a:noFill/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Oval 2"/>
          <p:cNvSpPr/>
          <p:nvPr userDrawn="1"/>
        </p:nvSpPr>
        <p:spPr>
          <a:xfrm>
            <a:off x="4295750" y="213282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Oval 2"/>
          <p:cNvSpPr/>
          <p:nvPr userDrawn="1"/>
        </p:nvSpPr>
        <p:spPr>
          <a:xfrm flipH="1">
            <a:off x="6168010" y="213282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Oval 2"/>
          <p:cNvSpPr/>
          <p:nvPr userDrawn="1"/>
        </p:nvSpPr>
        <p:spPr>
          <a:xfrm flipH="1" flipV="1">
            <a:off x="6168010" y="393307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Oval 2"/>
          <p:cNvSpPr/>
          <p:nvPr userDrawn="1"/>
        </p:nvSpPr>
        <p:spPr>
          <a:xfrm flipV="1">
            <a:off x="4295750" y="393307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95990" y="2132820"/>
            <a:ext cx="1728000" cy="1728240"/>
          </a:xfrm>
          <a:prstGeom prst="rect">
            <a:avLst/>
          </a:prstGeom>
          <a:noFill/>
        </p:spPr>
        <p:txBody>
          <a:bodyPr wrap="square" lIns="72000" tIns="648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5BCE6-2D7A-4E96-B01D-446E7A06509F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168010" y="2132820"/>
            <a:ext cx="1728000" cy="1728240"/>
          </a:xfrm>
          <a:prstGeom prst="rect">
            <a:avLst/>
          </a:prstGeom>
          <a:noFill/>
        </p:spPr>
        <p:txBody>
          <a:bodyPr wrap="square" lIns="72000" tIns="648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4295990" y="3933070"/>
            <a:ext cx="1728000" cy="1728240"/>
          </a:xfrm>
          <a:prstGeom prst="rect">
            <a:avLst/>
          </a:prstGeom>
          <a:noFill/>
        </p:spPr>
        <p:txBody>
          <a:bodyPr wrap="square" lIns="72000" tIns="72000" rIns="72000" bIns="648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6168010" y="3933070"/>
            <a:ext cx="1728000" cy="1728240"/>
          </a:xfrm>
          <a:prstGeom prst="rect">
            <a:avLst/>
          </a:prstGeom>
          <a:noFill/>
        </p:spPr>
        <p:txBody>
          <a:bodyPr wrap="square" lIns="72000" tIns="72000" rIns="72000" bIns="648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8386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D2382-5F4D-45A2-B915-9F0497753B2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6726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FF6DC43-D734-4C64-A391-7AFEC5B082C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56751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6401BFA9-F837-46D2-A1BF-DD532A48F26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6776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69B8DBA-0EBA-4B4D-AFA2-00A95BCD71F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6801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6BC24BB-84C6-440E-B034-41BD02337F8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96826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64564ED9-AD9E-43E4-8343-9CBA870DF3A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76851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66A4-CB0F-4FFB-A3F7-97A8406D58B6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66763" y="1989138"/>
            <a:ext cx="1656727" cy="575742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2567510" y="1989138"/>
            <a:ext cx="1656727" cy="575742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367760" y="1989138"/>
            <a:ext cx="1656727" cy="575742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168010" y="1989138"/>
            <a:ext cx="1656727" cy="575742"/>
          </a:xfrm>
          <a:prstGeom prst="rect">
            <a:avLst/>
          </a:prstGeom>
          <a:solidFill>
            <a:schemeClr val="accent6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7968260" y="1989138"/>
            <a:ext cx="1656727" cy="575742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9768511" y="1989138"/>
            <a:ext cx="1656727" cy="575742"/>
          </a:xfrm>
          <a:prstGeom prst="rect">
            <a:avLst/>
          </a:prstGeom>
          <a:solidFill>
            <a:srgbClr val="FF3E60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766763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256751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2" name="Picture Placeholder 10"/>
          <p:cNvSpPr>
            <a:spLocks noGrp="1"/>
          </p:cNvSpPr>
          <p:nvPr>
            <p:ph type="pic" sz="quarter" idx="26"/>
          </p:nvPr>
        </p:nvSpPr>
        <p:spPr>
          <a:xfrm>
            <a:off x="436664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3" name="Picture Placeholder 10"/>
          <p:cNvSpPr>
            <a:spLocks noGrp="1"/>
          </p:cNvSpPr>
          <p:nvPr>
            <p:ph type="pic" sz="quarter" idx="27"/>
          </p:nvPr>
        </p:nvSpPr>
        <p:spPr>
          <a:xfrm>
            <a:off x="616801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4" name="Picture Placeholder 10"/>
          <p:cNvSpPr>
            <a:spLocks noGrp="1"/>
          </p:cNvSpPr>
          <p:nvPr>
            <p:ph type="pic" sz="quarter" idx="28"/>
          </p:nvPr>
        </p:nvSpPr>
        <p:spPr>
          <a:xfrm>
            <a:off x="796826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5" name="Picture Placeholder 10"/>
          <p:cNvSpPr>
            <a:spLocks noGrp="1"/>
          </p:cNvSpPr>
          <p:nvPr>
            <p:ph type="pic" sz="quarter" idx="29"/>
          </p:nvPr>
        </p:nvSpPr>
        <p:spPr>
          <a:xfrm>
            <a:off x="9767888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37474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F816C-448D-4CAD-8E7D-3E87A3DFF3FB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66763" y="1989138"/>
            <a:ext cx="2016777" cy="575742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766762" y="2565400"/>
            <a:ext cx="2017535" cy="1008063"/>
          </a:xfrm>
          <a:solidFill>
            <a:srgbClr val="923468">
              <a:alpha val="25098"/>
            </a:srgb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2927560" y="1989138"/>
            <a:ext cx="2016777" cy="575742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2927559" y="2565400"/>
            <a:ext cx="2017535" cy="1008063"/>
          </a:xfrm>
          <a:solidFill>
            <a:schemeClr val="accent1">
              <a:alpha val="25098"/>
            </a:scheme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5087611" y="1989138"/>
            <a:ext cx="2016777" cy="575742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5087610" y="2565400"/>
            <a:ext cx="2017535" cy="1008063"/>
          </a:xfrm>
          <a:solidFill>
            <a:schemeClr val="accent4">
              <a:alpha val="25098"/>
            </a:scheme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7248160" y="1989138"/>
            <a:ext cx="2016777" cy="575742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248159" y="2565400"/>
            <a:ext cx="2017535" cy="1008063"/>
          </a:xfrm>
          <a:solidFill>
            <a:schemeClr val="accent2">
              <a:alpha val="25098"/>
            </a:scheme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9408461" y="1989138"/>
            <a:ext cx="2016777" cy="575742"/>
          </a:xfrm>
          <a:prstGeom prst="rect">
            <a:avLst/>
          </a:prstGeom>
          <a:solidFill>
            <a:srgbClr val="FF3E60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36"/>
          </p:nvPr>
        </p:nvSpPr>
        <p:spPr>
          <a:xfrm>
            <a:off x="9408460" y="2565400"/>
            <a:ext cx="2017535" cy="1008063"/>
          </a:xfrm>
          <a:solidFill>
            <a:srgbClr val="FF3E60">
              <a:alpha val="25098"/>
            </a:srgb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75B663F-3DAF-4ED3-968F-857851A2319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672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ACEDFCA-6045-4841-A327-1E1041E1AD1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9275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ECAF9A28-9C31-4452-9641-B8844AE99E9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0878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409D3F7-F7D1-46C5-AE0D-FDFBFE328A5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2481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2655D6CA-0038-4B3D-A7EC-7E6EC94930B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4084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67585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BD0307D-7144-4618-ADCF-5E46E0AADBD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11280" y="198880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109A1DB-AC37-4268-92E5-B8CB8B6F84E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655800" y="198880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D377B09-9EA8-4EB3-B601-2F0301D65AD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400320" y="198880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1FFFA81-EAD8-4C0B-80B3-10CD55D781E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11280" y="393307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93A3281-63EC-43C5-9E82-F2C08B974BC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55800" y="393307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3BDE2587-873A-462C-BE41-87325647729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400320" y="393307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9048-5DEA-4497-B4EE-9C521DA934F6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21" name="Text Placeholder 5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407210" y="2204272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4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4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0" name="Text Placeholder 5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151730" y="2204272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3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3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2" name="Text Placeholder 5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896250" y="2204272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5" name="Text Placeholder 5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407210" y="4148880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6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6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7" name="Text Placeholder 5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4151730" y="4148880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2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2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9" name="Text Placeholder 5"/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7896250" y="4148880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5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5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54593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violett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FB8D615-AD96-4EB6-9214-D90B85C65DA7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BF344943-A0A2-42BD-89C5-48F43EBE204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02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petrol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2FC861-FC86-4FF4-A50C-89C7B28C10B0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BBF4488-7E1A-4DAF-9066-BFD0BA9DC8C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49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1A464CB-4A87-4967-9499-95CB747DACE3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AD9E424-FE63-4724-8350-7238C6CD49C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154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D82002A-7AA0-4F5C-A0FD-150D38BFD2D6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1BDAE9F-350D-4F50-A976-2C516108D38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43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violett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24620D6-9495-4E92-B929-18D859B25042}" type="datetime1">
              <a:rPr lang="fi-FI" noProof="0" smtClean="0"/>
              <a:t>12.10.2021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F5562F4-E9C8-4807-AA4A-09D88C06E19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112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nostoa (sw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5183-CBD9-4C1E-811C-0CBAAE148081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311900" y="1989138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66762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311900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269891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2A0504B-A3F2-405C-9155-C619572FC21C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8AEEDBFD-277C-434B-9A9A-87EE86F3BF9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764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AE7C8EA-7D5B-4ECC-B84F-BEAF5A03A11D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F201B11-9274-4F82-A5C3-7FAE916E061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34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11E2-37B1-4109-A1BB-6B241DDDB9DB}" type="datetime1">
              <a:rPr lang="fi-FI" smtClean="0"/>
              <a:t>12.10.2021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736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5999BF7-CE1F-4794-BE7A-0EBBEDC83E91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DE41C726-91B5-4DC4-ADD0-FD7392546F7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45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A4432D0-F305-446D-95E3-48EAD8038911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5113337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47830F6-C9F2-4A36-980C-6136E35544A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429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080BAEA-5B18-405A-A401-F49736D1ACDD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2917A08A-EF19-4C97-BFDB-32BDC040E85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21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1333C36-1DDA-469D-A0C5-6C5A2A7F67F1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926DAD9-CB9B-4DD3-B989-9A965534D70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95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violet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64B0AE-AE5B-43D8-B88D-91BF9EDE0233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072D378-F85C-4DF2-8A13-E74B0A19D64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914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22E3422-7BAB-4AD4-A34D-B52D7DF25070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973845A-77BC-43ED-9C7E-531CC29C244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69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2F2B63E-0CF4-43E4-BECC-91438CF8411E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B3BFD74-E392-4B24-B78B-157CBF2B29B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79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B6DD7-76B6-4C8F-9624-05012FBA0734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rgbClr val="FF3E60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3840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503D9EB-944F-4EAE-8444-A343F5A66C71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1982993-374A-46F6-AAEB-48323C4876A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108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163B-F3D6-4AA2-B052-E1F9BA0A5D4E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625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avoin lisen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accent3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ECAD5F9-8A23-4475-850C-F4CA7E4DAEB7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3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5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9" name="Picture 8" descr="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5B53270C-43DF-46FE-A4F5-29F29992F4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300" cy="432060"/>
          </a:xfrm>
          <a:prstGeom prst="rect">
            <a:avLst/>
          </a:prstGeom>
        </p:spPr>
      </p:pic>
      <p:sp>
        <p:nvSpPr>
          <p:cNvPr id="17" name="Freeform 6">
            <a:hlinkClick r:id="rId8" tooltip="Facebook"/>
          </p:cNvPr>
          <p:cNvSpPr>
            <a:spLocks noChangeAspect="1"/>
          </p:cNvSpPr>
          <p:nvPr userDrawn="1"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3" name="TextBox 12">
            <a:hlinkClick r:id="rId9"/>
            <a:extLst>
              <a:ext uri="{FF2B5EF4-FFF2-40B4-BE49-F238E27FC236}">
                <a16:creationId xmlns:a16="http://schemas.microsoft.com/office/drawing/2014/main" id="{2291F968-8CBB-4022-ACCE-1E6A59F92822}"/>
              </a:ext>
            </a:extLst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accent3"/>
                </a:solidFill>
                <a:latin typeface="+mn-lt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239012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rajattu lisen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FEA1E4D-C91E-41FF-9F0C-0BF31AFF683A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3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5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7" name="Picture 16" descr="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A085D48D-2A36-429A-9D7E-97ECF8F5D3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158" cy="432000"/>
          </a:xfrm>
          <a:prstGeom prst="rect">
            <a:avLst/>
          </a:prstGeom>
        </p:spPr>
      </p:pic>
      <p:sp>
        <p:nvSpPr>
          <p:cNvPr id="18" name="Freeform 6">
            <a:hlinkClick r:id="rId8" tooltip="Facebook"/>
          </p:cNvPr>
          <p:cNvSpPr>
            <a:spLocks noChangeAspect="1"/>
          </p:cNvSpPr>
          <p:nvPr userDrawn="1"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3" name="TextBox 12">
            <a:hlinkClick r:id="rId9"/>
            <a:extLst>
              <a:ext uri="{FF2B5EF4-FFF2-40B4-BE49-F238E27FC236}">
                <a16:creationId xmlns:a16="http://schemas.microsoft.com/office/drawing/2014/main" id="{297D3374-4351-4D7E-9482-41ECE464A711}"/>
              </a:ext>
            </a:extLst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76468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avoin lisenssi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C1B5BAD-9C63-4C69-87C4-819DEDC62D6D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2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3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4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7" name="Picture 16" descr="Ic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941B77CA-24CD-4DBD-A47E-5984688C247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300" cy="432060"/>
          </a:xfrm>
          <a:prstGeom prst="rect">
            <a:avLst/>
          </a:prstGeom>
        </p:spPr>
      </p:pic>
      <p:sp>
        <p:nvSpPr>
          <p:cNvPr id="18" name="Freeform 6">
            <a:hlinkClick r:id="rId7" tooltip="Facebook"/>
          </p:cNvPr>
          <p:cNvSpPr>
            <a:spLocks noChangeAspect="1"/>
          </p:cNvSpPr>
          <p:nvPr userDrawn="1"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9" name="TextBox 18">
            <a:hlinkClick r:id="rId8"/>
            <a:extLst>
              <a:ext uri="{FF2B5EF4-FFF2-40B4-BE49-F238E27FC236}">
                <a16:creationId xmlns:a16="http://schemas.microsoft.com/office/drawing/2014/main" id="{8D639896-BD23-481B-A03C-839F5F9583A4}"/>
              </a:ext>
            </a:extLst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128026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rajattu lisenssi 2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9145441-B421-48FF-AF9C-FF5C4818C8F7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2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3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4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7" name="Picture 16" descr="Ic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685C5932-3F7F-41CB-87DD-B2ABBE5E62A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158" cy="432000"/>
          </a:xfrm>
          <a:prstGeom prst="rect">
            <a:avLst/>
          </a:prstGeom>
        </p:spPr>
      </p:pic>
      <p:sp>
        <p:nvSpPr>
          <p:cNvPr id="18" name="Freeform 6">
            <a:hlinkClick r:id="rId7" tooltip="Facebook"/>
          </p:cNvPr>
          <p:cNvSpPr>
            <a:spLocks noChangeAspect="1"/>
          </p:cNvSpPr>
          <p:nvPr userDrawn="1"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9" name="TextBox 18">
            <a:hlinkClick r:id="rId8"/>
            <a:extLst>
              <a:ext uri="{FF2B5EF4-FFF2-40B4-BE49-F238E27FC236}">
                <a16:creationId xmlns:a16="http://schemas.microsoft.com/office/drawing/2014/main" id="{DCA6CD3D-5272-47DC-8457-908428678D79}"/>
              </a:ext>
            </a:extLst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47137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F58D591-17B7-4AE6-BB60-16CEB88C4BBC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842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D6567F7-A74A-4A34-A59B-3212670D2AE7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093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vaale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79614B5-578D-468F-9090-1F59D13EFBEC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EA61D0F-76FD-476A-AABC-5CF7457B0D08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14018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735DE95-D114-4AEA-A812-E14BD5E49622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EF06DBD-CF98-4F65-8CA2-F02B8B05C861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0751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AB49E-E61E-4479-A0B6-656DFE812A10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chemeClr val="accent1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2492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vaalea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3208654-B07A-4704-BD4C-3600EF4D3889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accent3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D855733-A36D-4272-810F-073F71CD9F09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57016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E774FDB-E875-4D3F-8862-251C29449380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4E7C498-4D6A-47D7-8032-B658B26BCC98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37836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di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148526C6-3463-4172-A547-D35A96DC630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C71194F-0947-4BD5-A12E-64CAC5CECC1F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002B06E-209A-4165-9127-7DC450D06474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91224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dia vaale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148526C6-3463-4172-A547-D35A96DC630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6EA409-A95B-408E-8809-4F287FB5716D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F31E1C-DCBD-419B-8249-143B9D8150C5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84273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6AC5613-0FBC-4A2B-A10F-E5C140DFFEE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849ECF7-BCC6-444B-91DD-0A498E68CC2C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516032D-100E-4CB1-8662-E10593766FA4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977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2 kuva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A6C31B4-89A7-4449-B288-D72F05738CB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6892272-29E1-40F0-A23D-4521FB93520D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5113337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D917702-4ABB-45F8-BB84-9D6C72DFBCBB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7054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ältö ja grafiikk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D53BDE4-81AB-41F6-A004-26DAD8D0DCC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A17B-2728-4812-BD36-2D48D0819177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F255DE5-0541-4FC2-85E3-38F38326AE86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31824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459C7-B1FD-43B2-A1AF-1A902ACF93C5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81977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aavi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6366-A444-4167-BC0C-762BA82C7074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5113337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  <p:sp>
        <p:nvSpPr>
          <p:cNvPr id="11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3997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69C4F-D786-4567-B4CC-E870875C3588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10658475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9805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taulu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BEB26-41D6-4026-B61D-A3E7E670F1AC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766763" y="1989138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4"/>
          </p:nvPr>
        </p:nvSpPr>
        <p:spPr>
          <a:xfrm>
            <a:off x="766763" y="3933826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1" name="Table Placeholder 8"/>
          <p:cNvSpPr>
            <a:spLocks noGrp="1"/>
          </p:cNvSpPr>
          <p:nvPr>
            <p:ph type="tbl" sz="quarter" idx="15"/>
          </p:nvPr>
        </p:nvSpPr>
        <p:spPr>
          <a:xfrm>
            <a:off x="6312030" y="1989138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 dirty="0"/>
          </a:p>
        </p:txBody>
      </p:sp>
      <p:sp>
        <p:nvSpPr>
          <p:cNvPr id="12" name="Table Placeholder 8"/>
          <p:cNvSpPr>
            <a:spLocks noGrp="1"/>
          </p:cNvSpPr>
          <p:nvPr>
            <p:ph type="tbl" sz="quarter" idx="16"/>
          </p:nvPr>
        </p:nvSpPr>
        <p:spPr>
          <a:xfrm>
            <a:off x="6312030" y="3933826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6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ikentt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66763" y="1989138"/>
            <a:ext cx="5257227" cy="1871922"/>
          </a:xfrm>
          <a:solidFill>
            <a:srgbClr val="DFDAD6">
              <a:alpha val="50196"/>
            </a:srgbClr>
          </a:solidFill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A49A-E0EE-4A76-AD38-8443CE185D7D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23740" y="2060810"/>
            <a:ext cx="1728000" cy="1728240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158355" y="1989138"/>
            <a:ext cx="5257227" cy="1871922"/>
          </a:xfrm>
          <a:solidFill>
            <a:srgbClr val="DFDAD6">
              <a:alpha val="50196"/>
            </a:srgbClr>
          </a:solidFill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766763" y="3933070"/>
            <a:ext cx="5257227" cy="1872418"/>
          </a:xfrm>
          <a:solidFill>
            <a:srgbClr val="DFDAD6">
              <a:alpha val="50196"/>
            </a:srgbClr>
          </a:solidFill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68011" y="3933070"/>
            <a:ext cx="5257227" cy="1872418"/>
          </a:xfrm>
          <a:solidFill>
            <a:srgbClr val="DFDAD6">
              <a:alpha val="50196"/>
            </a:srgbClr>
          </a:solidFill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240020" y="2060810"/>
            <a:ext cx="1728000" cy="1728240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4223740" y="4005080"/>
            <a:ext cx="1728000" cy="1728240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6240020" y="4005080"/>
            <a:ext cx="1728000" cy="1728240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52054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ikenttä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66763" y="1989138"/>
            <a:ext cx="5257227" cy="1871922"/>
          </a:xfrm>
          <a:noFill/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158355" y="1989138"/>
            <a:ext cx="5257227" cy="1871922"/>
          </a:xfrm>
          <a:noFill/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766763" y="3933070"/>
            <a:ext cx="5257227" cy="1872418"/>
          </a:xfrm>
          <a:noFill/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68011" y="3933070"/>
            <a:ext cx="5257227" cy="1872418"/>
          </a:xfrm>
          <a:noFill/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Oval 2"/>
          <p:cNvSpPr/>
          <p:nvPr userDrawn="1"/>
        </p:nvSpPr>
        <p:spPr>
          <a:xfrm>
            <a:off x="4295750" y="213282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Oval 2"/>
          <p:cNvSpPr/>
          <p:nvPr userDrawn="1"/>
        </p:nvSpPr>
        <p:spPr>
          <a:xfrm flipH="1">
            <a:off x="6168010" y="213282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Oval 2"/>
          <p:cNvSpPr/>
          <p:nvPr userDrawn="1"/>
        </p:nvSpPr>
        <p:spPr>
          <a:xfrm flipH="1" flipV="1">
            <a:off x="6168010" y="393307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Oval 2"/>
          <p:cNvSpPr/>
          <p:nvPr userDrawn="1"/>
        </p:nvSpPr>
        <p:spPr>
          <a:xfrm flipV="1">
            <a:off x="4295750" y="393307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95990" y="2132820"/>
            <a:ext cx="1728000" cy="1728240"/>
          </a:xfrm>
          <a:prstGeom prst="rect">
            <a:avLst/>
          </a:prstGeom>
          <a:noFill/>
        </p:spPr>
        <p:txBody>
          <a:bodyPr wrap="square" lIns="72000" tIns="648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5BCE6-2D7A-4E96-B01D-446E7A06509F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168010" y="2132820"/>
            <a:ext cx="1728000" cy="1728240"/>
          </a:xfrm>
          <a:prstGeom prst="rect">
            <a:avLst/>
          </a:prstGeom>
          <a:noFill/>
        </p:spPr>
        <p:txBody>
          <a:bodyPr wrap="square" lIns="72000" tIns="648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4295990" y="3933070"/>
            <a:ext cx="1728000" cy="1728240"/>
          </a:xfrm>
          <a:prstGeom prst="rect">
            <a:avLst/>
          </a:prstGeom>
          <a:noFill/>
        </p:spPr>
        <p:txBody>
          <a:bodyPr wrap="square" lIns="72000" tIns="72000" rIns="72000" bIns="648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6168010" y="3933070"/>
            <a:ext cx="1728000" cy="1728240"/>
          </a:xfrm>
          <a:prstGeom prst="rect">
            <a:avLst/>
          </a:prstGeom>
          <a:noFill/>
        </p:spPr>
        <p:txBody>
          <a:bodyPr wrap="square" lIns="72000" tIns="72000" rIns="72000" bIns="648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2406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D2382-5F4D-45A2-B915-9F0497753B2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6726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FF6DC43-D734-4C64-A391-7AFEC5B082C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56751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6401BFA9-F837-46D2-A1BF-DD532A48F26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6776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69B8DBA-0EBA-4B4D-AFA2-00A95BCD71F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6801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6BC24BB-84C6-440E-B034-41BD02337F8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96826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64564ED9-AD9E-43E4-8343-9CBA870DF3A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76851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66A4-CB0F-4FFB-A3F7-97A8406D58B6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66763" y="1989138"/>
            <a:ext cx="1656727" cy="575742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2567510" y="1989138"/>
            <a:ext cx="1656727" cy="575742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367760" y="1989138"/>
            <a:ext cx="1656727" cy="575742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168010" y="1989138"/>
            <a:ext cx="1656727" cy="575742"/>
          </a:xfrm>
          <a:prstGeom prst="rect">
            <a:avLst/>
          </a:prstGeom>
          <a:solidFill>
            <a:schemeClr val="accent6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7968260" y="1989138"/>
            <a:ext cx="1656727" cy="575742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9768511" y="1989138"/>
            <a:ext cx="1656727" cy="575742"/>
          </a:xfrm>
          <a:prstGeom prst="rect">
            <a:avLst/>
          </a:prstGeom>
          <a:solidFill>
            <a:srgbClr val="FF3E60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766763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256751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2" name="Picture Placeholder 10"/>
          <p:cNvSpPr>
            <a:spLocks noGrp="1"/>
          </p:cNvSpPr>
          <p:nvPr>
            <p:ph type="pic" sz="quarter" idx="26"/>
          </p:nvPr>
        </p:nvSpPr>
        <p:spPr>
          <a:xfrm>
            <a:off x="436664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3" name="Picture Placeholder 10"/>
          <p:cNvSpPr>
            <a:spLocks noGrp="1"/>
          </p:cNvSpPr>
          <p:nvPr>
            <p:ph type="pic" sz="quarter" idx="27"/>
          </p:nvPr>
        </p:nvSpPr>
        <p:spPr>
          <a:xfrm>
            <a:off x="616801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4" name="Picture Placeholder 10"/>
          <p:cNvSpPr>
            <a:spLocks noGrp="1"/>
          </p:cNvSpPr>
          <p:nvPr>
            <p:ph type="pic" sz="quarter" idx="28"/>
          </p:nvPr>
        </p:nvSpPr>
        <p:spPr>
          <a:xfrm>
            <a:off x="796826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5" name="Picture Placeholder 10"/>
          <p:cNvSpPr>
            <a:spLocks noGrp="1"/>
          </p:cNvSpPr>
          <p:nvPr>
            <p:ph type="pic" sz="quarter" idx="29"/>
          </p:nvPr>
        </p:nvSpPr>
        <p:spPr>
          <a:xfrm>
            <a:off x="9767888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108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punainen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436686C-28C7-4F49-84B1-CC2306D386A1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24CFF760-FA78-41BC-B729-1304BF476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424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F816C-448D-4CAD-8E7D-3E87A3DFF3FB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66763" y="1989138"/>
            <a:ext cx="2016777" cy="575742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766762" y="2565400"/>
            <a:ext cx="2017535" cy="1008063"/>
          </a:xfrm>
          <a:solidFill>
            <a:srgbClr val="923468">
              <a:alpha val="25098"/>
            </a:srgb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2927560" y="1989138"/>
            <a:ext cx="2016777" cy="575742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2927559" y="2565400"/>
            <a:ext cx="2017535" cy="1008063"/>
          </a:xfrm>
          <a:solidFill>
            <a:schemeClr val="accent1">
              <a:alpha val="25098"/>
            </a:scheme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5087611" y="1989138"/>
            <a:ext cx="2016777" cy="575742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5087610" y="2565400"/>
            <a:ext cx="2017535" cy="1008063"/>
          </a:xfrm>
          <a:solidFill>
            <a:schemeClr val="accent4">
              <a:alpha val="25098"/>
            </a:scheme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7248160" y="1989138"/>
            <a:ext cx="2016777" cy="575742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248159" y="2565400"/>
            <a:ext cx="2017535" cy="1008063"/>
          </a:xfrm>
          <a:solidFill>
            <a:schemeClr val="accent2">
              <a:alpha val="25098"/>
            </a:scheme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9408461" y="1989138"/>
            <a:ext cx="2016777" cy="575742"/>
          </a:xfrm>
          <a:prstGeom prst="rect">
            <a:avLst/>
          </a:prstGeom>
          <a:solidFill>
            <a:srgbClr val="FF3E60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36"/>
          </p:nvPr>
        </p:nvSpPr>
        <p:spPr>
          <a:xfrm>
            <a:off x="9408460" y="2565400"/>
            <a:ext cx="2017535" cy="1008063"/>
          </a:xfrm>
          <a:solidFill>
            <a:srgbClr val="FF3E60">
              <a:alpha val="25098"/>
            </a:srgb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75B663F-3DAF-4ED3-968F-857851A2319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672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ACEDFCA-6045-4841-A327-1E1041E1AD1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9275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ECAF9A28-9C31-4452-9641-B8844AE99E9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0878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409D3F7-F7D1-46C5-AE0D-FDFBFE328A5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2481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2655D6CA-0038-4B3D-A7EC-7E6EC94930B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4084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80992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BD0307D-7144-4618-ADCF-5E46E0AADBD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11280" y="198880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109A1DB-AC37-4268-92E5-B8CB8B6F84E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655800" y="198880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D377B09-9EA8-4EB3-B601-2F0301D65AD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400320" y="198880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1FFFA81-EAD8-4C0B-80B3-10CD55D781E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11280" y="393307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93A3281-63EC-43C5-9E82-F2C08B974BC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55800" y="393307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3BDE2587-873A-462C-BE41-87325647729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400320" y="393307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9048-5DEA-4497-B4EE-9C521DA934F6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21" name="Text Placeholder 5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407210" y="2204272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4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4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0" name="Text Placeholder 5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151730" y="2204272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3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3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2" name="Text Placeholder 5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896250" y="2204272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5" name="Text Placeholder 5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407210" y="4148880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6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6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7" name="Text Placeholder 5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4151730" y="4148880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2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2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9" name="Text Placeholder 5"/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7896250" y="4148880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5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5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39553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violett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FB8D615-AD96-4EB6-9214-D90B85C65DA7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BF344943-A0A2-42BD-89C5-48F43EBE204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503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petrol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2FC861-FC86-4FF4-A50C-89C7B28C10B0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BBF4488-7E1A-4DAF-9066-BFD0BA9DC8C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56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1A464CB-4A87-4967-9499-95CB747DACE3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AD9E424-FE63-4724-8350-7238C6CD49C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046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D82002A-7AA0-4F5C-A0FD-150D38BFD2D6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1BDAE9F-350D-4F50-A976-2C516108D38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688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2A0504B-A3F2-405C-9155-C619572FC21C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8AEEDBFD-277C-434B-9A9A-87EE86F3BF9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760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AE7C8EA-7D5B-4ECC-B84F-BEAF5A03A11D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F201B11-9274-4F82-A5C3-7FAE916E061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395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11E2-37B1-4109-A1BB-6B241DDDB9DB}" type="datetime1">
              <a:rPr lang="fi-FI" smtClean="0"/>
              <a:t>12.10.2021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11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5999BF7-CE1F-4794-BE7A-0EBBEDC83E91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DE41C726-91B5-4DC4-ADD0-FD7392546F7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157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3425D23-A5E1-4458-8F52-DB3FA246251F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197F7F2B-0E7B-4A96-B3C5-5F122BDA54F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211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A4432D0-F305-446D-95E3-48EAD8038911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5113337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47830F6-C9F2-4A36-980C-6136E35544A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547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080BAEA-5B18-405A-A401-F49736D1ACDD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2917A08A-EF19-4C97-BFDB-32BDC040E85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2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1333C36-1DDA-469D-A0C5-6C5A2A7F67F1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926DAD9-CB9B-4DD3-B989-9A965534D70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094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violet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64B0AE-AE5B-43D8-B88D-91BF9EDE0233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072D378-F85C-4DF2-8A13-E74B0A19D64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755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22E3422-7BAB-4AD4-A34D-B52D7DF25070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973845A-77BC-43ED-9C7E-531CC29C244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85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2F2B63E-0CF4-43E4-BECC-91438CF8411E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B3BFD74-E392-4B24-B78B-157CBF2B29B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929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503D9EB-944F-4EAE-8444-A343F5A66C71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1982993-374A-46F6-AAEB-48323C4876A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642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163B-F3D6-4AA2-B052-E1F9BA0A5D4E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383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avoin lisen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accent3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ECAD5F9-8A23-4475-850C-F4CA7E4DAEB7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3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5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9" name="Picture 8" descr="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5B53270C-43DF-46FE-A4F5-29F29992F4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300" cy="432060"/>
          </a:xfrm>
          <a:prstGeom prst="rect">
            <a:avLst/>
          </a:prstGeom>
        </p:spPr>
      </p:pic>
      <p:sp>
        <p:nvSpPr>
          <p:cNvPr id="17" name="Freeform 6">
            <a:hlinkClick r:id="rId8" tooltip="Facebook"/>
          </p:cNvPr>
          <p:cNvSpPr>
            <a:spLocks noChangeAspect="1"/>
          </p:cNvSpPr>
          <p:nvPr userDrawn="1"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3" name="TextBox 12">
            <a:hlinkClick r:id="rId9"/>
            <a:extLst>
              <a:ext uri="{FF2B5EF4-FFF2-40B4-BE49-F238E27FC236}">
                <a16:creationId xmlns:a16="http://schemas.microsoft.com/office/drawing/2014/main" id="{2291F968-8CBB-4022-ACCE-1E6A59F92822}"/>
              </a:ext>
            </a:extLst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accent3"/>
                </a:solidFill>
                <a:latin typeface="+mn-lt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280169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rajattu lisen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FEA1E4D-C91E-41FF-9F0C-0BF31AFF683A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3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5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7" name="Picture 16" descr="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A085D48D-2A36-429A-9D7E-97ECF8F5D3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158" cy="432000"/>
          </a:xfrm>
          <a:prstGeom prst="rect">
            <a:avLst/>
          </a:prstGeom>
        </p:spPr>
      </p:pic>
      <p:sp>
        <p:nvSpPr>
          <p:cNvPr id="18" name="Freeform 6">
            <a:hlinkClick r:id="rId8" tooltip="Facebook"/>
          </p:cNvPr>
          <p:cNvSpPr>
            <a:spLocks noChangeAspect="1"/>
          </p:cNvSpPr>
          <p:nvPr userDrawn="1"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3" name="TextBox 12">
            <a:hlinkClick r:id="rId9"/>
            <a:extLst>
              <a:ext uri="{FF2B5EF4-FFF2-40B4-BE49-F238E27FC236}">
                <a16:creationId xmlns:a16="http://schemas.microsoft.com/office/drawing/2014/main" id="{297D3374-4351-4D7E-9482-41ECE464A711}"/>
              </a:ext>
            </a:extLst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352458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D4FE1FF-BE8E-4940-B2D3-34DFF88B18CB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FE8C9A53-2F70-4A43-B470-63B2A2A62E8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41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avoin lisenssi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C1B5BAD-9C63-4C69-87C4-819DEDC62D6D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2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3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4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7" name="Picture 16" descr="Ic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941B77CA-24CD-4DBD-A47E-5984688C247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300" cy="432060"/>
          </a:xfrm>
          <a:prstGeom prst="rect">
            <a:avLst/>
          </a:prstGeom>
        </p:spPr>
      </p:pic>
      <p:sp>
        <p:nvSpPr>
          <p:cNvPr id="18" name="Freeform 6">
            <a:hlinkClick r:id="rId7" tooltip="Facebook"/>
          </p:cNvPr>
          <p:cNvSpPr>
            <a:spLocks noChangeAspect="1"/>
          </p:cNvSpPr>
          <p:nvPr userDrawn="1"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9" name="TextBox 18">
            <a:hlinkClick r:id="rId8"/>
            <a:extLst>
              <a:ext uri="{FF2B5EF4-FFF2-40B4-BE49-F238E27FC236}">
                <a16:creationId xmlns:a16="http://schemas.microsoft.com/office/drawing/2014/main" id="{8D639896-BD23-481B-A03C-839F5F9583A4}"/>
              </a:ext>
            </a:extLst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199517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rajattu lisenssi 2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9145441-B421-48FF-AF9C-FF5C4818C8F7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2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3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4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7" name="Picture 16" descr="Ic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685C5932-3F7F-41CB-87DD-B2ABBE5E62A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158" cy="432000"/>
          </a:xfrm>
          <a:prstGeom prst="rect">
            <a:avLst/>
          </a:prstGeom>
        </p:spPr>
      </p:pic>
      <p:sp>
        <p:nvSpPr>
          <p:cNvPr id="18" name="Freeform 6">
            <a:hlinkClick r:id="rId7" tooltip="Facebook"/>
          </p:cNvPr>
          <p:cNvSpPr>
            <a:spLocks noChangeAspect="1"/>
          </p:cNvSpPr>
          <p:nvPr userDrawn="1"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9" name="TextBox 18">
            <a:hlinkClick r:id="rId8"/>
            <a:extLst>
              <a:ext uri="{FF2B5EF4-FFF2-40B4-BE49-F238E27FC236}">
                <a16:creationId xmlns:a16="http://schemas.microsoft.com/office/drawing/2014/main" id="{DCA6CD3D-5272-47DC-8457-908428678D79}"/>
              </a:ext>
            </a:extLst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108096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F58D591-17B7-4AE6-BB60-16CEB88C4BBC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611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D6567F7-A74A-4A34-A59B-3212670D2AE7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375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vaale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79614B5-578D-468F-9090-1F59D13EFBEC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EA61D0F-76FD-476A-AABC-5CF7457B0D08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5511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735DE95-D114-4AEA-A812-E14BD5E49622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EF06DBD-CF98-4F65-8CA2-F02B8B05C861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5164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vaalea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3208654-B07A-4704-BD4C-3600EF4D3889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accent3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D855733-A36D-4272-810F-073F71CD9F09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4846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E774FDB-E875-4D3F-8862-251C29449380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4E7C498-4D6A-47D7-8032-B658B26BCC98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9075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di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148526C6-3463-4172-A547-D35A96DC630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C71194F-0947-4BD5-A12E-64CAC5CECC1F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002B06E-209A-4165-9127-7DC450D06474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98935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dia vaale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148526C6-3463-4172-A547-D35A96DC630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6EA409-A95B-408E-8809-4F287FB5716D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F31E1C-DCBD-419B-8249-143B9D8150C5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5732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D163EEF-B8F6-4FA6-A43B-42F29449964B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91756FC6-3682-4F22-877B-F8802FE3F79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786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6AC5613-0FBC-4A2B-A10F-E5C140DFFEE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849ECF7-BCC6-444B-91DD-0A498E68CC2C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516032D-100E-4CB1-8662-E10593766FA4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0765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2 kuva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A6C31B4-89A7-4449-B288-D72F05738CB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6892272-29E1-40F0-A23D-4521FB93520D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5113337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D917702-4ABB-45F8-BB84-9D6C72DFBCBB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135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ältö ja grafiikk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D53BDE4-81AB-41F6-A004-26DAD8D0DCC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A17B-2728-4812-BD36-2D48D0819177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F255DE5-0541-4FC2-85E3-38F38326AE86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87826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F73254E-B6CD-4592-9C35-AAF54117EE2A}" type="datetime1">
              <a:rPr lang="fi-FI" noProof="0" smtClean="0"/>
              <a:t>12.10.2021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286655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vaale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EB299D4-57F5-4C10-81C1-8BF8F799F7C0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11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85928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A227564-0586-4505-BF1F-E84027D5EBA7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11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9100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punainen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BE94E73-A393-4ECF-BC02-065EDEC21D28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425961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accent4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2FAB94D-EAA4-4ABB-AA8C-06714C2040FE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225120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C95CC45-6607-47DC-A7A9-BF90EC2628BD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412138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/ somenos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56050" y="1628750"/>
            <a:ext cx="4969188" cy="259236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33FB06A-2199-45FA-83DB-6FECE6E0A95E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456050" y="4365130"/>
            <a:ext cx="4969188" cy="144035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29020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B251319-CC70-4A86-8B39-757128D01B55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671D3D9E-718A-4255-A1B1-D4A84671C9F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564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vaalea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8316CC7-DE12-41D9-9D9A-4FA28A6C21A8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accent3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9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1525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67A1DCB-3851-4A5B-BCB6-D4786F0F6F94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58786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58414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763" y="2565400"/>
            <a:ext cx="10658475" cy="324008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CBA33-160D-4EC6-909B-9CB559B0B403}" type="datetime1">
              <a:rPr lang="fi-FI" noProof="0" smtClean="0"/>
              <a:t>12.10.2021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51358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D4220-0D06-4B95-9657-C9EB0E3F48C9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905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 väli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1900" y="1989137"/>
            <a:ext cx="5113338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1900" y="2852919"/>
            <a:ext cx="5113338" cy="2952569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CBBC2-2705-4909-A44B-E8E547993242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5374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1900" y="1989137"/>
            <a:ext cx="5113338" cy="3816351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1418-3AB9-4A57-9BE9-76E818D353E7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760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10658475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10651227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6902-C255-44A1-8286-8619BDE5DB6C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4845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EB08-A361-4348-9F3E-02C2712B35A8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11900" y="1989138"/>
            <a:ext cx="5113338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8037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1901" y="1989138"/>
            <a:ext cx="5113338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A206-5037-4386-A71E-BA74030E6AF4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6763" y="1989138"/>
            <a:ext cx="5113337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2155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40ED4-C6FE-4FAE-AFC3-75E56FFF71C9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90715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58414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763" y="2565400"/>
            <a:ext cx="10658475" cy="324008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1554-BD96-489C-AC34-A7B4D28A369C}" type="datetime1">
              <a:rPr lang="fi-FI" noProof="0" smtClean="0"/>
              <a:t>12.10.2021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2948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6FDF6-01CE-4895-B906-A8CDF2AFEEBB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87307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E74B2-E516-4435-B461-CA65DCAC78D1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60107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5A34-EE4F-4300-BC0F-34FBC4D65423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415439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 kuv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3939-6D20-48CE-8A65-6883A101DFFB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8329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619938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25630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81845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nostoa (sw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8073-A458-4B12-9446-D38333399C64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311900" y="1989138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66762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311900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328321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3F2F-44B9-41C8-8927-50FD9A36BCAE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rgbClr val="FF3E60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631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F9130-7A42-4FBD-AEC6-4BFCDA2A07E7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chemeClr val="accent1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8696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C92E4-B935-4FE6-B163-FE6F8B9B506C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81107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aavi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09515-BBF2-40CB-8DFB-BA183B8AAB94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5113337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  <p:sp>
        <p:nvSpPr>
          <p:cNvPr id="11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10826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0BE1D-27B4-45A7-AD76-1198A7D57D99}" type="datetime1">
              <a:rPr lang="fi-FI" smtClean="0"/>
              <a:t>12.10.2021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10658475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25901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1783-9B67-47D5-BD56-9F174F4EAE56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662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2578-D1ED-4406-9F94-0AB22A2B6A3C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766763" y="1989138"/>
            <a:ext cx="10658475" cy="3816350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4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taulu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D0C2-3805-48AA-8034-4776FDEFC4F5}" type="datetime1">
              <a:rPr lang="fi-FI" smtClean="0"/>
              <a:t>12.10.2021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766763" y="1989138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4"/>
          </p:nvPr>
        </p:nvSpPr>
        <p:spPr>
          <a:xfrm>
            <a:off x="766763" y="3933826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1" name="Table Placeholder 8"/>
          <p:cNvSpPr>
            <a:spLocks noGrp="1"/>
          </p:cNvSpPr>
          <p:nvPr>
            <p:ph type="tbl" sz="quarter" idx="15"/>
          </p:nvPr>
        </p:nvSpPr>
        <p:spPr>
          <a:xfrm>
            <a:off x="6312030" y="1989138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 dirty="0"/>
          </a:p>
        </p:txBody>
      </p:sp>
      <p:sp>
        <p:nvSpPr>
          <p:cNvPr id="12" name="Table Placeholder 8"/>
          <p:cNvSpPr>
            <a:spLocks noGrp="1"/>
          </p:cNvSpPr>
          <p:nvPr>
            <p:ph type="tbl" sz="quarter" idx="16"/>
          </p:nvPr>
        </p:nvSpPr>
        <p:spPr>
          <a:xfrm>
            <a:off x="6312030" y="3933826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1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roos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614DF77-57E5-43AE-89EB-A3037004F2C0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6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petrol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5070E62-652A-4FCA-A48A-A3C9B5D21054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69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4807B02-D0B4-4A08-B62E-A00F5B78E985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80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6A53D7B-6B97-4993-8B7C-225FD1A23FDA}" type="datetime1">
              <a:rPr lang="fi-FI" smtClean="0"/>
              <a:t>12.10.2021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856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E72-162F-498F-B705-BE5BB9DFFA3F}" type="datetime1">
              <a:rPr lang="fi-FI" smtClean="0"/>
              <a:t>12.10.2021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222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8B51-994D-4A31-B782-77968A11E968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080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44088E3-6F12-4947-AD33-6B633F33A9C7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5113337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609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56D4DAF-E4C3-4958-B746-FD7B1AD5EF19}" type="datetime1">
              <a:rPr lang="fi-FI" smtClean="0"/>
              <a:t>12.10.2021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952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9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83.xml"/><Relationship Id="rId34" Type="http://schemas.openxmlformats.org/officeDocument/2006/relationships/slideLayout" Target="../slideLayouts/slideLayout96.xml"/><Relationship Id="rId42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9.xml"/><Relationship Id="rId50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7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4" Type="http://schemas.openxmlformats.org/officeDocument/2006/relationships/slideLayout" Target="../slideLayouts/slideLayout106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105.xml"/><Relationship Id="rId48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70.xml"/><Relationship Id="rId51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100.xml"/><Relationship Id="rId4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49" Type="http://schemas.openxmlformats.org/officeDocument/2006/relationships/slideLayout" Target="../slideLayouts/slideLayout11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26" Type="http://schemas.openxmlformats.org/officeDocument/2006/relationships/slideLayout" Target="../slideLayouts/slideLayout139.xml"/><Relationship Id="rId39" Type="http://schemas.openxmlformats.org/officeDocument/2006/relationships/slideLayout" Target="../slideLayouts/slideLayout152.xml"/><Relationship Id="rId21" Type="http://schemas.openxmlformats.org/officeDocument/2006/relationships/slideLayout" Target="../slideLayouts/slideLayout134.xml"/><Relationship Id="rId34" Type="http://schemas.openxmlformats.org/officeDocument/2006/relationships/slideLayout" Target="../slideLayouts/slideLayout147.xml"/><Relationship Id="rId42" Type="http://schemas.openxmlformats.org/officeDocument/2006/relationships/slideLayout" Target="../slideLayouts/slideLayout155.xml"/><Relationship Id="rId47" Type="http://schemas.openxmlformats.org/officeDocument/2006/relationships/slideLayout" Target="../slideLayouts/slideLayout160.xml"/><Relationship Id="rId50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9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24.xml"/><Relationship Id="rId24" Type="http://schemas.openxmlformats.org/officeDocument/2006/relationships/slideLayout" Target="../slideLayouts/slideLayout137.xml"/><Relationship Id="rId32" Type="http://schemas.openxmlformats.org/officeDocument/2006/relationships/slideLayout" Target="../slideLayouts/slideLayout145.xml"/><Relationship Id="rId37" Type="http://schemas.openxmlformats.org/officeDocument/2006/relationships/slideLayout" Target="../slideLayouts/slideLayout150.xml"/><Relationship Id="rId40" Type="http://schemas.openxmlformats.org/officeDocument/2006/relationships/slideLayout" Target="../slideLayouts/slideLayout153.xml"/><Relationship Id="rId45" Type="http://schemas.openxmlformats.org/officeDocument/2006/relationships/slideLayout" Target="../slideLayouts/slideLayout158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31" Type="http://schemas.openxmlformats.org/officeDocument/2006/relationships/slideLayout" Target="../slideLayouts/slideLayout144.xml"/><Relationship Id="rId44" Type="http://schemas.openxmlformats.org/officeDocument/2006/relationships/slideLayout" Target="../slideLayouts/slideLayout157.xml"/><Relationship Id="rId52" Type="http://schemas.openxmlformats.org/officeDocument/2006/relationships/theme" Target="../theme/theme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35.xml"/><Relationship Id="rId27" Type="http://schemas.openxmlformats.org/officeDocument/2006/relationships/slideLayout" Target="../slideLayouts/slideLayout140.xml"/><Relationship Id="rId30" Type="http://schemas.openxmlformats.org/officeDocument/2006/relationships/slideLayout" Target="../slideLayouts/slideLayout143.xml"/><Relationship Id="rId35" Type="http://schemas.openxmlformats.org/officeDocument/2006/relationships/slideLayout" Target="../slideLayouts/slideLayout148.xml"/><Relationship Id="rId43" Type="http://schemas.openxmlformats.org/officeDocument/2006/relationships/slideLayout" Target="../slideLayouts/slideLayout156.xml"/><Relationship Id="rId48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21.xml"/><Relationship Id="rId51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5" Type="http://schemas.openxmlformats.org/officeDocument/2006/relationships/slideLayout" Target="../slideLayouts/slideLayout138.xml"/><Relationship Id="rId33" Type="http://schemas.openxmlformats.org/officeDocument/2006/relationships/slideLayout" Target="../slideLayouts/slideLayout146.xml"/><Relationship Id="rId38" Type="http://schemas.openxmlformats.org/officeDocument/2006/relationships/slideLayout" Target="../slideLayouts/slideLayout151.xml"/><Relationship Id="rId46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33.xml"/><Relationship Id="rId41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8.xml"/><Relationship Id="rId23" Type="http://schemas.openxmlformats.org/officeDocument/2006/relationships/slideLayout" Target="../slideLayouts/slideLayout136.xml"/><Relationship Id="rId28" Type="http://schemas.openxmlformats.org/officeDocument/2006/relationships/slideLayout" Target="../slideLayouts/slideLayout141.xml"/><Relationship Id="rId36" Type="http://schemas.openxmlformats.org/officeDocument/2006/relationships/slideLayout" Target="../slideLayouts/slideLayout149.xml"/><Relationship Id="rId49" Type="http://schemas.openxmlformats.org/officeDocument/2006/relationships/slideLayout" Target="../slideLayouts/slideLayout16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82.xml"/><Relationship Id="rId26" Type="http://schemas.openxmlformats.org/officeDocument/2006/relationships/slideLayout" Target="../slideLayouts/slideLayout190.xml"/><Relationship Id="rId39" Type="http://schemas.openxmlformats.org/officeDocument/2006/relationships/slideLayout" Target="../slideLayouts/slideLayout203.xml"/><Relationship Id="rId21" Type="http://schemas.openxmlformats.org/officeDocument/2006/relationships/slideLayout" Target="../slideLayouts/slideLayout185.xml"/><Relationship Id="rId34" Type="http://schemas.openxmlformats.org/officeDocument/2006/relationships/slideLayout" Target="../slideLayouts/slideLayout198.xml"/><Relationship Id="rId42" Type="http://schemas.openxmlformats.org/officeDocument/2006/relationships/slideLayout" Target="../slideLayouts/slideLayout206.xml"/><Relationship Id="rId47" Type="http://schemas.openxmlformats.org/officeDocument/2006/relationships/slideLayout" Target="../slideLayouts/slideLayout211.xml"/><Relationship Id="rId50" Type="http://schemas.openxmlformats.org/officeDocument/2006/relationships/slideLayout" Target="../slideLayouts/slideLayout214.xml"/><Relationship Id="rId55" Type="http://schemas.openxmlformats.org/officeDocument/2006/relationships/slideLayout" Target="../slideLayouts/slideLayout219.xml"/><Relationship Id="rId63" Type="http://schemas.openxmlformats.org/officeDocument/2006/relationships/theme" Target="../theme/theme4.xml"/><Relationship Id="rId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29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75.xml"/><Relationship Id="rId24" Type="http://schemas.openxmlformats.org/officeDocument/2006/relationships/slideLayout" Target="../slideLayouts/slideLayout188.xml"/><Relationship Id="rId32" Type="http://schemas.openxmlformats.org/officeDocument/2006/relationships/slideLayout" Target="../slideLayouts/slideLayout196.xml"/><Relationship Id="rId37" Type="http://schemas.openxmlformats.org/officeDocument/2006/relationships/slideLayout" Target="../slideLayouts/slideLayout201.xml"/><Relationship Id="rId40" Type="http://schemas.openxmlformats.org/officeDocument/2006/relationships/slideLayout" Target="../slideLayouts/slideLayout204.xml"/><Relationship Id="rId45" Type="http://schemas.openxmlformats.org/officeDocument/2006/relationships/slideLayout" Target="../slideLayouts/slideLayout209.xml"/><Relationship Id="rId53" Type="http://schemas.openxmlformats.org/officeDocument/2006/relationships/slideLayout" Target="../slideLayouts/slideLayout217.xml"/><Relationship Id="rId58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169.xml"/><Relationship Id="rId61" Type="http://schemas.openxmlformats.org/officeDocument/2006/relationships/slideLayout" Target="../slideLayouts/slideLayout225.xml"/><Relationship Id="rId1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78.xml"/><Relationship Id="rId22" Type="http://schemas.openxmlformats.org/officeDocument/2006/relationships/slideLayout" Target="../slideLayouts/slideLayout186.xml"/><Relationship Id="rId27" Type="http://schemas.openxmlformats.org/officeDocument/2006/relationships/slideLayout" Target="../slideLayouts/slideLayout191.xml"/><Relationship Id="rId30" Type="http://schemas.openxmlformats.org/officeDocument/2006/relationships/slideLayout" Target="../slideLayouts/slideLayout194.xml"/><Relationship Id="rId35" Type="http://schemas.openxmlformats.org/officeDocument/2006/relationships/slideLayout" Target="../slideLayouts/slideLayout199.xml"/><Relationship Id="rId43" Type="http://schemas.openxmlformats.org/officeDocument/2006/relationships/slideLayout" Target="../slideLayouts/slideLayout207.xml"/><Relationship Id="rId48" Type="http://schemas.openxmlformats.org/officeDocument/2006/relationships/slideLayout" Target="../slideLayouts/slideLayout212.xml"/><Relationship Id="rId56" Type="http://schemas.openxmlformats.org/officeDocument/2006/relationships/slideLayout" Target="../slideLayouts/slideLayout220.xml"/><Relationship Id="rId64" Type="http://schemas.openxmlformats.org/officeDocument/2006/relationships/image" Target="../media/image1.png"/><Relationship Id="rId8" Type="http://schemas.openxmlformats.org/officeDocument/2006/relationships/slideLayout" Target="../slideLayouts/slideLayout172.xml"/><Relationship Id="rId51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5" Type="http://schemas.openxmlformats.org/officeDocument/2006/relationships/slideLayout" Target="../slideLayouts/slideLayout189.xml"/><Relationship Id="rId33" Type="http://schemas.openxmlformats.org/officeDocument/2006/relationships/slideLayout" Target="../slideLayouts/slideLayout197.xml"/><Relationship Id="rId38" Type="http://schemas.openxmlformats.org/officeDocument/2006/relationships/slideLayout" Target="../slideLayouts/slideLayout202.xml"/><Relationship Id="rId46" Type="http://schemas.openxmlformats.org/officeDocument/2006/relationships/slideLayout" Target="../slideLayouts/slideLayout210.xml"/><Relationship Id="rId59" Type="http://schemas.openxmlformats.org/officeDocument/2006/relationships/slideLayout" Target="../slideLayouts/slideLayout223.xml"/><Relationship Id="rId20" Type="http://schemas.openxmlformats.org/officeDocument/2006/relationships/slideLayout" Target="../slideLayouts/slideLayout184.xml"/><Relationship Id="rId41" Type="http://schemas.openxmlformats.org/officeDocument/2006/relationships/slideLayout" Target="../slideLayouts/slideLayout205.xml"/><Relationship Id="rId54" Type="http://schemas.openxmlformats.org/officeDocument/2006/relationships/slideLayout" Target="../slideLayouts/slideLayout218.xml"/><Relationship Id="rId6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79.xml"/><Relationship Id="rId23" Type="http://schemas.openxmlformats.org/officeDocument/2006/relationships/slideLayout" Target="../slideLayouts/slideLayout187.xml"/><Relationship Id="rId28" Type="http://schemas.openxmlformats.org/officeDocument/2006/relationships/slideLayout" Target="../slideLayouts/slideLayout192.xml"/><Relationship Id="rId36" Type="http://schemas.openxmlformats.org/officeDocument/2006/relationships/slideLayout" Target="../slideLayouts/slideLayout200.xml"/><Relationship Id="rId49" Type="http://schemas.openxmlformats.org/officeDocument/2006/relationships/slideLayout" Target="../slideLayouts/slideLayout213.xml"/><Relationship Id="rId57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174.xml"/><Relationship Id="rId31" Type="http://schemas.openxmlformats.org/officeDocument/2006/relationships/slideLayout" Target="../slideLayouts/slideLayout195.xml"/><Relationship Id="rId44" Type="http://schemas.openxmlformats.org/officeDocument/2006/relationships/slideLayout" Target="../slideLayouts/slideLayout208.xml"/><Relationship Id="rId52" Type="http://schemas.openxmlformats.org/officeDocument/2006/relationships/slideLayout" Target="../slideLayouts/slideLayout216.xml"/><Relationship Id="rId6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0081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8840"/>
            <a:ext cx="10658475" cy="3816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 dirty="0"/>
              <a:t>Click to edit Master text styles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  <a:p>
            <a:pPr lvl="5"/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7938" y="6309321"/>
            <a:ext cx="2016124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>
                <a:solidFill>
                  <a:schemeClr val="accent3"/>
                </a:solidFill>
              </a:defRPr>
            </a:lvl1pPr>
          </a:lstStyle>
          <a:p>
            <a:fld id="{3B369565-26DD-4407-B43B-8514F803BA6F}" type="datetime1">
              <a:rPr lang="fi-FI" noProof="0" smtClean="0"/>
              <a:t>12.10.2021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9456" y="6309321"/>
            <a:ext cx="3888482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r>
              <a:rPr lang="fi-FI" noProof="0" dirty="0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763" y="6309321"/>
            <a:ext cx="432693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1932016" y="6891795"/>
            <a:ext cx="25327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 kuntaliitto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8BB19D9D-FC4B-48A0-AC79-4FAAAD94A8F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56853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3" r:id="rId2"/>
    <p:sldLayoutId id="2147483662" r:id="rId3"/>
    <p:sldLayoutId id="2147483663" r:id="rId4"/>
    <p:sldLayoutId id="2147483705" r:id="rId5"/>
    <p:sldLayoutId id="2147483661" r:id="rId6"/>
    <p:sldLayoutId id="2147483707" r:id="rId7"/>
    <p:sldLayoutId id="2147483668" r:id="rId8"/>
    <p:sldLayoutId id="2147483650" r:id="rId9"/>
    <p:sldLayoutId id="2147483653" r:id="rId10"/>
    <p:sldLayoutId id="2147483652" r:id="rId11"/>
    <p:sldLayoutId id="2147483667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701" r:id="rId26"/>
    <p:sldLayoutId id="2147483721" r:id="rId27"/>
    <p:sldLayoutId id="2147483722" r:id="rId28"/>
    <p:sldLayoutId id="2147483732" r:id="rId29"/>
    <p:sldLayoutId id="2147483733" r:id="rId30"/>
    <p:sldLayoutId id="2147483734" r:id="rId31"/>
    <p:sldLayoutId id="2147483651" r:id="rId32"/>
    <p:sldLayoutId id="2147483664" r:id="rId33"/>
    <p:sldLayoutId id="2147483666" r:id="rId34"/>
    <p:sldLayoutId id="2147483708" r:id="rId35"/>
    <p:sldLayoutId id="2147483665" r:id="rId36"/>
    <p:sldLayoutId id="2147483711" r:id="rId37"/>
    <p:sldLayoutId id="2147483654" r:id="rId38"/>
    <p:sldLayoutId id="2147483684" r:id="rId39"/>
    <p:sldLayoutId id="2147483685" r:id="rId40"/>
    <p:sldLayoutId id="2147483686" r:id="rId41"/>
    <p:sldLayoutId id="2147483683" r:id="rId42"/>
    <p:sldLayoutId id="2147483717" r:id="rId43"/>
    <p:sldLayoutId id="2147483687" r:id="rId44"/>
    <p:sldLayoutId id="2147483718" r:id="rId45"/>
    <p:sldLayoutId id="2147483720" r:id="rId46"/>
    <p:sldLayoutId id="2147483655" r:id="rId47"/>
    <p:sldLayoutId id="2147483692" r:id="rId48"/>
    <p:sldLayoutId id="2147483693" r:id="rId49"/>
    <p:sldLayoutId id="2147483694" r:id="rId50"/>
    <p:sldLayoutId id="2147483695" r:id="rId51"/>
    <p:sldLayoutId id="2147483735" r:id="rId52"/>
    <p:sldLayoutId id="2147483736" r:id="rId53"/>
    <p:sldLayoutId id="2147483700" r:id="rId54"/>
    <p:sldLayoutId id="2147483660" r:id="rId55"/>
    <p:sldLayoutId id="2147483699" r:id="rId56"/>
    <p:sldLayoutId id="2147483682" r:id="rId57"/>
    <p:sldLayoutId id="2147483713" r:id="rId58"/>
    <p:sldLayoutId id="2147483728" r:id="rId59"/>
    <p:sldLayoutId id="2147483729" r:id="rId60"/>
    <p:sldLayoutId id="2147483730" r:id="rId61"/>
    <p:sldLayoutId id="2147483731" r:id="rId62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3"/>
          </a:solidFill>
          <a:latin typeface="Work Sans ExtraBold" panose="00000900000000000000" pitchFamily="2" charset="0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62050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0081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8840"/>
            <a:ext cx="10658475" cy="3816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7938" y="6309321"/>
            <a:ext cx="2016124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>
                <a:solidFill>
                  <a:schemeClr val="accent3"/>
                </a:solidFill>
              </a:defRPr>
            </a:lvl1pPr>
          </a:lstStyle>
          <a:p>
            <a:fld id="{A1943726-A193-45B0-8099-2C2B570FF038}" type="datetime1">
              <a:rPr lang="fi-FI" noProof="0" smtClean="0"/>
              <a:t>12.10.2021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9456" y="6309321"/>
            <a:ext cx="3888482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763" y="6309321"/>
            <a:ext cx="432693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3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 noProof="0" dirty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1932016" y="6891795"/>
            <a:ext cx="25327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 kuntaliitto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44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68" r:id="rId31"/>
    <p:sldLayoutId id="2147483769" r:id="rId32"/>
    <p:sldLayoutId id="2147483770" r:id="rId33"/>
    <p:sldLayoutId id="2147483771" r:id="rId34"/>
    <p:sldLayoutId id="2147483772" r:id="rId35"/>
    <p:sldLayoutId id="2147483773" r:id="rId36"/>
    <p:sldLayoutId id="2147483774" r:id="rId37"/>
    <p:sldLayoutId id="2147483775" r:id="rId38"/>
    <p:sldLayoutId id="2147483776" r:id="rId39"/>
    <p:sldLayoutId id="2147483777" r:id="rId40"/>
    <p:sldLayoutId id="2147483778" r:id="rId41"/>
    <p:sldLayoutId id="2147483779" r:id="rId42"/>
    <p:sldLayoutId id="2147483780" r:id="rId43"/>
    <p:sldLayoutId id="2147483781" r:id="rId44"/>
    <p:sldLayoutId id="2147483782" r:id="rId45"/>
    <p:sldLayoutId id="2147483783" r:id="rId46"/>
    <p:sldLayoutId id="2147483784" r:id="rId47"/>
    <p:sldLayoutId id="2147483785" r:id="rId48"/>
    <p:sldLayoutId id="2147483786" r:id="rId49"/>
    <p:sldLayoutId id="2147483787" r:id="rId50"/>
    <p:sldLayoutId id="2147483788" r:id="rId51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3"/>
          </a:solidFill>
          <a:latin typeface="Work Sans ExtraBold" panose="00000900000000000000" pitchFamily="2" charset="0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62050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14488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988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13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513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09950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038" indent="-26511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0081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8840"/>
            <a:ext cx="10658475" cy="3816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7938" y="6309321"/>
            <a:ext cx="2016124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>
                <a:solidFill>
                  <a:schemeClr val="accent3"/>
                </a:solidFill>
              </a:defRPr>
            </a:lvl1pPr>
          </a:lstStyle>
          <a:p>
            <a:fld id="{A1943726-A193-45B0-8099-2C2B570FF038}" type="datetime1">
              <a:rPr lang="fi-FI" noProof="0" smtClean="0"/>
              <a:t>12.10.2021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9456" y="6309321"/>
            <a:ext cx="3888482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763" y="6309321"/>
            <a:ext cx="432693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3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 noProof="0" dirty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1932016" y="6891795"/>
            <a:ext cx="25327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 kuntaliitto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49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  <p:sldLayoutId id="2147483812" r:id="rId23"/>
    <p:sldLayoutId id="2147483813" r:id="rId24"/>
    <p:sldLayoutId id="2147483814" r:id="rId25"/>
    <p:sldLayoutId id="2147483815" r:id="rId26"/>
    <p:sldLayoutId id="2147483816" r:id="rId27"/>
    <p:sldLayoutId id="2147483817" r:id="rId28"/>
    <p:sldLayoutId id="2147483818" r:id="rId29"/>
    <p:sldLayoutId id="2147483819" r:id="rId30"/>
    <p:sldLayoutId id="2147483820" r:id="rId31"/>
    <p:sldLayoutId id="2147483821" r:id="rId32"/>
    <p:sldLayoutId id="2147483822" r:id="rId33"/>
    <p:sldLayoutId id="2147483823" r:id="rId34"/>
    <p:sldLayoutId id="2147483824" r:id="rId35"/>
    <p:sldLayoutId id="2147483825" r:id="rId36"/>
    <p:sldLayoutId id="2147483826" r:id="rId37"/>
    <p:sldLayoutId id="2147483827" r:id="rId38"/>
    <p:sldLayoutId id="2147483828" r:id="rId39"/>
    <p:sldLayoutId id="2147483829" r:id="rId40"/>
    <p:sldLayoutId id="2147483830" r:id="rId41"/>
    <p:sldLayoutId id="2147483831" r:id="rId42"/>
    <p:sldLayoutId id="2147483832" r:id="rId43"/>
    <p:sldLayoutId id="2147483833" r:id="rId44"/>
    <p:sldLayoutId id="2147483834" r:id="rId45"/>
    <p:sldLayoutId id="2147483835" r:id="rId46"/>
    <p:sldLayoutId id="2147483836" r:id="rId47"/>
    <p:sldLayoutId id="2147483837" r:id="rId48"/>
    <p:sldLayoutId id="2147483838" r:id="rId49"/>
    <p:sldLayoutId id="2147483839" r:id="rId50"/>
    <p:sldLayoutId id="2147483840" r:id="rId51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3"/>
          </a:solidFill>
          <a:latin typeface="Work Sans ExtraBold" panose="00000900000000000000" pitchFamily="2" charset="0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62050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14488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988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13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513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09950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038" indent="-26511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0081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8840"/>
            <a:ext cx="10658475" cy="3816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 dirty="0"/>
              <a:t>Click to edit Master text styles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  <a:p>
            <a:pPr lvl="5"/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7938" y="6309321"/>
            <a:ext cx="2016124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>
                <a:solidFill>
                  <a:schemeClr val="accent3"/>
                </a:solidFill>
              </a:defRPr>
            </a:lvl1pPr>
          </a:lstStyle>
          <a:p>
            <a:fld id="{3B369565-26DD-4407-B43B-8514F803BA6F}" type="datetime1">
              <a:rPr lang="fi-FI" noProof="0" smtClean="0"/>
              <a:t>12.10.2021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9456" y="6309321"/>
            <a:ext cx="3888482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r>
              <a:rPr lang="fi-FI" noProof="0" dirty="0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763" y="6309321"/>
            <a:ext cx="432693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1932016" y="6891795"/>
            <a:ext cx="25327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 kuntaliitto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8BB19D9D-FC4B-48A0-AC79-4FAAAD94A8F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123076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  <p:sldLayoutId id="2147483858" r:id="rId17"/>
    <p:sldLayoutId id="2147483859" r:id="rId18"/>
    <p:sldLayoutId id="2147483860" r:id="rId19"/>
    <p:sldLayoutId id="2147483861" r:id="rId20"/>
    <p:sldLayoutId id="2147483862" r:id="rId21"/>
    <p:sldLayoutId id="2147483863" r:id="rId22"/>
    <p:sldLayoutId id="2147483864" r:id="rId23"/>
    <p:sldLayoutId id="2147483865" r:id="rId24"/>
    <p:sldLayoutId id="2147483866" r:id="rId25"/>
    <p:sldLayoutId id="2147483867" r:id="rId26"/>
    <p:sldLayoutId id="2147483868" r:id="rId27"/>
    <p:sldLayoutId id="2147483869" r:id="rId28"/>
    <p:sldLayoutId id="2147483870" r:id="rId29"/>
    <p:sldLayoutId id="2147483871" r:id="rId30"/>
    <p:sldLayoutId id="2147483872" r:id="rId31"/>
    <p:sldLayoutId id="2147483873" r:id="rId32"/>
    <p:sldLayoutId id="2147483874" r:id="rId33"/>
    <p:sldLayoutId id="2147483875" r:id="rId34"/>
    <p:sldLayoutId id="2147483876" r:id="rId35"/>
    <p:sldLayoutId id="2147483877" r:id="rId36"/>
    <p:sldLayoutId id="2147483878" r:id="rId37"/>
    <p:sldLayoutId id="2147483879" r:id="rId38"/>
    <p:sldLayoutId id="2147483880" r:id="rId39"/>
    <p:sldLayoutId id="2147483881" r:id="rId40"/>
    <p:sldLayoutId id="2147483882" r:id="rId41"/>
    <p:sldLayoutId id="2147483883" r:id="rId42"/>
    <p:sldLayoutId id="2147483884" r:id="rId43"/>
    <p:sldLayoutId id="2147483885" r:id="rId44"/>
    <p:sldLayoutId id="2147483886" r:id="rId45"/>
    <p:sldLayoutId id="2147483887" r:id="rId46"/>
    <p:sldLayoutId id="2147483888" r:id="rId47"/>
    <p:sldLayoutId id="2147483889" r:id="rId48"/>
    <p:sldLayoutId id="2147483890" r:id="rId49"/>
    <p:sldLayoutId id="2147483891" r:id="rId50"/>
    <p:sldLayoutId id="2147483892" r:id="rId51"/>
    <p:sldLayoutId id="2147483893" r:id="rId52"/>
    <p:sldLayoutId id="2147483894" r:id="rId53"/>
    <p:sldLayoutId id="2147483895" r:id="rId54"/>
    <p:sldLayoutId id="2147483896" r:id="rId55"/>
    <p:sldLayoutId id="2147483897" r:id="rId56"/>
    <p:sldLayoutId id="2147483898" r:id="rId57"/>
    <p:sldLayoutId id="2147483899" r:id="rId58"/>
    <p:sldLayoutId id="2147483900" r:id="rId59"/>
    <p:sldLayoutId id="2147483901" r:id="rId60"/>
    <p:sldLayoutId id="2147483902" r:id="rId61"/>
    <p:sldLayoutId id="2147483903" r:id="rId62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3"/>
          </a:solidFill>
          <a:latin typeface="Work Sans ExtraBold" panose="00000900000000000000" pitchFamily="2" charset="0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62050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twitter.com/kuntaliitto" TargetMode="External"/><Relationship Id="rId7" Type="http://schemas.openxmlformats.org/officeDocument/2006/relationships/hyperlink" Target="http://www.kuntaliitto.fi/kayttoehdot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15.xml"/><Relationship Id="rId6" Type="http://schemas.openxmlformats.org/officeDocument/2006/relationships/hyperlink" Target="https://www.facebook.com/kuntaliitto" TargetMode="External"/><Relationship Id="rId5" Type="http://schemas.openxmlformats.org/officeDocument/2006/relationships/hyperlink" Target="https://www.instagram.com/kuntaliitto/" TargetMode="External"/><Relationship Id="rId4" Type="http://schemas.openxmlformats.org/officeDocument/2006/relationships/hyperlink" Target="https://www.linkedin.com/company/association-of-finnish-local-and-regional-authorities-kuntaliitto-" TargetMode="External"/><Relationship Id="rId9" Type="http://schemas.openxmlformats.org/officeDocument/2006/relationships/hyperlink" Target="http://www.kuntaliitto.fi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A6981-DB7D-408B-A77B-DEE3C0226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303958"/>
          </a:xfrm>
        </p:spPr>
        <p:txBody>
          <a:bodyPr/>
          <a:lstStyle/>
          <a:p>
            <a:r>
              <a:rPr lang="fi-FI" dirty="0"/>
              <a:t>Valtion talousarvioesitys ja</a:t>
            </a:r>
            <a:br>
              <a:rPr lang="fi-FI" dirty="0"/>
            </a:br>
            <a:r>
              <a:rPr lang="fi-FI" dirty="0"/>
              <a:t>kuntapäätökset vuonna 2022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4FEBCE7-C2F7-4DD6-87C3-5D837CCB0B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@MinnaPunakallio</a:t>
            </a:r>
          </a:p>
        </p:txBody>
      </p:sp>
    </p:spTree>
    <p:extLst>
      <p:ext uri="{BB962C8B-B14F-4D97-AF65-F5344CB8AC3E}">
        <p14:creationId xmlns:p14="http://schemas.microsoft.com/office/powerpoint/2010/main" val="147036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335E3F58-FC2A-4B2A-B21A-763CA9C6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Valtion kuntapäätökset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21D0B5C-FC6D-4E55-A77E-D1B463C0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759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Kuntatalouteen kohdistuu sekä pysyviä että määräaikaisia menoja.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D1DC6-4D9D-49B0-BBAF-7A30D1B54A5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A6D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A6D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aphicFrame>
        <p:nvGraphicFramePr>
          <p:cNvPr id="5" name="Table Placeholder 4"/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413292435"/>
              </p:ext>
            </p:extLst>
          </p:nvPr>
        </p:nvGraphicFramePr>
        <p:xfrm>
          <a:off x="911424" y="2418836"/>
          <a:ext cx="9720312" cy="32464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4617667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68562668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292888669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800" b="1" i="0" u="none" strike="noStrike" kern="1200" baseline="0" noProof="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b="1" i="0" u="none" strike="noStrike" kern="1200" baseline="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b="1" i="0" u="none" strike="noStrike" kern="1200" baseline="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b="1" i="0" u="none" strike="noStrike" kern="1200" baseline="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b="1" i="0" u="none" strike="noStrike" kern="1200" baseline="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b="1" i="0" u="none" strike="noStrike" kern="1200" baseline="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b="1" i="0" u="none" strike="noStrike" kern="1200" baseline="0" noProof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116">
                <a:tc>
                  <a:txBody>
                    <a:bodyPr/>
                    <a:lstStyle/>
                    <a:p>
                      <a:r>
                        <a:rPr lang="fi-FI" sz="1600" b="1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Pysyvät menolisäykset</a:t>
                      </a:r>
                      <a:endParaRPr lang="fi-FI" sz="1600" b="1" noProof="0" dirty="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/>
                        <a:t>760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noProof="0" dirty="0">
                          <a:latin typeface="+mn-lt"/>
                          <a:ea typeface="Roboto Light" panose="02000000000000000000" pitchFamily="2" charset="0"/>
                        </a:rPr>
                        <a:t>667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noProof="0" dirty="0">
                          <a:latin typeface="+mn-lt"/>
                          <a:ea typeface="Roboto Light" panose="02000000000000000000" pitchFamily="2" charset="0"/>
                        </a:rPr>
                        <a:t>740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noProof="0" dirty="0">
                          <a:latin typeface="+mn-lt"/>
                          <a:ea typeface="Roboto Light" panose="02000000000000000000" pitchFamily="2" charset="0"/>
                        </a:rPr>
                        <a:t>406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noProof="0" dirty="0">
                          <a:latin typeface="+mn-lt"/>
                          <a:ea typeface="Roboto Light" panose="02000000000000000000" pitchFamily="2" charset="0"/>
                        </a:rPr>
                        <a:t>323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noProof="0" dirty="0">
                          <a:latin typeface="+mn-lt"/>
                          <a:ea typeface="Roboto Light" panose="02000000000000000000" pitchFamily="2" charset="0"/>
                        </a:rPr>
                        <a:t>293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116">
                <a:tc>
                  <a:txBody>
                    <a:bodyPr/>
                    <a:lstStyle/>
                    <a:p>
                      <a:r>
                        <a:rPr lang="fi-FI" sz="1600" b="1" noProof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 josta sote-menoja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noProof="0" dirty="0">
                          <a:latin typeface="+mn-lt"/>
                          <a:ea typeface="Roboto Light" panose="02000000000000000000" pitchFamily="2" charset="0"/>
                        </a:rPr>
                        <a:t>110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noProof="0" dirty="0">
                          <a:latin typeface="+mn-lt"/>
                          <a:ea typeface="Roboto Light" panose="02000000000000000000" pitchFamily="2" charset="0"/>
                        </a:rPr>
                        <a:t>197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noProof="0" dirty="0">
                          <a:latin typeface="+mn-lt"/>
                          <a:ea typeface="Roboto Light" panose="02000000000000000000" pitchFamily="2" charset="0"/>
                        </a:rPr>
                        <a:t>311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noProof="0" dirty="0">
                          <a:latin typeface="+mn-lt"/>
                          <a:ea typeface="Roboto Light" panose="02000000000000000000" pitchFamily="2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noProof="0" dirty="0">
                          <a:latin typeface="+mn-lt"/>
                          <a:ea typeface="Roboto Light" panose="02000000000000000000" pitchFamily="2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noProof="0" dirty="0">
                          <a:latin typeface="+mn-lt"/>
                          <a:ea typeface="Roboto Light" panose="02000000000000000000" pitchFamily="2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8799174"/>
                  </a:ext>
                </a:extLst>
              </a:tr>
              <a:tr h="578116">
                <a:tc>
                  <a:txBody>
                    <a:bodyPr/>
                    <a:lstStyle/>
                    <a:p>
                      <a:r>
                        <a:rPr lang="fi-FI" sz="1600" b="1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Määräaikaiset lisäykset</a:t>
                      </a:r>
                      <a:endParaRPr lang="fi-FI" sz="1600" b="1" noProof="0" dirty="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noProof="0" dirty="0">
                          <a:latin typeface="+mn-lt"/>
                          <a:ea typeface="Roboto Light" panose="02000000000000000000" pitchFamily="2" charset="0"/>
                        </a:rPr>
                        <a:t>461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noProof="0" dirty="0">
                          <a:latin typeface="+mn-lt"/>
                          <a:ea typeface="Roboto Light" panose="02000000000000000000" pitchFamily="2" charset="0"/>
                        </a:rPr>
                        <a:t>468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noProof="0" dirty="0">
                          <a:latin typeface="+mn-lt"/>
                          <a:ea typeface="Roboto Light" panose="02000000000000000000" pitchFamily="2" charset="0"/>
                        </a:rPr>
                        <a:t>337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noProof="0" dirty="0">
                          <a:latin typeface="+mn-lt"/>
                          <a:ea typeface="Roboto Light" panose="02000000000000000000" pitchFamily="2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noProof="0" dirty="0">
                          <a:latin typeface="+mn-lt"/>
                          <a:ea typeface="Roboto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noProof="0" dirty="0">
                          <a:latin typeface="+mn-lt"/>
                          <a:ea typeface="Roboto Light" panose="02000000000000000000" pitchFamily="2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116">
                <a:tc>
                  <a:txBody>
                    <a:bodyPr/>
                    <a:lstStyle/>
                    <a:p>
                      <a:r>
                        <a:rPr lang="fi-FI" sz="1600" b="1" noProof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RRF yhteensä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noProof="0" dirty="0">
                          <a:latin typeface="+mn-lt"/>
                          <a:ea typeface="Roboto Light" panose="02000000000000000000" pitchFamily="2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noProof="0" dirty="0">
                          <a:latin typeface="+mn-lt"/>
                          <a:ea typeface="Roboto Light" panose="02000000000000000000" pitchFamily="2" charset="0"/>
                        </a:rPr>
                        <a:t>43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noProof="0" dirty="0">
                          <a:latin typeface="+mn-lt"/>
                          <a:ea typeface="Roboto Light" panose="02000000000000000000" pitchFamily="2" charset="0"/>
                        </a:rPr>
                        <a:t>131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noProof="0" dirty="0">
                          <a:latin typeface="+mn-lt"/>
                          <a:ea typeface="Roboto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noProof="0" dirty="0">
                          <a:latin typeface="+mn-lt"/>
                          <a:ea typeface="Roboto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noProof="0" dirty="0">
                          <a:latin typeface="+mn-lt"/>
                          <a:ea typeface="Roboto Light" panose="02000000000000000000" pitchFamily="2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7098056"/>
                  </a:ext>
                </a:extLst>
              </a:tr>
              <a:tr h="429996">
                <a:tc>
                  <a:txBody>
                    <a:bodyPr/>
                    <a:lstStyle/>
                    <a:p>
                      <a:r>
                        <a:rPr lang="fi-FI" sz="1600" b="1" noProof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YHTEENSÄ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noProof="0" dirty="0">
                          <a:latin typeface="+mn-lt"/>
                          <a:ea typeface="Roboto Light" panose="02000000000000000000" pitchFamily="2" charset="0"/>
                        </a:rPr>
                        <a:t>1 221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noProof="0" dirty="0">
                          <a:latin typeface="+mn-lt"/>
                          <a:ea typeface="Roboto Light" panose="02000000000000000000" pitchFamily="2" charset="0"/>
                        </a:rPr>
                        <a:t>1 177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noProof="0" dirty="0">
                          <a:latin typeface="+mn-lt"/>
                          <a:ea typeface="Roboto Light" panose="02000000000000000000" pitchFamily="2" charset="0"/>
                        </a:rPr>
                        <a:t>1 208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noProof="0" dirty="0">
                          <a:latin typeface="+mn-lt"/>
                          <a:ea typeface="Roboto Light" panose="02000000000000000000" pitchFamily="2" charset="0"/>
                        </a:rPr>
                        <a:t>422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noProof="0" dirty="0">
                          <a:latin typeface="+mn-lt"/>
                          <a:ea typeface="Roboto Light" panose="02000000000000000000" pitchFamily="2" charset="0"/>
                        </a:rPr>
                        <a:t>332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noProof="0" dirty="0">
                          <a:latin typeface="+mn-lt"/>
                          <a:ea typeface="Roboto Light" panose="02000000000000000000" pitchFamily="2" charset="0"/>
                        </a:rPr>
                        <a:t>293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kstiruutu 9">
            <a:extLst>
              <a:ext uri="{FF2B5EF4-FFF2-40B4-BE49-F238E27FC236}">
                <a16:creationId xmlns:a16="http://schemas.microsoft.com/office/drawing/2014/main" id="{F727445F-64E2-4F21-BA71-F4EB5FD10689}"/>
              </a:ext>
            </a:extLst>
          </p:cNvPr>
          <p:cNvSpPr txBox="1"/>
          <p:nvPr/>
        </p:nvSpPr>
        <p:spPr>
          <a:xfrm>
            <a:off x="7752184" y="6237312"/>
            <a:ext cx="29498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Lähde: valtiovarainministeriö, budjettiosasto</a:t>
            </a:r>
          </a:p>
        </p:txBody>
      </p:sp>
    </p:spTree>
    <p:extLst>
      <p:ext uri="{BB962C8B-B14F-4D97-AF65-F5344CB8AC3E}">
        <p14:creationId xmlns:p14="http://schemas.microsoft.com/office/powerpoint/2010/main" val="273222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92AD1AF0-4C07-4A9B-9B40-0A66686EC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011" y="2204864"/>
            <a:ext cx="9066405" cy="33846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i-FI" dirty="0"/>
              <a:t>Hoivamitoitus 0,7 ja lähihoitajien koulutus: 128 milj. euroa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Sote-palveluiden saatavuuden vahvistaminen: 124 milj. euroa (RRF)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Rintamaveteraanien kotona asumista tukevat palvelut: 95 milj. euroa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Oppivelvollisuuden laajentaminen perusopetuksessa ja lukiossa: 91 milj. euroa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Perusopetuksen laatu ja tasa-arvo*: 67 milj. euroa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Varhaiskasvatuksen laatu- ja tasa-arvo*: 55,9 milj. euroa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Ammatillisen koulutuksen tukitoimet*: 52 milj. euroa 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F3BC276-019F-48A1-A123-CBD9D91FB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pPr/>
              <a:t>12</a:t>
            </a:fld>
            <a:endParaRPr lang="fi-FI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98BE5813-8CF6-45F6-A735-8D5B5405B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Euromääräisesti isoimmat kunta-päätökset ja toimenpideohjelmat 2022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EAFEE3A-9527-47C6-A949-FE42728F3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Lähde: valtiovarainministeriö, kuntatalousohjelma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8A04BF8A-9C62-4720-B46B-C024FF79B082}"/>
              </a:ext>
            </a:extLst>
          </p:cNvPr>
          <p:cNvSpPr txBox="1"/>
          <p:nvPr/>
        </p:nvSpPr>
        <p:spPr>
          <a:xfrm>
            <a:off x="1000015" y="6007224"/>
            <a:ext cx="3732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/>
              <a:t>* kertaluonteinen tulevaisuusinvestointi</a:t>
            </a:r>
          </a:p>
        </p:txBody>
      </p:sp>
    </p:spTree>
    <p:extLst>
      <p:ext uri="{BB962C8B-B14F-4D97-AF65-F5344CB8AC3E}">
        <p14:creationId xmlns:p14="http://schemas.microsoft.com/office/powerpoint/2010/main" val="372765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85936" y="1844824"/>
            <a:ext cx="8058293" cy="3384376"/>
          </a:xfrm>
        </p:spPr>
        <p:txBody>
          <a:bodyPr/>
          <a:lstStyle/>
          <a:p>
            <a:r>
              <a:rPr lang="fi-FI" dirty="0"/>
              <a:t>Peruspalvelujen valtionosuus</a:t>
            </a:r>
          </a:p>
          <a:p>
            <a:pPr lvl="1"/>
            <a:r>
              <a:rPr lang="fi-FI" dirty="0"/>
              <a:t>Kustannustenjaon tarkistuksen valtionosuusvaikutus, +564 milj. euroa, leikataan.</a:t>
            </a:r>
          </a:p>
          <a:p>
            <a:pPr lvl="1"/>
            <a:r>
              <a:rPr lang="fi-FI" dirty="0"/>
              <a:t>Valtionosuuksien määrää nostetaan erillisellä päätöksellä 246 milj. euroa. </a:t>
            </a:r>
          </a:p>
          <a:p>
            <a:pPr lvl="1"/>
            <a:r>
              <a:rPr lang="fi-FI" dirty="0"/>
              <a:t>Indeksikorotus +188 milj. euroa.</a:t>
            </a:r>
          </a:p>
          <a:p>
            <a:pPr lvl="1"/>
            <a:r>
              <a:rPr lang="fi-FI" dirty="0" err="1"/>
              <a:t>Kiky</a:t>
            </a:r>
            <a:r>
              <a:rPr lang="fi-FI" dirty="0"/>
              <a:t>-vähennys -234 milj. euroa jää pysyväksi</a:t>
            </a:r>
          </a:p>
          <a:p>
            <a:pPr lvl="1"/>
            <a:r>
              <a:rPr lang="fi-FI" dirty="0"/>
              <a:t>Laajenevat tehtävät rahoitetaan +120 milj. euroa</a:t>
            </a:r>
          </a:p>
          <a:p>
            <a:r>
              <a:rPr lang="fi-FI" dirty="0"/>
              <a:t>OKM-rahoitus</a:t>
            </a:r>
          </a:p>
          <a:p>
            <a:pPr lvl="1"/>
            <a:r>
              <a:rPr lang="fi-FI" dirty="0"/>
              <a:t>Kustannustenjaon tarkistus +12 milj. euroa</a:t>
            </a:r>
          </a:p>
          <a:p>
            <a:pPr lvl="1"/>
            <a:r>
              <a:rPr lang="fi-FI" dirty="0"/>
              <a:t>Indeksikorotus +29 milj. euroa</a:t>
            </a:r>
          </a:p>
          <a:p>
            <a:r>
              <a:rPr lang="fi-FI" dirty="0"/>
              <a:t>Kuntien verotulomenetysten kompensaatiot yht. +2,6 mrd. euroa.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Valtion yleiset kuntapäätökset  2022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923468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95E73C00-7462-43F7-B72D-B72421C2E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Valtiovarainmisteriö, Kuntaliitto</a:t>
            </a:r>
          </a:p>
        </p:txBody>
      </p:sp>
      <p:sp>
        <p:nvSpPr>
          <p:cNvPr id="14" name="Oval 32">
            <a:extLst>
              <a:ext uri="{FF2B5EF4-FFF2-40B4-BE49-F238E27FC236}">
                <a16:creationId xmlns:a16="http://schemas.microsoft.com/office/drawing/2014/main" id="{B20B92CB-3AC6-40A1-903B-0EF16029D014}"/>
              </a:ext>
            </a:extLst>
          </p:cNvPr>
          <p:cNvSpPr>
            <a:spLocks noChangeAspect="1"/>
          </p:cNvSpPr>
          <p:nvPr/>
        </p:nvSpPr>
        <p:spPr>
          <a:xfrm>
            <a:off x="8904312" y="1772816"/>
            <a:ext cx="2880320" cy="2880320"/>
          </a:xfrm>
          <a:prstGeom prst="ellipse">
            <a:avLst/>
          </a:prstGeom>
          <a:solidFill>
            <a:srgbClr val="FF3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 ExtraBold"/>
                <a:ea typeface="+mn-ea"/>
                <a:cs typeface="+mn-cs"/>
              </a:rPr>
              <a:t>Uusi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 ExtraBold"/>
                <a:ea typeface="+mn-ea"/>
                <a:cs typeface="+mn-cs"/>
              </a:rPr>
              <a:t>vos</a:t>
            </a: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 ExtraBold"/>
                <a:ea typeface="+mn-ea"/>
                <a:cs typeface="+mn-cs"/>
              </a:rPr>
              <a:t>-leikkaus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 ExtraBold"/>
                <a:ea typeface="+mn-ea"/>
                <a:cs typeface="+mn-cs"/>
              </a:rPr>
              <a:t>noin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 ExtraBold"/>
                <a:ea typeface="+mn-ea"/>
                <a:cs typeface="+mn-cs"/>
              </a:rPr>
              <a:t>300 milj. €</a:t>
            </a:r>
          </a:p>
        </p:txBody>
      </p:sp>
      <p:sp>
        <p:nvSpPr>
          <p:cNvPr id="9" name="Oval 41">
            <a:extLst>
              <a:ext uri="{FF2B5EF4-FFF2-40B4-BE49-F238E27FC236}">
                <a16:creationId xmlns:a16="http://schemas.microsoft.com/office/drawing/2014/main" id="{06F0E0E1-886B-4443-9117-8C39F535CBAB}"/>
              </a:ext>
            </a:extLst>
          </p:cNvPr>
          <p:cNvSpPr>
            <a:spLocks noChangeAspect="1"/>
          </p:cNvSpPr>
          <p:nvPr/>
        </p:nvSpPr>
        <p:spPr>
          <a:xfrm>
            <a:off x="9408368" y="4406727"/>
            <a:ext cx="1872208" cy="1872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104264"/>
                </a:solidFill>
                <a:effectLst/>
                <a:uLnTx/>
                <a:uFillTx/>
                <a:latin typeface="Work Sans ExtraBold"/>
                <a:ea typeface="+mn-ea"/>
                <a:cs typeface="+mn-cs"/>
              </a:rPr>
              <a:t>+ </a:t>
            </a: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4264"/>
                </a:solidFill>
                <a:effectLst/>
                <a:uLnTx/>
                <a:uFillTx/>
                <a:latin typeface="Work Sans ExtraBold"/>
                <a:ea typeface="+mn-ea"/>
                <a:cs typeface="+mn-cs"/>
              </a:rPr>
              <a:t>Kiky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104264"/>
                </a:solidFill>
                <a:effectLst/>
                <a:uLnTx/>
                <a:uFillTx/>
                <a:latin typeface="Work Sans ExtraBold"/>
                <a:ea typeface="+mn-ea"/>
                <a:cs typeface="+mn-cs"/>
              </a:rPr>
              <a:t>-vähennys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104264"/>
                </a:solidFill>
                <a:effectLst/>
                <a:uLnTx/>
                <a:uFillTx/>
                <a:latin typeface="Work Sans ExtraBold"/>
                <a:ea typeface="+mn-ea"/>
                <a:cs typeface="+mn-cs"/>
              </a:rPr>
              <a:t>reilut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104264"/>
                </a:solidFill>
                <a:effectLst/>
                <a:uLnTx/>
                <a:uFillTx/>
                <a:latin typeface="Work Sans ExtraBold"/>
                <a:ea typeface="+mn-ea"/>
                <a:cs typeface="+mn-cs"/>
              </a:rPr>
              <a:t>200 milj. €</a:t>
            </a:r>
          </a:p>
        </p:txBody>
      </p:sp>
    </p:spTree>
    <p:extLst>
      <p:ext uri="{BB962C8B-B14F-4D97-AF65-F5344CB8AC3E}">
        <p14:creationId xmlns:p14="http://schemas.microsoft.com/office/powerpoint/2010/main" val="383621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960472"/>
          </a:xfrm>
        </p:spPr>
        <p:txBody>
          <a:bodyPr/>
          <a:lstStyle/>
          <a:p>
            <a:r>
              <a:rPr lang="fi-FI" noProof="0" dirty="0"/>
              <a:t>Uusien ja laajenevien tehtävien korvaus: +0,30 prosenttiyksikköä </a:t>
            </a:r>
          </a:p>
          <a:p>
            <a:r>
              <a:rPr lang="fi-FI" noProof="0" dirty="0"/>
              <a:t>Kuntien ja valtion välisen vuoden 2022 kustannustenjaon tarkistuksen leikkaus</a:t>
            </a:r>
            <a:r>
              <a:rPr lang="fi-FI" dirty="0"/>
              <a:t>: -1,87 prosenttiyksikköä </a:t>
            </a:r>
          </a:p>
          <a:p>
            <a:r>
              <a:rPr lang="fi-FI" dirty="0"/>
              <a:t>Valtionosuuden korotus 246 milj. eurolla: +0,80 prosenttiyksikköä</a:t>
            </a:r>
            <a:endParaRPr lang="fi-FI" noProof="0" dirty="0"/>
          </a:p>
          <a:p>
            <a:r>
              <a:rPr lang="fi-FI" noProof="0" dirty="0"/>
              <a:t>Vuosien 2016, 2018 ja 2019 indeksileikkaukset: -</a:t>
            </a:r>
            <a:r>
              <a:rPr lang="fi-FI" dirty="0"/>
              <a:t>0,55 prosenttiyksikköä </a:t>
            </a:r>
          </a:p>
          <a:p>
            <a:r>
              <a:rPr lang="fi-FI" noProof="0" dirty="0"/>
              <a:t>Kilpailukykysopimukseen liittyvän vähennyksen muuttaminen pysyväksi vähennykseksi:</a:t>
            </a:r>
            <a:r>
              <a:rPr lang="fi-FI" dirty="0"/>
              <a:t> -0,76 prosenttiyksikköä 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noProof="0" dirty="0"/>
              <a:t>Valtionosuusprosentti laskee 25,67 prosentista 23,59 prosenttiin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/>
              <a:t>Raju lasku peruspalvelujen valtionosuusprosenttiin vuonna 2022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noProof="0" dirty="0"/>
              <a:t>23,59 %</a:t>
            </a:r>
          </a:p>
          <a:p>
            <a:pPr lvl="1"/>
            <a:r>
              <a:rPr lang="fi-FI" noProof="0" dirty="0"/>
              <a:t>Valtionosuusprosentti vuonna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923468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4A1A52A9-18C9-489D-A037-C73C7EF34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Valtiovarainministeriö</a:t>
            </a:r>
          </a:p>
        </p:txBody>
      </p:sp>
    </p:spTree>
    <p:extLst>
      <p:ext uri="{BB962C8B-B14F-4D97-AF65-F5344CB8AC3E}">
        <p14:creationId xmlns:p14="http://schemas.microsoft.com/office/powerpoint/2010/main" val="194682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57D571-26BB-4EB2-93EF-2BD925C5E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Valtionapujen määrä laskee 2022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8E45ADC-F5F2-4B27-80AD-F289BE225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923468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12B1E85-A603-40E3-BBE7-3022889AB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1534008"/>
            <a:ext cx="8899517" cy="488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9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073195C-1E4F-4DA1-9857-A70016383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16</a:t>
            </a:fld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EDF8568-457D-49FD-BDCC-2493696FFB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Valtionavut kuntatalouteen </a:t>
            </a:r>
          </a:p>
          <a:p>
            <a:r>
              <a:rPr lang="fi-FI" dirty="0"/>
              <a:t>pienenevät vuonna 2022, koska koronatuet päättyvät vuonna 2021.  </a:t>
            </a:r>
          </a:p>
        </p:txBody>
      </p:sp>
    </p:spTree>
    <p:extLst>
      <p:ext uri="{BB962C8B-B14F-4D97-AF65-F5344CB8AC3E}">
        <p14:creationId xmlns:p14="http://schemas.microsoft.com/office/powerpoint/2010/main" val="345171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B174214-48E6-4F50-AFF7-70854A8F4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4440D70-EED9-4F24-97BE-975EBC3F0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195A79A-2BA1-45EB-AE2E-12976ECCB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923468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1CB4F81-7718-448D-A140-00BA76A19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0" y="0"/>
            <a:ext cx="1205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2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F8CAE8C-5A58-458A-AC17-142285C8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AA0F8B92-3FCE-4829-AAC3-4627A40695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Kuntaliitto: </a:t>
            </a:r>
          </a:p>
          <a:p>
            <a:r>
              <a:rPr lang="fi-FI" dirty="0"/>
              <a:t>Valtion toimenpiteiden yhteisvaikutus heikentää kuntataloutta vuonna 2022 noin 550 miljoonaa euroa.</a:t>
            </a:r>
          </a:p>
        </p:txBody>
      </p:sp>
    </p:spTree>
    <p:extLst>
      <p:ext uri="{BB962C8B-B14F-4D97-AF65-F5344CB8AC3E}">
        <p14:creationId xmlns:p14="http://schemas.microsoft.com/office/powerpoint/2010/main" val="209105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E9A765-AA7F-498D-8427-0DE04ADC2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BBD2AB9-6B29-4C43-BFB8-9067E1B8E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42A9A6C-227B-470E-AC06-EE2C1D6EC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923468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770E3887-FAB1-4EA7-BC8C-E99823B49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47" y="283810"/>
            <a:ext cx="11728617" cy="653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555139A-40F0-4979-BFA0-7EB9C00F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923468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1DFCF4C-10F6-4F61-8650-0DA2E24D6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124744"/>
            <a:ext cx="6888419" cy="4539857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A9806477-996A-4D41-9008-A9B51A855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261" y="184525"/>
            <a:ext cx="5083762" cy="3532507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06CC6C2A-1C75-48BF-9D59-4BB74A0C6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276" y="3717032"/>
            <a:ext cx="6596915" cy="301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1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D4E985-CA1A-4189-A2B5-EA6925D3D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96F591A-FFCA-45CC-BE04-1AE90E69F4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3" y="4221162"/>
            <a:ext cx="10658475" cy="1584325"/>
          </a:xfrm>
        </p:spPr>
        <p:txBody>
          <a:bodyPr/>
          <a:lstStyle/>
          <a:p>
            <a:r>
              <a:rPr lang="en-US" dirty="0"/>
              <a:t>Minna Punakallio</a:t>
            </a:r>
          </a:p>
          <a:p>
            <a:r>
              <a:rPr lang="en-US" dirty="0" err="1"/>
              <a:t>Pääekonomisti</a:t>
            </a:r>
            <a:endParaRPr lang="en-US" dirty="0"/>
          </a:p>
          <a:p>
            <a:r>
              <a:rPr lang="en-US" dirty="0"/>
              <a:t>Puh. +358 9 771 2095</a:t>
            </a:r>
          </a:p>
          <a:p>
            <a:r>
              <a:rPr lang="en-US" dirty="0"/>
              <a:t>Minna.Punakallio@kuntaliitto.fi</a:t>
            </a:r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35A9307-42FE-430E-A232-F2BCF230D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3068950"/>
            <a:ext cx="10658475" cy="1008660"/>
          </a:xfrm>
        </p:spPr>
        <p:txBody>
          <a:bodyPr/>
          <a:lstStyle/>
          <a:p>
            <a:endParaRPr lang="fi-FI" noProof="0" dirty="0"/>
          </a:p>
        </p:txBody>
      </p:sp>
      <p:sp>
        <p:nvSpPr>
          <p:cNvPr id="11" name="Freeform 7">
            <a:hlinkClick r:id="rId3" tooltip="twitter"/>
            <a:extLst>
              <a:ext uri="{FF2B5EF4-FFF2-40B4-BE49-F238E27FC236}">
                <a16:creationId xmlns:a16="http://schemas.microsoft.com/office/drawing/2014/main" id="{BC0EC96E-E8F8-4239-8260-FFC7C2935F6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2" name="Freeform 8">
            <a:hlinkClick r:id="rId4" tooltip="linkedin"/>
            <a:extLst>
              <a:ext uri="{FF2B5EF4-FFF2-40B4-BE49-F238E27FC236}">
                <a16:creationId xmlns:a16="http://schemas.microsoft.com/office/drawing/2014/main" id="{F52ABC59-7368-4E28-B628-1A88F606989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3" name="Freeform 9">
            <a:hlinkClick r:id="rId5" tooltip="instragram"/>
            <a:extLst>
              <a:ext uri="{FF2B5EF4-FFF2-40B4-BE49-F238E27FC236}">
                <a16:creationId xmlns:a16="http://schemas.microsoft.com/office/drawing/2014/main" id="{CF44204B-36C5-4DE5-BE88-DDDFF2390ED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5" name="Freeform 6">
            <a:hlinkClick r:id="rId6" tooltip="Facebook"/>
            <a:extLst>
              <a:ext uri="{FF2B5EF4-FFF2-40B4-BE49-F238E27FC236}">
                <a16:creationId xmlns:a16="http://schemas.microsoft.com/office/drawing/2014/main" id="{277008D5-1D7D-42B0-B0DF-E4D0174B5EB1}"/>
              </a:ext>
            </a:extLst>
          </p:cNvPr>
          <p:cNvSpPr>
            <a:spLocks noChangeAspect="1"/>
          </p:cNvSpPr>
          <p:nvPr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pic>
        <p:nvPicPr>
          <p:cNvPr id="17" name="Picture 16" descr="Icon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A58271B1-3FB9-472D-9EDA-416A31EB4E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300" cy="432060"/>
          </a:xfrm>
          <a:prstGeom prst="rect">
            <a:avLst/>
          </a:prstGeom>
        </p:spPr>
      </p:pic>
      <p:sp>
        <p:nvSpPr>
          <p:cNvPr id="16" name="TextBox 15">
            <a:hlinkClick r:id="rId9"/>
            <a:extLst>
              <a:ext uri="{FF2B5EF4-FFF2-40B4-BE49-F238E27FC236}">
                <a16:creationId xmlns:a16="http://schemas.microsoft.com/office/drawing/2014/main" id="{8CD73E33-17FE-4760-96BC-252C9C000D2C}"/>
              </a:ext>
            </a:extLst>
          </p:cNvPr>
          <p:cNvSpPr txBox="1"/>
          <p:nvPr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356581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687309C0-6D8D-4512-93AB-E0EB0B28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800" dirty="0"/>
              <a:t>Valtion talousarvioesitys 2022 pohjautuu vahvalle suhdannekehitykselle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B614A049-6367-4B6D-9660-964F02EA00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1901" y="2276872"/>
            <a:ext cx="5113338" cy="3816350"/>
          </a:xfrm>
        </p:spPr>
        <p:txBody>
          <a:bodyPr/>
          <a:lstStyle/>
          <a:p>
            <a:r>
              <a:rPr lang="fi-FI" sz="1800" dirty="0"/>
              <a:t>Kansantalous on toipunut koronapandemiasta nopeasti</a:t>
            </a:r>
          </a:p>
          <a:p>
            <a:r>
              <a:rPr lang="fi-FI" sz="1800" dirty="0"/>
              <a:t>Vaikka pandemiatilanne heikentyisi loppuvuonna 2021, sen ei oleteta hidastavan talouden toipumista.</a:t>
            </a:r>
          </a:p>
          <a:p>
            <a:r>
              <a:rPr lang="fi-FI" sz="1800" dirty="0"/>
              <a:t>Vuosina 2021 ja 2022 yksityinen kulutus kasvaa. Ostovoima lisääntyy.</a:t>
            </a:r>
          </a:p>
          <a:p>
            <a:r>
              <a:rPr lang="fi-FI" sz="1800" dirty="0"/>
              <a:t>Maailmakaupan kasvu ja elvytystoimet lisäävät vientikysyntää. </a:t>
            </a:r>
          </a:p>
          <a:p>
            <a:r>
              <a:rPr lang="fi-FI" sz="1800" dirty="0"/>
              <a:t>Investoinnit kasvavat ripeästi.</a:t>
            </a:r>
          </a:p>
          <a:p>
            <a:r>
              <a:rPr lang="fi-FI" sz="1800" dirty="0"/>
              <a:t>Kasvupyrähdyksen jälkeen kasvu hidastuu ja asettuu 1-1,5 prosentin tuntumaan</a:t>
            </a:r>
          </a:p>
          <a:p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E8274268-49A3-4517-B596-4A24EE1F9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3</a:t>
            </a:fld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1E08E889-A400-4976-A903-005FB69AA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52" y="2222074"/>
            <a:ext cx="4615664" cy="3799214"/>
          </a:xfrm>
          <a:prstGeom prst="rect">
            <a:avLst/>
          </a:prstGeom>
        </p:spPr>
      </p:pic>
      <p:sp>
        <p:nvSpPr>
          <p:cNvPr id="16" name="Alatunnisteen paikkamerkki 15">
            <a:extLst>
              <a:ext uri="{FF2B5EF4-FFF2-40B4-BE49-F238E27FC236}">
                <a16:creationId xmlns:a16="http://schemas.microsoft.com/office/drawing/2014/main" id="{DB370BB8-B28A-4070-A15F-C46C2EF1A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Lähde: Valtiovarainministeriö, Taloudellinen katsaus, syksy 2021</a:t>
            </a:r>
          </a:p>
        </p:txBody>
      </p:sp>
    </p:spTree>
    <p:extLst>
      <p:ext uri="{BB962C8B-B14F-4D97-AF65-F5344CB8AC3E}">
        <p14:creationId xmlns:p14="http://schemas.microsoft.com/office/powerpoint/2010/main" val="78336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3E50C8E-5B36-4406-8755-A600588B6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Valtion talousarvioesitys 2022 on 6,9 miljardia euroa alijäämäinen</a:t>
            </a:r>
            <a:br>
              <a:rPr lang="fi-FI" dirty="0"/>
            </a:br>
            <a:r>
              <a:rPr lang="fi-FI" sz="2000" dirty="0"/>
              <a:t>Valtion budjettitalous on ollut alijäämäinen vuodesta 2009 alkaen.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F10E4EC-3F92-4625-8EF8-45218E3E5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4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C7EE3B63-4670-4BE2-989B-52205E33A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2564904"/>
            <a:ext cx="7425637" cy="3558118"/>
          </a:xfrm>
          <a:prstGeom prst="rect">
            <a:avLst/>
          </a:prstGeom>
        </p:spPr>
      </p:pic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3B166522-39FE-4716-BB29-A8058DC4F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Lähde: valtiovarainministeriö</a:t>
            </a:r>
          </a:p>
        </p:txBody>
      </p:sp>
    </p:spTree>
    <p:extLst>
      <p:ext uri="{BB962C8B-B14F-4D97-AF65-F5344CB8AC3E}">
        <p14:creationId xmlns:p14="http://schemas.microsoft.com/office/powerpoint/2010/main" val="98091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BBA5A944-1908-41E3-897C-DE31E7039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Valtion budjettitalouden tulot ja menot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E9FD359-B926-40F2-A76E-248029FEF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Valtion tulot ilman nettolainanottoa 57,9 mrd. euroa vuonna 2022</a:t>
            </a:r>
          </a:p>
          <a:p>
            <a:pPr lvl="1"/>
            <a:r>
              <a:rPr lang="fi-FI" dirty="0"/>
              <a:t>verotulojen osuus on noin 84 %</a:t>
            </a:r>
          </a:p>
          <a:p>
            <a:pPr lvl="1"/>
            <a:r>
              <a:rPr lang="fi-FI" dirty="0"/>
              <a:t>Verotulot kasvavat noin 8 % vuodesta 2021</a:t>
            </a:r>
          </a:p>
          <a:p>
            <a:r>
              <a:rPr lang="fi-FI" dirty="0"/>
              <a:t>Menot 64,8 mrd. euroa vuonna 2022</a:t>
            </a:r>
          </a:p>
          <a:p>
            <a:pPr lvl="1"/>
            <a:r>
              <a:rPr lang="fi-FI" dirty="0"/>
              <a:t>Menot vähenevät vuoden 2021 tasosta 3,3 miljardia. Vuonna 2021 lisätalousarvioissa merkittäviä määrärahoja koronavirustilanteen hoitamiseen ja talouden elvyttämiseen</a:t>
            </a:r>
          </a:p>
          <a:p>
            <a:pPr lvl="1"/>
            <a:r>
              <a:rPr lang="fi-FI" dirty="0"/>
              <a:t>Suurin yksittäinen budjettitalouden lisäys on panostus koulutukseen, jonka menot kasvavat 5 prosenttia.</a:t>
            </a:r>
          </a:p>
          <a:p>
            <a:pPr lvl="1"/>
            <a:r>
              <a:rPr lang="fi-FI" dirty="0"/>
              <a:t>Alijäämässä näkyvät myös hävittäjähankinnat ja sote-uudistukseen valmistautuminen</a:t>
            </a:r>
          </a:p>
          <a:p>
            <a:pPr lvl="1"/>
            <a:r>
              <a:rPr lang="fi-FI" dirty="0"/>
              <a:t>Valtion menokehystä on korotettu noin 900 milj. euroa vuodelle 2022.</a:t>
            </a:r>
          </a:p>
          <a:p>
            <a:r>
              <a:rPr lang="fi-FI" dirty="0"/>
              <a:t>Nettolainanotto, 6,9 mrd. euroa, katetaan ottamalla lisää velkaa. Vuoden 2022 lopussa valtionvelkaa on noin 146 mrd. euroa (56 % </a:t>
            </a:r>
            <a:r>
              <a:rPr lang="fi-FI" dirty="0" err="1"/>
              <a:t>BKT:sta</a:t>
            </a:r>
            <a:r>
              <a:rPr lang="fi-FI" dirty="0"/>
              <a:t>)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E38C2BC-C32F-4C20-A0D8-877D53BE9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5</a:t>
            </a:fld>
            <a:endParaRPr lang="fi-FI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B31DF8F0-3DB4-4E6E-9FAF-DB7D5D312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Lähde: valtiovarainministeriö</a:t>
            </a:r>
          </a:p>
        </p:txBody>
      </p:sp>
    </p:spTree>
    <p:extLst>
      <p:ext uri="{BB962C8B-B14F-4D97-AF65-F5344CB8AC3E}">
        <p14:creationId xmlns:p14="http://schemas.microsoft.com/office/powerpoint/2010/main" val="330600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82615E-A793-4769-AB12-570FFF933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Hallituksen työllisyystoimet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B1283EE-3C94-4BCC-B2AE-AE7135709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1844824"/>
            <a:ext cx="10658475" cy="3816648"/>
          </a:xfrm>
        </p:spPr>
        <p:txBody>
          <a:bodyPr/>
          <a:lstStyle/>
          <a:p>
            <a:r>
              <a:rPr lang="fi-FI" dirty="0"/>
              <a:t>Ennen puoliväliriihtä 2021: oppivelvollisuuden laajennus, työttömyysturvan lisäpäivistä luopuminen sekä pohjoismainen työvoimamalli, varhaiskasvatusmaksujen alennus, työllisyyden kuntakokeilut, palkkatuen uudistus ja osatyökykyisten työllisyyttä vahvistavat toimet. </a:t>
            </a:r>
          </a:p>
          <a:p>
            <a:pPr lvl="1"/>
            <a:r>
              <a:rPr lang="fi-FI" dirty="0"/>
              <a:t>Vuoden 2029 tasossa julkinen talous vahvistuu nettona noin 300 milj. eurolla.</a:t>
            </a:r>
          </a:p>
          <a:p>
            <a:r>
              <a:rPr lang="fi-FI" dirty="0"/>
              <a:t>Kevään 2021 puoliväliriihessä työ- ja elinkeinopalvelujen siirto kuntiin sekä rahoitusmalli, joka kannustaa kuntia kehittämään toimintaansa työllisyyttä edistäväksi, työkykyohjelman laajennus ja palkkatukiuudistus, jatkuvan oppimisen uudistus. </a:t>
            </a:r>
          </a:p>
          <a:p>
            <a:pPr lvl="1"/>
            <a:r>
              <a:rPr lang="fi-FI" dirty="0"/>
              <a:t>Toimet vahvistavat julkista taloutta noin 150 milj. euroa.</a:t>
            </a:r>
          </a:p>
          <a:p>
            <a:r>
              <a:rPr lang="fi-FI" dirty="0"/>
              <a:t>Budjettiriihessä 2021 nopeavaikutteiset toimet osaavan työvoiman saatavuuden ja </a:t>
            </a:r>
            <a:r>
              <a:rPr lang="fi-FI" dirty="0" err="1"/>
              <a:t>kohtaannon</a:t>
            </a:r>
            <a:r>
              <a:rPr lang="fi-FI" dirty="0"/>
              <a:t> parantamiseksi: työperäisen maahanmuuton sujuvoittaminen, selvitys opintotuen tulorajan määräaikaisesta korottamisesta 2022. 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F026E8F-A008-4AB6-8443-0F0015322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C613385-A9A5-4C08-9DF5-FF0D59D2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Lähde: Budjettikatsaus 2022</a:t>
            </a:r>
          </a:p>
        </p:txBody>
      </p:sp>
    </p:spTree>
    <p:extLst>
      <p:ext uri="{BB962C8B-B14F-4D97-AF65-F5344CB8AC3E}">
        <p14:creationId xmlns:p14="http://schemas.microsoft.com/office/powerpoint/2010/main" val="22906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1093AB1-2206-4B5D-9CE1-00480E0EE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7</a:t>
            </a:fld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A011ABA-A343-4BCA-91F0-426A3D74AD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Sanna </a:t>
            </a:r>
            <a:r>
              <a:rPr lang="fi-FI" dirty="0" err="1"/>
              <a:t>Marinin</a:t>
            </a:r>
            <a:r>
              <a:rPr lang="fi-FI" dirty="0"/>
              <a:t> hallituksen talouspolitiikan tavoite on työllisyysasteen nosto 75 prosenttiin vuosikymmenen puolivälissä ja taittaa julkisen talouden velkasuhteen kasvu 2020-luvun puolivälissä. </a:t>
            </a:r>
          </a:p>
        </p:txBody>
      </p:sp>
    </p:spTree>
    <p:extLst>
      <p:ext uri="{BB962C8B-B14F-4D97-AF65-F5344CB8AC3E}">
        <p14:creationId xmlns:p14="http://schemas.microsoft.com/office/powerpoint/2010/main" val="103268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6A50CA-6990-48C1-82AD-E33CD8D16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Koronatuet päättyvät vuoteen 2021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FA9644C-A293-4FA8-9EA3-C873C7BEA9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1900" y="1989138"/>
            <a:ext cx="5256707" cy="3816350"/>
          </a:xfrm>
        </p:spPr>
        <p:txBody>
          <a:bodyPr/>
          <a:lstStyle/>
          <a:p>
            <a:r>
              <a:rPr lang="fi-FI" dirty="0"/>
              <a:t>Vuonna 2021 koronaan liittyviä menoja on budjetoitu noin 5 mrd. euroa.</a:t>
            </a:r>
          </a:p>
          <a:p>
            <a:r>
              <a:rPr lang="fi-FI" dirty="0"/>
              <a:t>Valtion talousarvioehdotus 2022 rakentuu oletukselle, että koronatuet päättyvät pääasiassa vuoden 2021 aikana. Vuoden 2021 koronatuista pieni osa valuu ajoitustekijöiden vuoksi vuodelle 2022.</a:t>
            </a:r>
          </a:p>
          <a:p>
            <a:r>
              <a:rPr lang="fi-FI" dirty="0"/>
              <a:t>Ennustekauden lopussa julkisia menoja kasvattavat ikääntymisen ohella hallituksen päätösperäiset menolisäykset. Näistä osa kohdistuu vuonna 2023 hyvinvointialueille.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5C47596-11F2-4807-BCFD-635926F70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148C-697E-4B67-BDAA-872F34DF1106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923468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EA3A9B9-1FF0-4F5C-9D88-3DE3D8D2C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80" y="2094686"/>
            <a:ext cx="5455521" cy="3816351"/>
          </a:xfrm>
          <a:prstGeom prst="rect">
            <a:avLst/>
          </a:prstGeom>
        </p:spPr>
      </p:pic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0C14878D-FE1F-4F30-8476-52B613696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923468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Lähde: Valtiovarainministeriö, Taloudellinen katsaus syksy 2021</a:t>
            </a:r>
          </a:p>
        </p:txBody>
      </p:sp>
    </p:spTree>
    <p:extLst>
      <p:ext uri="{BB962C8B-B14F-4D97-AF65-F5344CB8AC3E}">
        <p14:creationId xmlns:p14="http://schemas.microsoft.com/office/powerpoint/2010/main" val="172863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283F95-2BDA-4E06-9ACE-E77A9159D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Nostoja hallituskauden menolinjauksista vuonna 2022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B2F5F3C-03D3-4641-9593-170A0E215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Sanna </a:t>
            </a:r>
            <a:r>
              <a:rPr lang="fi-FI" dirty="0" err="1"/>
              <a:t>Marinin</a:t>
            </a:r>
            <a:r>
              <a:rPr lang="fi-FI" dirty="0"/>
              <a:t> hallituksen pysyvät menolisäykset ovat noin 1,3 mrd. euroa vuoden 2022 tasolla</a:t>
            </a:r>
          </a:p>
          <a:p>
            <a:r>
              <a:rPr lang="fi-FI" dirty="0"/>
              <a:t>Vuodelle 2022 kohdistuu koronavirustilanteeseen liittyviä päätösperäisiä menoja noin 0,4 mrd. euroa. Muut määräaikaiset menolisäykset ovat noin 500 milj. euroa.</a:t>
            </a:r>
          </a:p>
          <a:p>
            <a:r>
              <a:rPr lang="fi-FI" dirty="0"/>
              <a:t>Kertaluonteiseen tulevaisuusinvestointiohjelmaan on kohdennettu 466 miljoonaa euroa vuodelle 2022. Summasta 337 milj. euroa </a:t>
            </a:r>
            <a:r>
              <a:rPr lang="fi-FI"/>
              <a:t>kohdistuu kuntatalouteen. </a:t>
            </a:r>
            <a:r>
              <a:rPr lang="fi-FI" dirty="0"/>
              <a:t>Tulevaisuusinvestointiohjelma päättyy vuoden 2022 lopussa.</a:t>
            </a:r>
          </a:p>
          <a:p>
            <a:r>
              <a:rPr lang="fi-FI" dirty="0"/>
              <a:t>Elpymis- ja palautumissuunnitelmaan sisältyy vuoden 2022 talousarvioesityksessä yhteensä 1,2 mrd. eurolla määrärahoja ja valtuuksia. Määrärahalisäyksiä summasta on noin 636 milj. euroa. Summasta kohdistuu kuntatalouteen yhteensä 134 milj. euroa.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06BC4A3-D64C-464E-9D8D-5A5EDD20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559D958-A7CD-45DD-B9E4-546D68A5B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Lähde: valtiovarainministeriö</a:t>
            </a:r>
          </a:p>
        </p:txBody>
      </p:sp>
    </p:spTree>
    <p:extLst>
      <p:ext uri="{BB962C8B-B14F-4D97-AF65-F5344CB8AC3E}">
        <p14:creationId xmlns:p14="http://schemas.microsoft.com/office/powerpoint/2010/main" val="411644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Kuntaliitto FI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untaliitto_diapohja_fi.potx" id="{1DEFBF2D-CAAB-4AD2-98C7-4104F5D37CAE}" vid="{B05AF93F-7810-4248-B369-BC8CDDC416E4}"/>
    </a:ext>
  </a:extLst>
</a:theme>
</file>

<file path=ppt/theme/theme2.xml><?xml version="1.0" encoding="utf-8"?>
<a:theme xmlns:a="http://schemas.openxmlformats.org/drawingml/2006/main" name="1_Kuntaliitto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untaliitto_malli_embed.potx" id="{91FB2515-5E8B-44C4-A688-BA8A75B81799}" vid="{C0D67778-91AD-4F46-A7C8-A38C3F5FFA35}"/>
    </a:ext>
  </a:extLst>
</a:theme>
</file>

<file path=ppt/theme/theme3.xml><?xml version="1.0" encoding="utf-8"?>
<a:theme xmlns:a="http://schemas.openxmlformats.org/drawingml/2006/main" name="Kuntaliitto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untaliitto_malli_embed.potx" id="{91FB2515-5E8B-44C4-A688-BA8A75B81799}" vid="{C0D67778-91AD-4F46-A7C8-A38C3F5FFA35}"/>
    </a:ext>
  </a:extLst>
</a:theme>
</file>

<file path=ppt/theme/theme4.xml><?xml version="1.0" encoding="utf-8"?>
<a:theme xmlns:a="http://schemas.openxmlformats.org/drawingml/2006/main" name="1_Kuntaliitto FI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untaliitto_pitka_diapohja_fi.potx" id="{EC9FB8F7-D560-4C4D-B9FF-D28D21A38481}" vid="{9FBF41CA-E88A-4A88-BAC5-36A109D59558}"/>
    </a:ext>
  </a:extLst>
</a:theme>
</file>

<file path=ppt/theme/theme5.xml><?xml version="1.0" encoding="utf-8"?>
<a:theme xmlns:a="http://schemas.openxmlformats.org/drawingml/2006/main" name="Office Theme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1473</TotalTime>
  <Words>891</Words>
  <Application>Microsoft Office PowerPoint</Application>
  <PresentationFormat>Laajakuva</PresentationFormat>
  <Paragraphs>154</Paragraphs>
  <Slides>20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20</vt:i4>
      </vt:variant>
    </vt:vector>
  </HeadingPairs>
  <TitlesOfParts>
    <vt:vector size="31" baseType="lpstr">
      <vt:lpstr>Work Sans</vt:lpstr>
      <vt:lpstr>Arial</vt:lpstr>
      <vt:lpstr>Work Sans ExtraBold</vt:lpstr>
      <vt:lpstr>Roboto Light</vt:lpstr>
      <vt:lpstr>Roboto</vt:lpstr>
      <vt:lpstr>Work Sans SemiBold</vt:lpstr>
      <vt:lpstr>Work Sans Medium</vt:lpstr>
      <vt:lpstr>Kuntaliitto FI</vt:lpstr>
      <vt:lpstr>1_Kuntaliitto</vt:lpstr>
      <vt:lpstr>Kuntaliitto</vt:lpstr>
      <vt:lpstr>1_Kuntaliitto FI</vt:lpstr>
      <vt:lpstr>Valtion talousarvioesitys ja kuntapäätökset vuonna 2022</vt:lpstr>
      <vt:lpstr>PowerPoint-esitys</vt:lpstr>
      <vt:lpstr>Valtion talousarvioesitys 2022 pohjautuu vahvalle suhdannekehitykselle</vt:lpstr>
      <vt:lpstr>Valtion talousarvioesitys 2022 on 6,9 miljardia euroa alijäämäinen Valtion budjettitalous on ollut alijäämäinen vuodesta 2009 alkaen.</vt:lpstr>
      <vt:lpstr>Valtion budjettitalouden tulot ja menot</vt:lpstr>
      <vt:lpstr>Hallituksen työllisyystoimet</vt:lpstr>
      <vt:lpstr>PowerPoint-esitys</vt:lpstr>
      <vt:lpstr>Koronatuet päättyvät vuoteen 2021</vt:lpstr>
      <vt:lpstr>Nostoja hallituskauden menolinjauksista vuonna 2022 </vt:lpstr>
      <vt:lpstr>Valtion kuntapäätökset</vt:lpstr>
      <vt:lpstr>Kuntatalouteen kohdistuu sekä pysyviä että määräaikaisia menoja.</vt:lpstr>
      <vt:lpstr>Euromääräisesti isoimmat kunta-päätökset ja toimenpideohjelmat 2022</vt:lpstr>
      <vt:lpstr>Valtion yleiset kuntapäätökset  2022</vt:lpstr>
      <vt:lpstr>Raju lasku peruspalvelujen valtionosuusprosenttiin vuonna 2022 </vt:lpstr>
      <vt:lpstr>Valtionapujen määrä laskee 2022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Valitse haluamasi diapohja valikosta “Lisää” ja “Uusi dia”</dc:title>
  <dc:creator>Punakallio Minna</dc:creator>
  <cp:lastModifiedBy>Punakallio Minna</cp:lastModifiedBy>
  <cp:revision>17</cp:revision>
  <dcterms:created xsi:type="dcterms:W3CDTF">2021-09-09T09:01:10Z</dcterms:created>
  <dcterms:modified xsi:type="dcterms:W3CDTF">2021-10-12T14:30:41Z</dcterms:modified>
</cp:coreProperties>
</file>