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7" r:id="rId5"/>
    <p:sldId id="308" r:id="rId6"/>
  </p:sldIdLst>
  <p:sldSz cx="12192000" cy="6858000"/>
  <p:notesSz cx="7315200" cy="9601200"/>
  <p:embeddedFontLst>
    <p:embeddedFont>
      <p:font typeface="Work Sans" panose="00000500000000000000" pitchFamily="2" charset="0"/>
      <p:regular r:id="rId9"/>
      <p:bold r:id="rId10"/>
      <p:italic r:id="rId11"/>
      <p:boldItalic r:id="rId12"/>
    </p:embeddedFont>
    <p:embeddedFont>
      <p:font typeface="Work Sans ExtraBold" panose="00000900000000000000" pitchFamily="2" charset="0"/>
      <p:bold r:id="rId13"/>
      <p:boldItalic r:id="rId14"/>
    </p:embeddedFont>
    <p:embeddedFont>
      <p:font typeface="Work Sans Medium" panose="00000600000000000000" pitchFamily="2" charset="0"/>
      <p:regular r:id="rId15"/>
      <p:italic r:id="rId16"/>
    </p:embeddedFont>
    <p:embeddedFont>
      <p:font typeface="Work Sans SemiBold" panose="00000700000000000000" pitchFamily="2" charset="0"/>
      <p:regular r:id="rId17"/>
      <p:bold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468"/>
    <a:srgbClr val="FF3E60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nakallio Minna" userId="fb529983-4472-419a-86c7-5a27d6cf4f1c" providerId="ADAL" clId="{652C9920-BE12-4693-8AEC-DD1C3953273E}"/>
    <pc:docChg chg="custSel delSld modSld">
      <pc:chgData name="Punakallio Minna" userId="fb529983-4472-419a-86c7-5a27d6cf4f1c" providerId="ADAL" clId="{652C9920-BE12-4693-8AEC-DD1C3953273E}" dt="2020-04-28T12:19:20.156" v="516" actId="20577"/>
      <pc:docMkLst>
        <pc:docMk/>
      </pc:docMkLst>
      <pc:sldChg chg="modSp">
        <pc:chgData name="Punakallio Minna" userId="fb529983-4472-419a-86c7-5a27d6cf4f1c" providerId="ADAL" clId="{652C9920-BE12-4693-8AEC-DD1C3953273E}" dt="2020-04-28T12:19:20.156" v="516" actId="20577"/>
        <pc:sldMkLst>
          <pc:docMk/>
          <pc:sldMk cId="895230206" sldId="307"/>
        </pc:sldMkLst>
        <pc:spChg chg="mod">
          <ac:chgData name="Punakallio Minna" userId="fb529983-4472-419a-86c7-5a27d6cf4f1c" providerId="ADAL" clId="{652C9920-BE12-4693-8AEC-DD1C3953273E}" dt="2020-04-28T09:23:28.668" v="49" actId="1035"/>
          <ac:spMkLst>
            <pc:docMk/>
            <pc:sldMk cId="895230206" sldId="307"/>
            <ac:spMk id="2" creationId="{E4641174-9EF3-45C9-BDE1-2C541D3F2E5C}"/>
          </ac:spMkLst>
        </pc:spChg>
        <pc:spChg chg="mod">
          <ac:chgData name="Punakallio Minna" userId="fb529983-4472-419a-86c7-5a27d6cf4f1c" providerId="ADAL" clId="{652C9920-BE12-4693-8AEC-DD1C3953273E}" dt="2020-04-28T12:04:07.179" v="434" actId="20577"/>
          <ac:spMkLst>
            <pc:docMk/>
            <pc:sldMk cId="895230206" sldId="307"/>
            <ac:spMk id="9" creationId="{4B63F2A5-B334-4D40-85E7-65C06B1EABF7}"/>
          </ac:spMkLst>
        </pc:spChg>
        <pc:spChg chg="mod">
          <ac:chgData name="Punakallio Minna" userId="fb529983-4472-419a-86c7-5a27d6cf4f1c" providerId="ADAL" clId="{652C9920-BE12-4693-8AEC-DD1C3953273E}" dt="2020-04-28T12:17:02.128" v="505" actId="20577"/>
          <ac:spMkLst>
            <pc:docMk/>
            <pc:sldMk cId="895230206" sldId="307"/>
            <ac:spMk id="12" creationId="{E861BAA3-9CB9-481D-BD9A-485F8DFCED63}"/>
          </ac:spMkLst>
        </pc:spChg>
        <pc:graphicFrameChg chg="mod modGraphic">
          <ac:chgData name="Punakallio Minna" userId="fb529983-4472-419a-86c7-5a27d6cf4f1c" providerId="ADAL" clId="{652C9920-BE12-4693-8AEC-DD1C3953273E}" dt="2020-04-28T12:19:20.156" v="516" actId="20577"/>
          <ac:graphicFrameMkLst>
            <pc:docMk/>
            <pc:sldMk cId="895230206" sldId="307"/>
            <ac:graphicFrameMk id="8" creationId="{9DDAF405-BB48-43CF-AFD3-D77610355EA5}"/>
          </ac:graphicFrameMkLst>
        </pc:graphicFrameChg>
      </pc:sldChg>
      <pc:sldChg chg="modSp">
        <pc:chgData name="Punakallio Minna" userId="fb529983-4472-419a-86c7-5a27d6cf4f1c" providerId="ADAL" clId="{652C9920-BE12-4693-8AEC-DD1C3953273E}" dt="2020-04-28T12:09:45.444" v="471" actId="113"/>
        <pc:sldMkLst>
          <pc:docMk/>
          <pc:sldMk cId="1467154063" sldId="308"/>
        </pc:sldMkLst>
        <pc:spChg chg="mod">
          <ac:chgData name="Punakallio Minna" userId="fb529983-4472-419a-86c7-5a27d6cf4f1c" providerId="ADAL" clId="{652C9920-BE12-4693-8AEC-DD1C3953273E}" dt="2020-04-28T12:06:01.649" v="446" actId="20577"/>
          <ac:spMkLst>
            <pc:docMk/>
            <pc:sldMk cId="1467154063" sldId="308"/>
            <ac:spMk id="8" creationId="{0894B102-EEA5-494B-91E6-9E5B1BC1A5FD}"/>
          </ac:spMkLst>
        </pc:spChg>
        <pc:graphicFrameChg chg="modGraphic">
          <ac:chgData name="Punakallio Minna" userId="fb529983-4472-419a-86c7-5a27d6cf4f1c" providerId="ADAL" clId="{652C9920-BE12-4693-8AEC-DD1C3953273E}" dt="2020-04-28T12:09:45.444" v="471" actId="113"/>
          <ac:graphicFrameMkLst>
            <pc:docMk/>
            <pc:sldMk cId="1467154063" sldId="308"/>
            <ac:graphicFrameMk id="6" creationId="{913E14AB-C3D9-4FAB-B889-4EE060686F95}"/>
          </ac:graphicFrameMkLst>
        </pc:graphicFrameChg>
      </pc:sldChg>
      <pc:sldChg chg="del">
        <pc:chgData name="Punakallio Minna" userId="fb529983-4472-419a-86c7-5a27d6cf4f1c" providerId="ADAL" clId="{652C9920-BE12-4693-8AEC-DD1C3953273E}" dt="2020-04-28T12:04:19.825" v="435" actId="2696"/>
        <pc:sldMkLst>
          <pc:docMk/>
          <pc:sldMk cId="3640697730" sldId="309"/>
        </pc:sldMkLst>
      </pc:sldChg>
    </pc:docChg>
  </pc:docChgLst>
  <pc:docChgLst>
    <pc:chgData name="Punakallio Minna" userId="fb529983-4472-419a-86c7-5a27d6cf4f1c" providerId="ADAL" clId="{6494940D-9AB8-41EE-B2C0-AD5D057A63CC}"/>
    <pc:docChg chg="modSld">
      <pc:chgData name="Punakallio Minna" userId="fb529983-4472-419a-86c7-5a27d6cf4f1c" providerId="ADAL" clId="{6494940D-9AB8-41EE-B2C0-AD5D057A63CC}" dt="2020-08-25T13:59:05.331" v="115" actId="20577"/>
      <pc:docMkLst>
        <pc:docMk/>
      </pc:docMkLst>
      <pc:sldChg chg="modSp">
        <pc:chgData name="Punakallio Minna" userId="fb529983-4472-419a-86c7-5a27d6cf4f1c" providerId="ADAL" clId="{6494940D-9AB8-41EE-B2C0-AD5D057A63CC}" dt="2020-08-25T13:59:05.331" v="115" actId="20577"/>
        <pc:sldMkLst>
          <pc:docMk/>
          <pc:sldMk cId="895230206" sldId="307"/>
        </pc:sldMkLst>
        <pc:spChg chg="mod">
          <ac:chgData name="Punakallio Minna" userId="fb529983-4472-419a-86c7-5a27d6cf4f1c" providerId="ADAL" clId="{6494940D-9AB8-41EE-B2C0-AD5D057A63CC}" dt="2020-08-25T13:57:14.964" v="113" actId="20577"/>
          <ac:spMkLst>
            <pc:docMk/>
            <pc:sldMk cId="895230206" sldId="307"/>
            <ac:spMk id="9" creationId="{4B63F2A5-B334-4D40-85E7-65C06B1EABF7}"/>
          </ac:spMkLst>
        </pc:spChg>
        <pc:spChg chg="mod">
          <ac:chgData name="Punakallio Minna" userId="fb529983-4472-419a-86c7-5a27d6cf4f1c" providerId="ADAL" clId="{6494940D-9AB8-41EE-B2C0-AD5D057A63CC}" dt="2020-08-25T13:59:05.331" v="115" actId="20577"/>
          <ac:spMkLst>
            <pc:docMk/>
            <pc:sldMk cId="895230206" sldId="307"/>
            <ac:spMk id="12" creationId="{E861BAA3-9CB9-481D-BD9A-485F8DFCED63}"/>
          </ac:spMkLst>
        </pc:spChg>
        <pc:graphicFrameChg chg="modGraphic">
          <ac:chgData name="Punakallio Minna" userId="fb529983-4472-419a-86c7-5a27d6cf4f1c" providerId="ADAL" clId="{6494940D-9AB8-41EE-B2C0-AD5D057A63CC}" dt="2020-08-25T13:56:54.308" v="84" actId="6549"/>
          <ac:graphicFrameMkLst>
            <pc:docMk/>
            <pc:sldMk cId="895230206" sldId="307"/>
            <ac:graphicFrameMk id="8" creationId="{9DDAF405-BB48-43CF-AFD3-D77610355EA5}"/>
          </ac:graphicFrameMkLst>
        </pc:graphicFrameChg>
      </pc:sldChg>
      <pc:sldChg chg="modSp">
        <pc:chgData name="Punakallio Minna" userId="fb529983-4472-419a-86c7-5a27d6cf4f1c" providerId="ADAL" clId="{6494940D-9AB8-41EE-B2C0-AD5D057A63CC}" dt="2020-08-07T08:44:10.385" v="67" actId="20577"/>
        <pc:sldMkLst>
          <pc:docMk/>
          <pc:sldMk cId="1467154063" sldId="308"/>
        </pc:sldMkLst>
        <pc:spChg chg="mod">
          <ac:chgData name="Punakallio Minna" userId="fb529983-4472-419a-86c7-5a27d6cf4f1c" providerId="ADAL" clId="{6494940D-9AB8-41EE-B2C0-AD5D057A63CC}" dt="2020-08-07T08:42:53.759" v="43" actId="20577"/>
          <ac:spMkLst>
            <pc:docMk/>
            <pc:sldMk cId="1467154063" sldId="308"/>
            <ac:spMk id="8" creationId="{0894B102-EEA5-494B-91E6-9E5B1BC1A5FD}"/>
          </ac:spMkLst>
        </pc:spChg>
        <pc:graphicFrameChg chg="modGraphic">
          <ac:chgData name="Punakallio Minna" userId="fb529983-4472-419a-86c7-5a27d6cf4f1c" providerId="ADAL" clId="{6494940D-9AB8-41EE-B2C0-AD5D057A63CC}" dt="2020-08-07T08:44:10.385" v="67" actId="20577"/>
          <ac:graphicFrameMkLst>
            <pc:docMk/>
            <pc:sldMk cId="1467154063" sldId="308"/>
            <ac:graphicFrameMk id="6" creationId="{913E14AB-C3D9-4FAB-B889-4EE060686F95}"/>
          </ac:graphicFrameMkLst>
        </pc:graphicFrameChg>
      </pc:sldChg>
    </pc:docChg>
  </pc:docChgLst>
  <pc:docChgLst>
    <pc:chgData name="Punakallio Minna" userId="fb529983-4472-419a-86c7-5a27d6cf4f1c" providerId="ADAL" clId="{7DDBE3B6-E0C1-4FCF-97E2-459E42637746}"/>
    <pc:docChg chg="modSld modNotesMaster modHandout">
      <pc:chgData name="Punakallio Minna" userId="fb529983-4472-419a-86c7-5a27d6cf4f1c" providerId="ADAL" clId="{7DDBE3B6-E0C1-4FCF-97E2-459E42637746}" dt="2020-12-04T16:26:53.718" v="197"/>
      <pc:docMkLst>
        <pc:docMk/>
      </pc:docMkLst>
      <pc:sldChg chg="modSp">
        <pc:chgData name="Punakallio Minna" userId="fb529983-4472-419a-86c7-5a27d6cf4f1c" providerId="ADAL" clId="{7DDBE3B6-E0C1-4FCF-97E2-459E42637746}" dt="2020-12-04T16:25:00.655" v="196" actId="20577"/>
        <pc:sldMkLst>
          <pc:docMk/>
          <pc:sldMk cId="895230206" sldId="307"/>
        </pc:sldMkLst>
        <pc:spChg chg="mod">
          <ac:chgData name="Punakallio Minna" userId="fb529983-4472-419a-86c7-5a27d6cf4f1c" providerId="ADAL" clId="{7DDBE3B6-E0C1-4FCF-97E2-459E42637746}" dt="2020-12-04T16:07:27.905" v="152" actId="20577"/>
          <ac:spMkLst>
            <pc:docMk/>
            <pc:sldMk cId="895230206" sldId="307"/>
            <ac:spMk id="9" creationId="{4B63F2A5-B334-4D40-85E7-65C06B1EABF7}"/>
          </ac:spMkLst>
        </pc:spChg>
        <pc:spChg chg="mod">
          <ac:chgData name="Punakallio Minna" userId="fb529983-4472-419a-86c7-5a27d6cf4f1c" providerId="ADAL" clId="{7DDBE3B6-E0C1-4FCF-97E2-459E42637746}" dt="2020-12-04T16:07:14.197" v="147" actId="1038"/>
          <ac:spMkLst>
            <pc:docMk/>
            <pc:sldMk cId="895230206" sldId="307"/>
            <ac:spMk id="12" creationId="{E861BAA3-9CB9-481D-BD9A-485F8DFCED63}"/>
          </ac:spMkLst>
        </pc:spChg>
        <pc:graphicFrameChg chg="mod modGraphic">
          <ac:chgData name="Punakallio Minna" userId="fb529983-4472-419a-86c7-5a27d6cf4f1c" providerId="ADAL" clId="{7DDBE3B6-E0C1-4FCF-97E2-459E42637746}" dt="2020-12-04T16:25:00.655" v="196" actId="20577"/>
          <ac:graphicFrameMkLst>
            <pc:docMk/>
            <pc:sldMk cId="895230206" sldId="307"/>
            <ac:graphicFrameMk id="8" creationId="{9DDAF405-BB48-43CF-AFD3-D77610355EA5}"/>
          </ac:graphicFrameMkLst>
        </pc:graphicFrameChg>
      </pc:sldChg>
      <pc:sldChg chg="modSp">
        <pc:chgData name="Punakallio Minna" userId="fb529983-4472-419a-86c7-5a27d6cf4f1c" providerId="ADAL" clId="{7DDBE3B6-E0C1-4FCF-97E2-459E42637746}" dt="2020-12-04T16:13:52.499" v="170" actId="20577"/>
        <pc:sldMkLst>
          <pc:docMk/>
          <pc:sldMk cId="1467154063" sldId="308"/>
        </pc:sldMkLst>
        <pc:spChg chg="mod">
          <ac:chgData name="Punakallio Minna" userId="fb529983-4472-419a-86c7-5a27d6cf4f1c" providerId="ADAL" clId="{7DDBE3B6-E0C1-4FCF-97E2-459E42637746}" dt="2020-12-04T16:12:03.531" v="166" actId="20577"/>
          <ac:spMkLst>
            <pc:docMk/>
            <pc:sldMk cId="1467154063" sldId="308"/>
            <ac:spMk id="8" creationId="{0894B102-EEA5-494B-91E6-9E5B1BC1A5FD}"/>
          </ac:spMkLst>
        </pc:spChg>
        <pc:graphicFrameChg chg="modGraphic">
          <ac:chgData name="Punakallio Minna" userId="fb529983-4472-419a-86c7-5a27d6cf4f1c" providerId="ADAL" clId="{7DDBE3B6-E0C1-4FCF-97E2-459E42637746}" dt="2020-12-04T16:13:52.499" v="170" actId="20577"/>
          <ac:graphicFrameMkLst>
            <pc:docMk/>
            <pc:sldMk cId="1467154063" sldId="308"/>
            <ac:graphicFrameMk id="6" creationId="{913E14AB-C3D9-4FAB-B889-4EE060686F95}"/>
          </ac:graphicFrameMkLst>
        </pc:graphicFrameChg>
      </pc:sldChg>
    </pc:docChg>
  </pc:docChgLst>
  <pc:docChgLst>
    <pc:chgData name="Punakallio Minna" userId="fb529983-4472-419a-86c7-5a27d6cf4f1c" providerId="ADAL" clId="{3A491AC7-DB6A-4D44-A446-B1492ED536BC}"/>
    <pc:docChg chg="modSld">
      <pc:chgData name="Punakallio Minna" userId="fb529983-4472-419a-86c7-5a27d6cf4f1c" providerId="ADAL" clId="{3A491AC7-DB6A-4D44-A446-B1492ED536BC}" dt="2020-10-09T08:59:22.994" v="23" actId="20577"/>
      <pc:docMkLst>
        <pc:docMk/>
      </pc:docMkLst>
      <pc:sldChg chg="modSp">
        <pc:chgData name="Punakallio Minna" userId="fb529983-4472-419a-86c7-5a27d6cf4f1c" providerId="ADAL" clId="{3A491AC7-DB6A-4D44-A446-B1492ED536BC}" dt="2020-10-09T08:59:22.994" v="23" actId="20577"/>
        <pc:sldMkLst>
          <pc:docMk/>
          <pc:sldMk cId="895230206" sldId="307"/>
        </pc:sldMkLst>
        <pc:spChg chg="mod">
          <ac:chgData name="Punakallio Minna" userId="fb529983-4472-419a-86c7-5a27d6cf4f1c" providerId="ADAL" clId="{3A491AC7-DB6A-4D44-A446-B1492ED536BC}" dt="2020-10-08T14:17:17.495" v="5" actId="20577"/>
          <ac:spMkLst>
            <pc:docMk/>
            <pc:sldMk cId="895230206" sldId="307"/>
            <ac:spMk id="9" creationId="{4B63F2A5-B334-4D40-85E7-65C06B1EABF7}"/>
          </ac:spMkLst>
        </pc:spChg>
        <pc:spChg chg="mod">
          <ac:chgData name="Punakallio Minna" userId="fb529983-4472-419a-86c7-5a27d6cf4f1c" providerId="ADAL" clId="{3A491AC7-DB6A-4D44-A446-B1492ED536BC}" dt="2020-10-09T08:59:22.994" v="23" actId="20577"/>
          <ac:spMkLst>
            <pc:docMk/>
            <pc:sldMk cId="895230206" sldId="307"/>
            <ac:spMk id="12" creationId="{E861BAA3-9CB9-481D-BD9A-485F8DFCED63}"/>
          </ac:spMkLst>
        </pc:spChg>
      </pc:sldChg>
      <pc:sldChg chg="modSp">
        <pc:chgData name="Punakallio Minna" userId="fb529983-4472-419a-86c7-5a27d6cf4f1c" providerId="ADAL" clId="{3A491AC7-DB6A-4D44-A446-B1492ED536BC}" dt="2020-10-09T08:53:00.902" v="15" actId="20577"/>
        <pc:sldMkLst>
          <pc:docMk/>
          <pc:sldMk cId="1467154063" sldId="308"/>
        </pc:sldMkLst>
        <pc:spChg chg="mod">
          <ac:chgData name="Punakallio Minna" userId="fb529983-4472-419a-86c7-5a27d6cf4f1c" providerId="ADAL" clId="{3A491AC7-DB6A-4D44-A446-B1492ED536BC}" dt="2020-10-09T08:53:00.902" v="15" actId="20577"/>
          <ac:spMkLst>
            <pc:docMk/>
            <pc:sldMk cId="1467154063" sldId="308"/>
            <ac:spMk id="8" creationId="{0894B102-EEA5-494B-91E6-9E5B1BC1A5FD}"/>
          </ac:spMkLst>
        </pc:spChg>
        <pc:graphicFrameChg chg="modGraphic">
          <ac:chgData name="Punakallio Minna" userId="fb529983-4472-419a-86c7-5a27d6cf4f1c" providerId="ADAL" clId="{3A491AC7-DB6A-4D44-A446-B1492ED536BC}" dt="2020-10-09T08:51:37.348" v="9" actId="20577"/>
          <ac:graphicFrameMkLst>
            <pc:docMk/>
            <pc:sldMk cId="1467154063" sldId="308"/>
            <ac:graphicFrameMk id="6" creationId="{913E14AB-C3D9-4FAB-B889-4EE060686F9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0478ED3-B612-4193-BFB3-30640D50ACE2}" type="datetimeFigureOut">
              <a:rPr lang="fi-FI" sz="800"/>
              <a:t>2.12.2021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5EF1D2-EDBA-4B30-9DEE-0BEBDA91FEA7}" type="slidenum">
              <a:rPr lang="fi-FI" sz="80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2.12.2021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 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08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703" r:id="rId9"/>
    <p:sldLayoutId id="2147483682" r:id="rId10"/>
    <p:sldLayoutId id="2147483704" r:id="rId11"/>
    <p:sldLayoutId id="2147483668" r:id="rId12"/>
    <p:sldLayoutId id="2147483650" r:id="rId13"/>
    <p:sldLayoutId id="2147483653" r:id="rId14"/>
    <p:sldLayoutId id="2147483652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702" r:id="rId30"/>
    <p:sldLayoutId id="2147483701" r:id="rId31"/>
    <p:sldLayoutId id="2147483651" r:id="rId32"/>
    <p:sldLayoutId id="2147483664" r:id="rId33"/>
    <p:sldLayoutId id="2147483665" r:id="rId34"/>
    <p:sldLayoutId id="2147483666" r:id="rId35"/>
    <p:sldLayoutId id="2147483654" r:id="rId36"/>
    <p:sldLayoutId id="2147483684" r:id="rId37"/>
    <p:sldLayoutId id="2147483685" r:id="rId38"/>
    <p:sldLayoutId id="2147483686" r:id="rId39"/>
    <p:sldLayoutId id="2147483683" r:id="rId40"/>
    <p:sldLayoutId id="2147483687" r:id="rId41"/>
    <p:sldLayoutId id="2147483698" r:id="rId42"/>
    <p:sldLayoutId id="2147483697" r:id="rId43"/>
    <p:sldLayoutId id="2147483655" r:id="rId44"/>
    <p:sldLayoutId id="2147483692" r:id="rId45"/>
    <p:sldLayoutId id="2147483693" r:id="rId46"/>
    <p:sldLayoutId id="2147483694" r:id="rId47"/>
    <p:sldLayoutId id="2147483695" r:id="rId48"/>
    <p:sldLayoutId id="2147483689" r:id="rId49"/>
    <p:sldLayoutId id="2147483688" r:id="rId50"/>
    <p:sldLayoutId id="2147483690" r:id="rId51"/>
    <p:sldLayoutId id="2147483691" r:id="rId5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8873C2-956E-487A-8154-AB94764C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641174-9EF3-45C9-BDE1-2C541D3F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8"/>
            <a:ext cx="10658475" cy="576009"/>
          </a:xfrm>
        </p:spPr>
        <p:txBody>
          <a:bodyPr/>
          <a:lstStyle/>
          <a:p>
            <a:r>
              <a:rPr lang="fi-FI" sz="3800" dirty="0"/>
              <a:t>Kuntatyönantajan sosiaalivakuutusmaksuja</a:t>
            </a:r>
            <a:br>
              <a:rPr lang="fi-FI" sz="3800" dirty="0"/>
            </a:br>
            <a:r>
              <a:rPr lang="fi-FI" sz="1400" dirty="0"/>
              <a:t>prosenttia maksun perusteena olevasta palkasta</a:t>
            </a:r>
            <a:endParaRPr lang="fi-FI" sz="3800" dirty="0"/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9DDAF405-BB48-43CF-AFD3-D77610355EA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51219425"/>
              </p:ext>
            </p:extLst>
          </p:nvPr>
        </p:nvGraphicFramePr>
        <p:xfrm>
          <a:off x="767408" y="1657100"/>
          <a:ext cx="8028002" cy="4323808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4344507">
                  <a:extLst>
                    <a:ext uri="{9D8B030D-6E8A-4147-A177-3AD203B41FA5}">
                      <a16:colId xmlns:a16="http://schemas.microsoft.com/office/drawing/2014/main" val="2949581719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1443296000"/>
                    </a:ext>
                  </a:extLst>
                </a:gridCol>
                <a:gridCol w="731359">
                  <a:extLst>
                    <a:ext uri="{9D8B030D-6E8A-4147-A177-3AD203B41FA5}">
                      <a16:colId xmlns:a16="http://schemas.microsoft.com/office/drawing/2014/main" val="597713292"/>
                    </a:ext>
                  </a:extLst>
                </a:gridCol>
                <a:gridCol w="731359">
                  <a:extLst>
                    <a:ext uri="{9D8B030D-6E8A-4147-A177-3AD203B41FA5}">
                      <a16:colId xmlns:a16="http://schemas.microsoft.com/office/drawing/2014/main" val="93212898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3958771776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1823053764"/>
                    </a:ext>
                  </a:extLst>
                </a:gridCol>
              </a:tblGrid>
              <a:tr h="377274">
                <a:tc>
                  <a:txBody>
                    <a:bodyPr/>
                    <a:lstStyle/>
                    <a:p>
                      <a:r>
                        <a:rPr lang="fi-FI" sz="1200" dirty="0"/>
                        <a:t>MAKSU</a:t>
                      </a:r>
                      <a:endParaRPr lang="fi-FI" sz="1200" b="0" dirty="0"/>
                    </a:p>
                  </a:txBody>
                  <a:tcPr marL="132676" marR="132676" marT="32126" marB="32126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2019</a:t>
                      </a:r>
                      <a:endParaRPr lang="fi-FI" sz="1200" b="0" dirty="0"/>
                    </a:p>
                  </a:txBody>
                  <a:tcPr marL="132676" marR="132676" marT="32126" marB="32126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2020</a:t>
                      </a:r>
                      <a:endParaRPr lang="fi-FI" sz="1200" b="0" dirty="0"/>
                    </a:p>
                  </a:txBody>
                  <a:tcPr marL="132676" marR="132676" marT="32126" marB="32126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2021</a:t>
                      </a:r>
                      <a:endParaRPr lang="fi-FI" sz="1200" b="0" dirty="0"/>
                    </a:p>
                  </a:txBody>
                  <a:tcPr marL="132676" marR="132676" marT="32126" marB="32126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2022</a:t>
                      </a:r>
                      <a:endParaRPr lang="fi-FI" sz="1200" b="0" dirty="0"/>
                    </a:p>
                  </a:txBody>
                  <a:tcPr marL="132676" marR="132676" marT="32126" marB="32126"/>
                </a:tc>
                <a:tc>
                  <a:txBody>
                    <a:bodyPr/>
                    <a:lstStyle/>
                    <a:p>
                      <a:r>
                        <a:rPr lang="fi-FI" sz="1200" b="1" dirty="0"/>
                        <a:t>2023*</a:t>
                      </a:r>
                    </a:p>
                  </a:txBody>
                  <a:tcPr marL="132676" marR="132676" marT="32126" marB="32126"/>
                </a:tc>
                <a:extLst>
                  <a:ext uri="{0D108BD9-81ED-4DB2-BD59-A6C34878D82A}">
                    <a16:rowId xmlns:a16="http://schemas.microsoft.com/office/drawing/2014/main" val="35447520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i-FI" sz="1200" b="1" dirty="0"/>
                        <a:t>Sairausvakuutusmaksu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0,77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1,34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1,53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1,34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1,43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28174442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i-FI" sz="1200" b="1" dirty="0"/>
                        <a:t>Työttömyysvakuutusmaksu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2,05</a:t>
                      </a:r>
                      <a:r>
                        <a:rPr lang="fi-FI" sz="1100" baseline="30000" dirty="0"/>
                        <a:t>a)</a:t>
                      </a:r>
                      <a:endParaRPr lang="fi-FI" sz="1100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1,70</a:t>
                      </a:r>
                      <a:r>
                        <a:rPr lang="fi-FI" sz="1100" baseline="30000" dirty="0"/>
                        <a:t>b)</a:t>
                      </a:r>
                      <a:endParaRPr lang="fi-FI" sz="1100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1,90</a:t>
                      </a:r>
                      <a:r>
                        <a:rPr lang="fi-FI" sz="1100" baseline="30000" dirty="0"/>
                        <a:t>c)</a:t>
                      </a:r>
                      <a:endParaRPr lang="fi-FI" sz="1100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2,05</a:t>
                      </a:r>
                      <a:r>
                        <a:rPr lang="fi-FI" sz="1100" baseline="30000" dirty="0"/>
                        <a:t>d)</a:t>
                      </a:r>
                      <a:endParaRPr lang="fi-FI" sz="1100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2,05</a:t>
                      </a:r>
                      <a:r>
                        <a:rPr lang="fi-FI" sz="1100" baseline="30000" dirty="0"/>
                        <a:t>e)</a:t>
                      </a:r>
                      <a:endParaRPr lang="fi-FI" sz="1100" dirty="0"/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1002072263"/>
                  </a:ext>
                </a:extLst>
              </a:tr>
              <a:tr h="41907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/>
                        <a:t>Kevan</a:t>
                      </a:r>
                      <a:r>
                        <a:rPr lang="fi-FI" sz="1200" b="1" dirty="0"/>
                        <a:t> jäsenyhteisön eläkemaksu, </a:t>
                      </a:r>
                      <a:r>
                        <a:rPr lang="fi-FI" sz="1100" b="0" dirty="0"/>
                        <a:t>keskimääräinen työnantajan osuus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21,2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20,8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20,73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20,33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20,3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4174427517"/>
                  </a:ext>
                </a:extLst>
              </a:tr>
              <a:tr h="363103">
                <a:tc>
                  <a:txBody>
                    <a:bodyPr/>
                    <a:lstStyle/>
                    <a:p>
                      <a:r>
                        <a:rPr lang="fi-FI" sz="1100" dirty="0"/>
                        <a:t>   </a:t>
                      </a:r>
                      <a:r>
                        <a:rPr lang="fi-FI" sz="1100" b="1" dirty="0"/>
                        <a:t>Työnantajan</a:t>
                      </a:r>
                      <a:r>
                        <a:rPr lang="fi-FI" sz="1100" dirty="0"/>
                        <a:t> osuus palkkaperusteisesta </a:t>
                      </a:r>
                      <a:r>
                        <a:rPr lang="fi-FI" sz="1100" dirty="0" err="1"/>
                        <a:t>eläkemaksusta</a:t>
                      </a:r>
                      <a:r>
                        <a:rPr lang="fi-FI" sz="1100" baseline="30000" dirty="0" err="1"/>
                        <a:t>f</a:t>
                      </a:r>
                      <a:r>
                        <a:rPr lang="fi-FI" sz="1100" baseline="30000" dirty="0"/>
                        <a:t>)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17,25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16,85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16,83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16,83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i="0" dirty="0"/>
                        <a:t>16,8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2880899120"/>
                  </a:ext>
                </a:extLst>
              </a:tr>
              <a:tr h="356238">
                <a:tc>
                  <a:txBody>
                    <a:bodyPr/>
                    <a:lstStyle/>
                    <a:p>
                      <a:r>
                        <a:rPr lang="fi-FI" sz="1100" dirty="0"/>
                        <a:t>   Eläkemenoperusteinen maksuosa </a:t>
                      </a:r>
                      <a:r>
                        <a:rPr lang="fi-FI" sz="1100" baseline="30000" dirty="0"/>
                        <a:t>g)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3,95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3,95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3,90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3,5</a:t>
                      </a:r>
                      <a:endParaRPr lang="fi-FI" sz="1100" i="1" dirty="0"/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i="0" dirty="0"/>
                        <a:t>3,5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4111405530"/>
                  </a:ext>
                </a:extLst>
              </a:tr>
              <a:tr h="338553">
                <a:tc>
                  <a:txBody>
                    <a:bodyPr/>
                    <a:lstStyle/>
                    <a:p>
                      <a:r>
                        <a:rPr lang="fi-FI" sz="1200" b="1" dirty="0"/>
                        <a:t>Valtion eläkejärjestelmän kuntasektorin maksu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16,76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16,25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16,19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16,63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16,63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4160736236"/>
                  </a:ext>
                </a:extLst>
              </a:tr>
              <a:tr h="338553">
                <a:tc>
                  <a:txBody>
                    <a:bodyPr/>
                    <a:lstStyle/>
                    <a:p>
                      <a:r>
                        <a:rPr lang="fi-FI" sz="1200" b="1" dirty="0"/>
                        <a:t>Muut erät </a:t>
                      </a:r>
                      <a:r>
                        <a:rPr lang="fi-FI" sz="1000" dirty="0"/>
                        <a:t>(keskimäärin)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0,70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0,70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0,70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0,70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0,7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3452337762"/>
                  </a:ext>
                </a:extLst>
              </a:tr>
              <a:tr h="395358">
                <a:tc>
                  <a:txBody>
                    <a:bodyPr/>
                    <a:lstStyle/>
                    <a:p>
                      <a:r>
                        <a:rPr lang="fi-FI" sz="1200" b="1" dirty="0"/>
                        <a:t>TYÖNANTAJAN MAKSUT KESKIMÄÄRIN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24,28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24,09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24,41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24,05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24,1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2200795802"/>
                  </a:ext>
                </a:extLst>
              </a:tr>
              <a:tr h="338553">
                <a:tc>
                  <a:txBody>
                    <a:bodyPr/>
                    <a:lstStyle/>
                    <a:p>
                      <a:r>
                        <a:rPr lang="fi-FI" sz="1000" i="0" baseline="0" dirty="0">
                          <a:solidFill>
                            <a:srgbClr val="923468"/>
                          </a:solidFill>
                        </a:rPr>
                        <a:t>Maksumuutos, %-yksikköä ed. vuodesta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i="0" baseline="0" dirty="0">
                          <a:solidFill>
                            <a:srgbClr val="923468"/>
                          </a:solidFill>
                        </a:rPr>
                        <a:t>-1,01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i="0" baseline="0" dirty="0">
                          <a:solidFill>
                            <a:srgbClr val="923468"/>
                          </a:solidFill>
                        </a:rPr>
                        <a:t>-0,19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i="0" baseline="0" dirty="0">
                          <a:solidFill>
                            <a:srgbClr val="923468"/>
                          </a:solidFill>
                        </a:rPr>
                        <a:t>+0,32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i="0" baseline="0" dirty="0">
                          <a:solidFill>
                            <a:srgbClr val="923468"/>
                          </a:solidFill>
                        </a:rPr>
                        <a:t>-0,36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i="0" baseline="0" dirty="0">
                          <a:solidFill>
                            <a:srgbClr val="923468"/>
                          </a:solidFill>
                        </a:rPr>
                        <a:t>+0,1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3304324417"/>
                  </a:ext>
                </a:extLst>
              </a:tr>
              <a:tr h="338553">
                <a:tc>
                  <a:txBody>
                    <a:bodyPr/>
                    <a:lstStyle/>
                    <a:p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Vakuutetun eläkemaksu (alle 53v. tai yli 62v.) 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6,75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7,15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7,15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7,15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7,15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829737258"/>
                  </a:ext>
                </a:extLst>
              </a:tr>
              <a:tr h="338553">
                <a:tc>
                  <a:txBody>
                    <a:bodyPr/>
                    <a:lstStyle/>
                    <a:p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Vakuutetun eläkemaksu (53-62v.)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8,25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8,65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8,65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8,65</a:t>
                      </a:r>
                    </a:p>
                  </a:txBody>
                  <a:tcPr marL="132676" marR="132676" marT="32126" marB="321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923468"/>
                          </a:solidFill>
                        </a:rPr>
                        <a:t>8,65</a:t>
                      </a:r>
                    </a:p>
                  </a:txBody>
                  <a:tcPr marL="132676" marR="132676" marT="32126" marB="32126" anchor="ctr"/>
                </a:tc>
                <a:extLst>
                  <a:ext uri="{0D108BD9-81ED-4DB2-BD59-A6C34878D82A}">
                    <a16:rowId xmlns:a16="http://schemas.microsoft.com/office/drawing/2014/main" val="2480665685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E861BAA3-9CB9-481D-BD9A-485F8DFCED63}"/>
              </a:ext>
            </a:extLst>
          </p:cNvPr>
          <p:cNvSpPr txBox="1"/>
          <p:nvPr/>
        </p:nvSpPr>
        <p:spPr>
          <a:xfrm>
            <a:off x="8904413" y="2207180"/>
            <a:ext cx="28082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0,50 % palkkasumman ensimmäiseen 2 086 500 euroon asti 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0,45 % palkkasumman ensimmäiseen 2 125 500 euroon asti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0,50 % palkkasumman ensimmäiseen 2 169 000 euroon asti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0,50 % palkkasumman ensimmäiseen 2 197 500 euroon asti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Palkkasummarajan ylittävältä osalta. Rajan alla maksu olisi 0,50 %.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Palkkaperusteinen eläkemaksu on kokonaiseläkemaksu, joka sisältää työnantajan ja työntekijän eläkemaksun sekä työkyvyttömyyseläkemaksun. </a:t>
            </a:r>
            <a:r>
              <a:rPr lang="fi-FI" sz="1000" b="1" dirty="0"/>
              <a:t>Taulukossa keskimääräinen työnantajan osuus.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lphaLcPeriod"/>
            </a:pPr>
            <a:r>
              <a:rPr lang="fi-FI" sz="1000" dirty="0"/>
              <a:t>Eläkemenoperusteista maksua maksetaan niistä maksussa olevista eläkkeistä, jotka ovat karttuneet jäsenyhteisön palveluksessa ennen vuotta 2005. Maksu poistuu vuonna 2023 ja tilalle tulee </a:t>
            </a:r>
            <a:r>
              <a:rPr lang="fi-FI" sz="1000" b="1" dirty="0"/>
              <a:t>tasausmaksu</a:t>
            </a:r>
            <a:r>
              <a:rPr lang="fi-FI" sz="1000" dirty="0"/>
              <a:t>, joka jaetaan kuntien ja hyvinvointialueiden osuuksiin.</a:t>
            </a:r>
          </a:p>
          <a:p>
            <a:pPr marL="228600" indent="-228600" defTabSz="257168">
              <a:buClr>
                <a:schemeClr val="accent3"/>
              </a:buClr>
              <a:buFont typeface="+mj-lt"/>
              <a:buAutoNum type="alphaLcPeriod"/>
            </a:pPr>
            <a:endParaRPr lang="fi-FI" sz="1000" dirty="0"/>
          </a:p>
          <a:p>
            <a:pPr defTabSz="257168">
              <a:buClr>
                <a:schemeClr val="accent3"/>
              </a:buClr>
            </a:pPr>
            <a:r>
              <a:rPr lang="fi-FI" sz="1000" dirty="0"/>
              <a:t>* ennuste</a:t>
            </a:r>
          </a:p>
          <a:p>
            <a:endParaRPr lang="fi-FI" dirty="0"/>
          </a:p>
        </p:txBody>
      </p:sp>
      <p:sp>
        <p:nvSpPr>
          <p:cNvPr id="9" name="Päivämäärän paikkamerkki 2">
            <a:extLst>
              <a:ext uri="{FF2B5EF4-FFF2-40B4-BE49-F238E27FC236}">
                <a16:creationId xmlns:a16="http://schemas.microsoft.com/office/drawing/2014/main" id="{4B63F2A5-B334-4D40-85E7-65C06B1EABF7}"/>
              </a:ext>
            </a:extLst>
          </p:cNvPr>
          <p:cNvSpPr txBox="1">
            <a:spLocks/>
          </p:cNvSpPr>
          <p:nvPr/>
        </p:nvSpPr>
        <p:spPr>
          <a:xfrm>
            <a:off x="911424" y="6421773"/>
            <a:ext cx="5977309" cy="3195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Lähde: Eläketurvakeskus, Valtiovarainministeriö, valtioneuvosto, </a:t>
            </a:r>
            <a:r>
              <a:rPr lang="fi-FI" sz="900" dirty="0" err="1">
                <a:solidFill>
                  <a:schemeClr val="bg1">
                    <a:lumMod val="50000"/>
                  </a:schemeClr>
                </a:solidFill>
              </a:rPr>
              <a:t>Keva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 19.11.2021 </a:t>
            </a:r>
          </a:p>
          <a:p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60888D-5C8D-410F-8885-3A34B0DD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1BC03A-1C80-45A6-B3A9-0AAF00D1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49" y="620688"/>
            <a:ext cx="10658475" cy="576009"/>
          </a:xfrm>
        </p:spPr>
        <p:txBody>
          <a:bodyPr/>
          <a:lstStyle/>
          <a:p>
            <a:r>
              <a:rPr lang="fi-FI" dirty="0" err="1"/>
              <a:t>Kevan</a:t>
            </a:r>
            <a:r>
              <a:rPr lang="fi-FI" dirty="0"/>
              <a:t> jäsenyhteisön eläkemaksut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913E14AB-C3D9-4FAB-B889-4EE060686F9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31608470"/>
              </p:ext>
            </p:extLst>
          </p:nvPr>
        </p:nvGraphicFramePr>
        <p:xfrm>
          <a:off x="1055440" y="1412776"/>
          <a:ext cx="9433048" cy="4785555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4684593">
                  <a:extLst>
                    <a:ext uri="{9D8B030D-6E8A-4147-A177-3AD203B41FA5}">
                      <a16:colId xmlns:a16="http://schemas.microsoft.com/office/drawing/2014/main" val="1144398104"/>
                    </a:ext>
                  </a:extLst>
                </a:gridCol>
                <a:gridCol w="1455845">
                  <a:extLst>
                    <a:ext uri="{9D8B030D-6E8A-4147-A177-3AD203B41FA5}">
                      <a16:colId xmlns:a16="http://schemas.microsoft.com/office/drawing/2014/main" val="4122110174"/>
                    </a:ext>
                  </a:extLst>
                </a:gridCol>
                <a:gridCol w="1646305">
                  <a:extLst>
                    <a:ext uri="{9D8B030D-6E8A-4147-A177-3AD203B41FA5}">
                      <a16:colId xmlns:a16="http://schemas.microsoft.com/office/drawing/2014/main" val="1917547731"/>
                    </a:ext>
                  </a:extLst>
                </a:gridCol>
                <a:gridCol w="1646305">
                  <a:extLst>
                    <a:ext uri="{9D8B030D-6E8A-4147-A177-3AD203B41FA5}">
                      <a16:colId xmlns:a16="http://schemas.microsoft.com/office/drawing/2014/main" val="1353823406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r>
                        <a:rPr lang="fi-FI" sz="1600" dirty="0"/>
                        <a:t>Prosenttia maksun perusteena olevasta palkasta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935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Työansiopohjainen eläkemaksu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(kaikilla jäsenyhteisöillä sama) </a:t>
                      </a:r>
                    </a:p>
                    <a:p>
                      <a:endParaRPr lang="fi-FI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23,40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23,20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23,30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1936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Työkyvyttömyyseläkemaksu, keskimäärin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(jäsenkohtainen) </a:t>
                      </a:r>
                    </a:p>
                    <a:p>
                      <a:endParaRPr lang="fi-FI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91614"/>
                  </a:ext>
                </a:extLst>
              </a:tr>
              <a:tr h="504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/>
                        <a:t>Palkkaperusteinen eläkemaksu yhteensä </a:t>
                      </a:r>
                      <a:endParaRPr lang="fi-FI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24,40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24,40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24,40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46927"/>
                  </a:ext>
                </a:extLst>
              </a:tr>
              <a:tr h="504245">
                <a:tc>
                  <a:txBody>
                    <a:bodyPr/>
                    <a:lstStyle/>
                    <a:p>
                      <a:r>
                        <a:rPr lang="fi-FI" sz="1400" dirty="0"/>
                        <a:t>Palkkaperusteiseen maksuun sisältyy työntekijän eläkemaksu: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73255"/>
                  </a:ext>
                </a:extLst>
              </a:tr>
              <a:tr h="296615">
                <a:tc>
                  <a:txBody>
                    <a:bodyPr/>
                    <a:lstStyle/>
                    <a:p>
                      <a:r>
                        <a:rPr lang="fi-FI" sz="1200" dirty="0"/>
                        <a:t>Alle 53v. ja 63 </a:t>
                      </a:r>
                      <a:r>
                        <a:rPr lang="fi-FI" sz="1200"/>
                        <a:t>vuotta täyttäneet</a:t>
                      </a:r>
                      <a:endParaRPr lang="fi-FI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/>
                        <a:t>7,15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/>
                        <a:t>7,15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/>
                        <a:t>7,15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75007"/>
                  </a:ext>
                </a:extLst>
              </a:tr>
              <a:tr h="296615">
                <a:tc>
                  <a:txBody>
                    <a:bodyPr/>
                    <a:lstStyle/>
                    <a:p>
                      <a:r>
                        <a:rPr lang="fi-FI" sz="1200" dirty="0"/>
                        <a:t>53-62 -vuotiailta</a:t>
                      </a:r>
                      <a:endParaRPr lang="fi-FI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/>
                        <a:t>8,65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/>
                        <a:t>8,65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/>
                        <a:t>8,65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54694"/>
                  </a:ext>
                </a:extLst>
              </a:tr>
              <a:tr h="296615">
                <a:tc>
                  <a:txBody>
                    <a:bodyPr/>
                    <a:lstStyle/>
                    <a:p>
                      <a:r>
                        <a:rPr lang="fi-FI" sz="1400" b="0" dirty="0"/>
                        <a:t>Työntekijän maksu keskimäärin</a:t>
                      </a:r>
                      <a:endParaRPr lang="fi-FI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dirty="0"/>
                        <a:t>7,55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dirty="0"/>
                        <a:t>7,57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dirty="0"/>
                        <a:t>7,57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57905"/>
                  </a:ext>
                </a:extLst>
              </a:tr>
              <a:tr h="296615">
                <a:tc>
                  <a:txBody>
                    <a:bodyPr/>
                    <a:lstStyle/>
                    <a:p>
                      <a:r>
                        <a:rPr lang="fi-FI" sz="1400" b="1" dirty="0"/>
                        <a:t>Eläkemenoperusteinen maksu, keskimäärin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3,95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3,90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9909"/>
                  </a:ext>
                </a:extLst>
              </a:tr>
              <a:tr h="504245">
                <a:tc>
                  <a:txBody>
                    <a:bodyPr/>
                    <a:lstStyle/>
                    <a:p>
                      <a:r>
                        <a:rPr lang="fi-FI" sz="1400" b="1" dirty="0"/>
                        <a:t>ELÄKEMAKSUT YHTEENSÄ</a:t>
                      </a:r>
                    </a:p>
                    <a:p>
                      <a:r>
                        <a:rPr lang="fi-FI" sz="1400" b="0" dirty="0"/>
                        <a:t>(ml. eläkemenoperusteinen maksu)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28,35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28,30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27,90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586291"/>
                  </a:ext>
                </a:extLst>
              </a:tr>
            </a:tbl>
          </a:graphicData>
        </a:graphic>
      </p:graphicFrame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0894B102-EEA5-494B-91E6-9E5B1BC1A5FD}"/>
              </a:ext>
            </a:extLst>
          </p:cNvPr>
          <p:cNvSpPr txBox="1">
            <a:spLocks/>
          </p:cNvSpPr>
          <p:nvPr/>
        </p:nvSpPr>
        <p:spPr>
          <a:xfrm>
            <a:off x="983109" y="6460058"/>
            <a:ext cx="5976987" cy="1440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Lähde: Eläketurvakeskus, Valtiovarainministeriö, </a:t>
            </a:r>
            <a:r>
              <a:rPr lang="fi-FI" sz="900" dirty="0" err="1">
                <a:solidFill>
                  <a:schemeClr val="bg1">
                    <a:lumMod val="50000"/>
                  </a:schemeClr>
                </a:solidFill>
              </a:rPr>
              <a:t>Keva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 30.11.2021</a:t>
            </a:r>
          </a:p>
        </p:txBody>
      </p:sp>
    </p:spTree>
    <p:extLst>
      <p:ext uri="{BB962C8B-B14F-4D97-AF65-F5344CB8AC3E}">
        <p14:creationId xmlns:p14="http://schemas.microsoft.com/office/powerpoint/2010/main" val="14671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F43F9E1D-74AE-47CE-875D-C813102AF2C6}" vid="{C17C54C4-7A1D-4F1E-91F6-D768B2AC185C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6000AE223E22E49AE9A6766EBE498ED" ma:contentTypeVersion="10" ma:contentTypeDescription="Luo uusi asiakirja." ma:contentTypeScope="" ma:versionID="f5fc7d20f87ad8c7a95020a910e5a586">
  <xsd:schema xmlns:xsd="http://www.w3.org/2001/XMLSchema" xmlns:xs="http://www.w3.org/2001/XMLSchema" xmlns:p="http://schemas.microsoft.com/office/2006/metadata/properties" xmlns:ns2="0778ba95-7023-46b8-8863-14b2a5814243" xmlns:ns3="c40c7b59-5744-49aa-9631-c4247212e49d" targetNamespace="http://schemas.microsoft.com/office/2006/metadata/properties" ma:root="true" ma:fieldsID="ea317c9c84f643226b28946195ba1965" ns2:_="" ns3:_="">
    <xsd:import namespace="0778ba95-7023-46b8-8863-14b2a5814243"/>
    <xsd:import namespace="c40c7b59-5744-49aa-9631-c4247212e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8ba95-7023-46b8-8863-14b2a581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c7b59-5744-49aa-9631-c4247212e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7DF7A-86E0-4E8B-82BC-57E590AF4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8ba95-7023-46b8-8863-14b2a5814243"/>
    <ds:schemaRef ds:uri="c40c7b59-5744-49aa-9631-c4247212e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969D82-2DC3-43E3-9A98-6C7893C91799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778ba95-7023-46b8-8863-14b2a5814243"/>
    <ds:schemaRef ds:uri="http://schemas.microsoft.com/office/infopath/2007/PartnerControls"/>
    <ds:schemaRef ds:uri="c40c7b59-5744-49aa-9631-c4247212e49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ACA3C3-EDB3-4B48-B92A-53F288364D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USE_THIS_kuntaliitto_malli_embed</Template>
  <TotalTime>2754</TotalTime>
  <Words>336</Words>
  <Application>Microsoft Office PowerPoint</Application>
  <PresentationFormat>Laajakuva</PresentationFormat>
  <Paragraphs>127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Work Sans ExtraBold</vt:lpstr>
      <vt:lpstr>Work Sans SemiBold</vt:lpstr>
      <vt:lpstr>Work Sans Medium</vt:lpstr>
      <vt:lpstr>Arial</vt:lpstr>
      <vt:lpstr>Work Sans</vt:lpstr>
      <vt:lpstr>Kuntaliitto</vt:lpstr>
      <vt:lpstr>Kuntatyönantajan sosiaalivakuutusmaksuja prosenttia maksun perusteena olevasta palkasta</vt:lpstr>
      <vt:lpstr>Kevan jäsenyhteisön eläkemaksut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Kuntaliitto PowerPoint Otsikko</dc:title>
  <dc:creator>Elsa Arola</dc:creator>
  <cp:lastModifiedBy>Punakallio Minna</cp:lastModifiedBy>
  <cp:revision>63</cp:revision>
  <cp:lastPrinted>2020-12-04T16:27:25Z</cp:lastPrinted>
  <dcterms:created xsi:type="dcterms:W3CDTF">2019-12-31T08:50:09Z</dcterms:created>
  <dcterms:modified xsi:type="dcterms:W3CDTF">2021-12-02T10:04:07Z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0x01010066000AE223E22E49AE9A6766EBE498ED</vt:lpwstr>
  </property>
</Properties>
</file>