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10418" r:id="rId2"/>
    <p:sldId id="10498" r:id="rId3"/>
    <p:sldId id="10500" r:id="rId4"/>
    <p:sldId id="10440" r:id="rId5"/>
    <p:sldId id="10501" r:id="rId6"/>
    <p:sldId id="10502" r:id="rId7"/>
    <p:sldId id="10497" r:id="rId8"/>
    <p:sldId id="10503" r:id="rId9"/>
    <p:sldId id="10488" r:id="rId10"/>
    <p:sldId id="10483" r:id="rId11"/>
    <p:sldId id="10485" r:id="rId12"/>
    <p:sldId id="10504" r:id="rId13"/>
    <p:sldId id="10459" r:id="rId14"/>
    <p:sldId id="10506" r:id="rId15"/>
    <p:sldId id="10512" r:id="rId16"/>
    <p:sldId id="10507" r:id="rId17"/>
    <p:sldId id="10509" r:id="rId18"/>
    <p:sldId id="10510" r:id="rId19"/>
    <p:sldId id="10511" r:id="rId20"/>
    <p:sldId id="10508" r:id="rId21"/>
    <p:sldId id="10476" r:id="rId22"/>
    <p:sldId id="10513" r:id="rId23"/>
    <p:sldId id="10491" r:id="rId24"/>
    <p:sldId id="10514" r:id="rId25"/>
  </p:sldIdLst>
  <p:sldSz cx="12192000" cy="6858000"/>
  <p:notesSz cx="6858000" cy="9144000"/>
  <p:embeddedFontLst>
    <p:embeddedFont>
      <p:font typeface="Work Sans" panose="00000500000000000000" pitchFamily="2" charset="0"/>
      <p:regular r:id="rId28"/>
      <p:bold r:id="rId29"/>
      <p:italic r:id="rId30"/>
      <p:boldItalic r:id="rId31"/>
    </p:embeddedFont>
    <p:embeddedFont>
      <p:font typeface="Work Sans ExtraBold" panose="00000900000000000000" pitchFamily="2" charset="0"/>
      <p:bold r:id="rId32"/>
      <p:boldItalic r:id="rId33"/>
    </p:embeddedFont>
    <p:embeddedFont>
      <p:font typeface="Work Sans SemiBold" panose="00000700000000000000" pitchFamily="2" charset="0"/>
      <p:bold r:id="rId34"/>
      <p:boldItalic r:id="rId35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5" orient="horz" pos="527">
          <p15:clr>
            <a:srgbClr val="A4A3A4"/>
          </p15:clr>
        </p15:guide>
        <p15:guide id="8" orient="horz" pos="3657" userDrawn="1">
          <p15:clr>
            <a:srgbClr val="A4A3A4"/>
          </p15:clr>
        </p15:guide>
        <p15:guide id="9" pos="483">
          <p15:clr>
            <a:srgbClr val="A4A3A4"/>
          </p15:clr>
        </p15:guide>
        <p15:guide id="10" pos="7197">
          <p15:clr>
            <a:srgbClr val="A4A3A4"/>
          </p15:clr>
        </p15:guide>
        <p15:guide id="13" pos="3840" userDrawn="1">
          <p15:clr>
            <a:srgbClr val="A4A3A4"/>
          </p15:clr>
        </p15:guide>
        <p15:guide id="14" orient="horz" pos="2160" userDrawn="1">
          <p15:clr>
            <a:srgbClr val="A4A3A4"/>
          </p15:clr>
        </p15:guide>
        <p15:guide id="15" orient="horz" pos="17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alin Sandra" initials="SS" lastIdx="5" clrIdx="0">
    <p:extLst>
      <p:ext uri="{19B8F6BF-5375-455C-9EA6-DF929625EA0E}">
        <p15:presenceInfo xmlns:p15="http://schemas.microsoft.com/office/powerpoint/2012/main" userId="S::Sandra.Schalin@kuntaliitto.fi::89eb6558-e93a-4db9-ac0a-4b68345bb5b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3468"/>
    <a:srgbClr val="FF3E60"/>
    <a:srgbClr val="DFDAD6"/>
    <a:srgbClr val="C4A5A5"/>
    <a:srgbClr val="FF6D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7" autoAdjust="0"/>
    <p:restoredTop sz="96517" autoAdjust="0"/>
  </p:normalViewPr>
  <p:slideViewPr>
    <p:cSldViewPr showGuides="1">
      <p:cViewPr varScale="1">
        <p:scale>
          <a:sx n="60" d="100"/>
          <a:sy n="60" d="100"/>
        </p:scale>
        <p:origin x="336" y="52"/>
      </p:cViewPr>
      <p:guideLst>
        <p:guide orient="horz" pos="1253"/>
        <p:guide orient="horz" pos="527"/>
        <p:guide orient="horz" pos="3657"/>
        <p:guide pos="483"/>
        <p:guide pos="7197"/>
        <p:guide pos="3840"/>
        <p:guide orient="horz" pos="2160"/>
        <p:guide orient="horz" pos="1797"/>
      </p:guideLst>
    </p:cSldViewPr>
  </p:slideViewPr>
  <p:outlineViewPr>
    <p:cViewPr>
      <p:scale>
        <a:sx n="33" d="100"/>
        <a:sy n="33" d="100"/>
      </p:scale>
      <p:origin x="0" y="-285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-36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78ED3-B612-4193-BFB3-30640D50ACE2}" type="datetimeFigureOut">
              <a:rPr lang="fi-FI" sz="800" smtClean="0"/>
              <a:t>5.5.2022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EF1D2-EDBA-4B30-9DEE-0BEBDA91FEA7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909660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0A258E9B-EF9A-4277-B3A7-6483215B4E3F}" type="datetimeFigureOut">
              <a:rPr lang="fi-FI" smtClean="0"/>
              <a:pPr/>
              <a:t>5.5.2022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C23CFE97-E977-4A8B-BB69-50F617FD658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932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3CFE97-E977-4A8B-BB69-50F617FD6581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645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3CFE97-E977-4A8B-BB69-50F617FD6581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338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3CFE97-E977-4A8B-BB69-50F617FD6581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193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kuntaliitto" TargetMode="External"/><Relationship Id="rId3" Type="http://schemas.openxmlformats.org/officeDocument/2006/relationships/hyperlink" Target="https://twitter.com/kuntaliitto" TargetMode="External"/><Relationship Id="rId7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kuntaliitto.fi/kayttoehdot" TargetMode="External"/><Relationship Id="rId5" Type="http://schemas.openxmlformats.org/officeDocument/2006/relationships/hyperlink" Target="https://www.instagram.com/kuntaliitto/" TargetMode="External"/><Relationship Id="rId4" Type="http://schemas.openxmlformats.org/officeDocument/2006/relationships/hyperlink" Target="https://www.linkedin.com/company/association-of-finnish-local-and-regional-authorities-kuntaliitto-" TargetMode="External"/><Relationship Id="rId9" Type="http://schemas.openxmlformats.org/officeDocument/2006/relationships/hyperlink" Target="https://www.kommunforbundet.fi/" TargetMode="Externa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kuntaliitto" TargetMode="External"/><Relationship Id="rId3" Type="http://schemas.openxmlformats.org/officeDocument/2006/relationships/hyperlink" Target="https://twitter.com/kuntaliitto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kuntaliitto.fi/kayttoehdot" TargetMode="External"/><Relationship Id="rId5" Type="http://schemas.openxmlformats.org/officeDocument/2006/relationships/hyperlink" Target="https://www.instagram.com/kuntaliitto/" TargetMode="External"/><Relationship Id="rId4" Type="http://schemas.openxmlformats.org/officeDocument/2006/relationships/hyperlink" Target="https://www.linkedin.com/company/association-of-finnish-local-and-regional-authorities-kuntaliitto-" TargetMode="External"/><Relationship Id="rId9" Type="http://schemas.openxmlformats.org/officeDocument/2006/relationships/hyperlink" Target="https://www.kommunforbundet.fi/" TargetMode="Externa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ommunforbundet.fi/" TargetMode="External"/><Relationship Id="rId3" Type="http://schemas.openxmlformats.org/officeDocument/2006/relationships/hyperlink" Target="https://www.linkedin.com/company/association-of-finnish-local-and-regional-authorities-kuntaliitto-" TargetMode="External"/><Relationship Id="rId7" Type="http://schemas.openxmlformats.org/officeDocument/2006/relationships/hyperlink" Target="https://www.facebook.com/kuntaliitto" TargetMode="External"/><Relationship Id="rId2" Type="http://schemas.openxmlformats.org/officeDocument/2006/relationships/hyperlink" Target="https://twitter.com/kuntaliitto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hyperlink" Target="http://www.kuntaliitto.fi/kayttoehdot" TargetMode="External"/><Relationship Id="rId4" Type="http://schemas.openxmlformats.org/officeDocument/2006/relationships/hyperlink" Target="https://www.instagram.com/kuntaliitto/" TargetMode="Externa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ommunforbundet.fi/" TargetMode="External"/><Relationship Id="rId3" Type="http://schemas.openxmlformats.org/officeDocument/2006/relationships/hyperlink" Target="https://www.linkedin.com/company/association-of-finnish-local-and-regional-authorities-kuntaliitto-" TargetMode="External"/><Relationship Id="rId7" Type="http://schemas.openxmlformats.org/officeDocument/2006/relationships/hyperlink" Target="https://www.facebook.com/kuntaliitto" TargetMode="External"/><Relationship Id="rId2" Type="http://schemas.openxmlformats.org/officeDocument/2006/relationships/hyperlink" Target="https://twitter.com/kuntaliitto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hyperlink" Target="http://www.kuntaliitto.fi/kayttoehdot" TargetMode="External"/><Relationship Id="rId4" Type="http://schemas.openxmlformats.org/officeDocument/2006/relationships/hyperlink" Target="https://www.instagram.com/kuntaliitto/" TargetMode="Externa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sin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Klicka här för att ändra mall för rubrikformat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noProof="0"/>
              <a:t>Klicka här för att ändra mall för underrubrikformat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0924F02-DD88-4CB6-BB46-9AFDA1AB89C5}" type="datetime1">
              <a:rPr lang="fi-FI" noProof="0" smtClean="0"/>
              <a:t>5.5.2022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93723802-6B96-436C-B116-5BE52BF81B0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220" y="368613"/>
            <a:ext cx="2790665" cy="468000"/>
          </a:xfrm>
          <a:custGeom>
            <a:avLst/>
            <a:gdLst>
              <a:gd name="T0" fmla="*/ 10196 w 10625"/>
              <a:gd name="T1" fmla="*/ 1559 h 1779"/>
              <a:gd name="T2" fmla="*/ 9754 w 10625"/>
              <a:gd name="T3" fmla="*/ 1046 h 1779"/>
              <a:gd name="T4" fmla="*/ 37 w 10625"/>
              <a:gd name="T5" fmla="*/ 799 h 1779"/>
              <a:gd name="T6" fmla="*/ 389 w 10625"/>
              <a:gd name="T7" fmla="*/ 364 h 1779"/>
              <a:gd name="T8" fmla="*/ 1109 w 10625"/>
              <a:gd name="T9" fmla="*/ 803 h 1779"/>
              <a:gd name="T10" fmla="*/ 307 w 10625"/>
              <a:gd name="T11" fmla="*/ 732 h 1779"/>
              <a:gd name="T12" fmla="*/ 2349 w 10625"/>
              <a:gd name="T13" fmla="*/ 282 h 1779"/>
              <a:gd name="T14" fmla="*/ 2020 w 10625"/>
              <a:gd name="T15" fmla="*/ 801 h 1779"/>
              <a:gd name="T16" fmla="*/ 1125 w 10625"/>
              <a:gd name="T17" fmla="*/ 471 h 1779"/>
              <a:gd name="T18" fmla="*/ 1782 w 10625"/>
              <a:gd name="T19" fmla="*/ 0 h 1779"/>
              <a:gd name="T20" fmla="*/ 2104 w 10625"/>
              <a:gd name="T21" fmla="*/ 369 h 1779"/>
              <a:gd name="T22" fmla="*/ 1471 w 10625"/>
              <a:gd name="T23" fmla="*/ 125 h 1779"/>
              <a:gd name="T24" fmla="*/ 1563 w 10625"/>
              <a:gd name="T25" fmla="*/ 690 h 1779"/>
              <a:gd name="T26" fmla="*/ 3955 w 10625"/>
              <a:gd name="T27" fmla="*/ 715 h 1779"/>
              <a:gd name="T28" fmla="*/ 2526 w 10625"/>
              <a:gd name="T29" fmla="*/ 758 h 1779"/>
              <a:gd name="T30" fmla="*/ 3572 w 10625"/>
              <a:gd name="T31" fmla="*/ 263 h 1779"/>
              <a:gd name="T32" fmla="*/ 4947 w 10625"/>
              <a:gd name="T33" fmla="*/ 113 h 1779"/>
              <a:gd name="T34" fmla="*/ 5550 w 10625"/>
              <a:gd name="T35" fmla="*/ 74 h 1779"/>
              <a:gd name="T36" fmla="*/ 5901 w 10625"/>
              <a:gd name="T37" fmla="*/ 770 h 1779"/>
              <a:gd name="T38" fmla="*/ 6159 w 10625"/>
              <a:gd name="T39" fmla="*/ 147 h 1779"/>
              <a:gd name="T40" fmla="*/ 6118 w 10625"/>
              <a:gd name="T41" fmla="*/ 736 h 1779"/>
              <a:gd name="T42" fmla="*/ 5311 w 10625"/>
              <a:gd name="T43" fmla="*/ 651 h 1779"/>
              <a:gd name="T44" fmla="*/ 6407 w 10625"/>
              <a:gd name="T45" fmla="*/ 836 h 1779"/>
              <a:gd name="T46" fmla="*/ 7345 w 10625"/>
              <a:gd name="T47" fmla="*/ 60 h 1779"/>
              <a:gd name="T48" fmla="*/ 991 w 10625"/>
              <a:gd name="T49" fmla="*/ 1254 h 1779"/>
              <a:gd name="T50" fmla="*/ 277 w 10625"/>
              <a:gd name="T51" fmla="*/ 1405 h 1779"/>
              <a:gd name="T52" fmla="*/ 1788 w 10625"/>
              <a:gd name="T53" fmla="*/ 927 h 1779"/>
              <a:gd name="T54" fmla="*/ 2368 w 10625"/>
              <a:gd name="T55" fmla="*/ 1365 h 1779"/>
              <a:gd name="T56" fmla="*/ 1609 w 10625"/>
              <a:gd name="T57" fmla="*/ 1771 h 1779"/>
              <a:gd name="T58" fmla="*/ 1165 w 10625"/>
              <a:gd name="T59" fmla="*/ 1222 h 1779"/>
              <a:gd name="T60" fmla="*/ 1943 w 10625"/>
              <a:gd name="T61" fmla="*/ 1684 h 1779"/>
              <a:gd name="T62" fmla="*/ 2029 w 10625"/>
              <a:gd name="T63" fmla="*/ 1182 h 1779"/>
              <a:gd name="T64" fmla="*/ 1398 w 10625"/>
              <a:gd name="T65" fmla="*/ 1124 h 1779"/>
              <a:gd name="T66" fmla="*/ 1721 w 10625"/>
              <a:gd name="T67" fmla="*/ 1685 h 1779"/>
              <a:gd name="T68" fmla="*/ 3428 w 10625"/>
              <a:gd name="T69" fmla="*/ 1624 h 1779"/>
              <a:gd name="T70" fmla="*/ 2783 w 10625"/>
              <a:gd name="T71" fmla="*/ 1397 h 1779"/>
              <a:gd name="T72" fmla="*/ 2485 w 10625"/>
              <a:gd name="T73" fmla="*/ 1013 h 1779"/>
              <a:gd name="T74" fmla="*/ 3498 w 10625"/>
              <a:gd name="T75" fmla="*/ 1124 h 1779"/>
              <a:gd name="T76" fmla="*/ 3191 w 10625"/>
              <a:gd name="T77" fmla="*/ 1087 h 1779"/>
              <a:gd name="T78" fmla="*/ 2918 w 10625"/>
              <a:gd name="T79" fmla="*/ 1384 h 1779"/>
              <a:gd name="T80" fmla="*/ 4736 w 10625"/>
              <a:gd name="T81" fmla="*/ 1593 h 1779"/>
              <a:gd name="T82" fmla="*/ 3731 w 10625"/>
              <a:gd name="T83" fmla="*/ 1611 h 1779"/>
              <a:gd name="T84" fmla="*/ 4623 w 10625"/>
              <a:gd name="T85" fmla="*/ 1056 h 1779"/>
              <a:gd name="T86" fmla="*/ 4027 w 10625"/>
              <a:gd name="T87" fmla="*/ 1314 h 1779"/>
              <a:gd name="T88" fmla="*/ 4410 w 10625"/>
              <a:gd name="T89" fmla="*/ 1103 h 1779"/>
              <a:gd name="T90" fmla="*/ 4451 w 10625"/>
              <a:gd name="T91" fmla="*/ 1646 h 1779"/>
              <a:gd name="T92" fmla="*/ 4149 w 10625"/>
              <a:gd name="T93" fmla="*/ 1364 h 1779"/>
              <a:gd name="T94" fmla="*/ 5827 w 10625"/>
              <a:gd name="T95" fmla="*/ 1305 h 1779"/>
              <a:gd name="T96" fmla="*/ 5296 w 10625"/>
              <a:gd name="T97" fmla="*/ 1763 h 1779"/>
              <a:gd name="T98" fmla="*/ 4844 w 10625"/>
              <a:gd name="T99" fmla="*/ 1004 h 1779"/>
              <a:gd name="T100" fmla="*/ 5252 w 10625"/>
              <a:gd name="T101" fmla="*/ 1663 h 1779"/>
              <a:gd name="T102" fmla="*/ 5742 w 10625"/>
              <a:gd name="T103" fmla="*/ 1373 h 1779"/>
              <a:gd name="T104" fmla="*/ 6087 w 10625"/>
              <a:gd name="T105" fmla="*/ 1115 h 1779"/>
              <a:gd name="T106" fmla="*/ 5921 w 10625"/>
              <a:gd name="T107" fmla="*/ 964 h 1779"/>
              <a:gd name="T108" fmla="*/ 7855 w 10625"/>
              <a:gd name="T109" fmla="*/ 969 h 1779"/>
              <a:gd name="T110" fmla="*/ 8274 w 10625"/>
              <a:gd name="T111" fmla="*/ 1418 h 1779"/>
              <a:gd name="T112" fmla="*/ 7203 w 10625"/>
              <a:gd name="T113" fmla="*/ 1750 h 1779"/>
              <a:gd name="T114" fmla="*/ 7860 w 10625"/>
              <a:gd name="T115" fmla="*/ 1678 h 1779"/>
              <a:gd name="T116" fmla="*/ 7982 w 10625"/>
              <a:gd name="T117" fmla="*/ 1163 h 1779"/>
              <a:gd name="T118" fmla="*/ 7507 w 10625"/>
              <a:gd name="T119" fmla="*/ 1660 h 1779"/>
              <a:gd name="T120" fmla="*/ 9372 w 10625"/>
              <a:gd name="T121" fmla="*/ 1507 h 1779"/>
              <a:gd name="T122" fmla="*/ 9356 w 10625"/>
              <a:gd name="T123" fmla="*/ 1254 h 1779"/>
              <a:gd name="T124" fmla="*/ 9308 w 10625"/>
              <a:gd name="T125" fmla="*/ 1360 h 1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625" h="1779">
                <a:moveTo>
                  <a:pt x="10575" y="961"/>
                </a:moveTo>
                <a:lnTo>
                  <a:pt x="10625" y="1249"/>
                </a:lnTo>
                <a:lnTo>
                  <a:pt x="10605" y="1254"/>
                </a:lnTo>
                <a:lnTo>
                  <a:pt x="10563" y="1190"/>
                </a:lnTo>
                <a:lnTo>
                  <a:pt x="10543" y="1163"/>
                </a:lnTo>
                <a:lnTo>
                  <a:pt x="10524" y="1139"/>
                </a:lnTo>
                <a:lnTo>
                  <a:pt x="10503" y="1118"/>
                </a:lnTo>
                <a:lnTo>
                  <a:pt x="10482" y="1099"/>
                </a:lnTo>
                <a:lnTo>
                  <a:pt x="10461" y="1082"/>
                </a:lnTo>
                <a:lnTo>
                  <a:pt x="10439" y="1069"/>
                </a:lnTo>
                <a:lnTo>
                  <a:pt x="10416" y="1056"/>
                </a:lnTo>
                <a:lnTo>
                  <a:pt x="10391" y="1046"/>
                </a:lnTo>
                <a:lnTo>
                  <a:pt x="10366" y="1038"/>
                </a:lnTo>
                <a:lnTo>
                  <a:pt x="10339" y="1030"/>
                </a:lnTo>
                <a:lnTo>
                  <a:pt x="10309" y="1026"/>
                </a:lnTo>
                <a:lnTo>
                  <a:pt x="10278" y="1021"/>
                </a:lnTo>
                <a:lnTo>
                  <a:pt x="10207" y="1015"/>
                </a:lnTo>
                <a:lnTo>
                  <a:pt x="10199" y="1072"/>
                </a:lnTo>
                <a:lnTo>
                  <a:pt x="10197" y="1110"/>
                </a:lnTo>
                <a:lnTo>
                  <a:pt x="10196" y="1155"/>
                </a:lnTo>
                <a:lnTo>
                  <a:pt x="10196" y="1559"/>
                </a:lnTo>
                <a:lnTo>
                  <a:pt x="10197" y="1611"/>
                </a:lnTo>
                <a:lnTo>
                  <a:pt x="10201" y="1653"/>
                </a:lnTo>
                <a:lnTo>
                  <a:pt x="10211" y="1711"/>
                </a:lnTo>
                <a:lnTo>
                  <a:pt x="10221" y="1740"/>
                </a:lnTo>
                <a:lnTo>
                  <a:pt x="10227" y="1748"/>
                </a:lnTo>
                <a:lnTo>
                  <a:pt x="9919" y="1748"/>
                </a:lnTo>
                <a:lnTo>
                  <a:pt x="9924" y="1740"/>
                </a:lnTo>
                <a:lnTo>
                  <a:pt x="9933" y="1711"/>
                </a:lnTo>
                <a:lnTo>
                  <a:pt x="9938" y="1686"/>
                </a:lnTo>
                <a:lnTo>
                  <a:pt x="9942" y="1653"/>
                </a:lnTo>
                <a:lnTo>
                  <a:pt x="9945" y="1611"/>
                </a:lnTo>
                <a:lnTo>
                  <a:pt x="9947" y="1559"/>
                </a:lnTo>
                <a:lnTo>
                  <a:pt x="9950" y="1154"/>
                </a:lnTo>
                <a:lnTo>
                  <a:pt x="9949" y="1108"/>
                </a:lnTo>
                <a:lnTo>
                  <a:pt x="9947" y="1071"/>
                </a:lnTo>
                <a:lnTo>
                  <a:pt x="9943" y="1040"/>
                </a:lnTo>
                <a:lnTo>
                  <a:pt x="9939" y="1015"/>
                </a:lnTo>
                <a:lnTo>
                  <a:pt x="9902" y="1018"/>
                </a:lnTo>
                <a:lnTo>
                  <a:pt x="9868" y="1021"/>
                </a:lnTo>
                <a:lnTo>
                  <a:pt x="9807" y="1030"/>
                </a:lnTo>
                <a:lnTo>
                  <a:pt x="9754" y="1046"/>
                </a:lnTo>
                <a:lnTo>
                  <a:pt x="9729" y="1056"/>
                </a:lnTo>
                <a:lnTo>
                  <a:pt x="9706" y="1069"/>
                </a:lnTo>
                <a:lnTo>
                  <a:pt x="9685" y="1082"/>
                </a:lnTo>
                <a:lnTo>
                  <a:pt x="9663" y="1099"/>
                </a:lnTo>
                <a:lnTo>
                  <a:pt x="9643" y="1118"/>
                </a:lnTo>
                <a:lnTo>
                  <a:pt x="9622" y="1139"/>
                </a:lnTo>
                <a:lnTo>
                  <a:pt x="9602" y="1163"/>
                </a:lnTo>
                <a:lnTo>
                  <a:pt x="9583" y="1190"/>
                </a:lnTo>
                <a:lnTo>
                  <a:pt x="9541" y="1254"/>
                </a:lnTo>
                <a:lnTo>
                  <a:pt x="9521" y="1249"/>
                </a:lnTo>
                <a:lnTo>
                  <a:pt x="9571" y="961"/>
                </a:lnTo>
                <a:lnTo>
                  <a:pt x="10072" y="964"/>
                </a:lnTo>
                <a:lnTo>
                  <a:pt x="10575" y="961"/>
                </a:lnTo>
                <a:close/>
                <a:moveTo>
                  <a:pt x="7595" y="248"/>
                </a:moveTo>
                <a:lnTo>
                  <a:pt x="7735" y="437"/>
                </a:lnTo>
                <a:lnTo>
                  <a:pt x="7595" y="609"/>
                </a:lnTo>
                <a:lnTo>
                  <a:pt x="7595" y="248"/>
                </a:lnTo>
                <a:close/>
                <a:moveTo>
                  <a:pt x="23" y="836"/>
                </a:moveTo>
                <a:lnTo>
                  <a:pt x="27" y="828"/>
                </a:lnTo>
                <a:lnTo>
                  <a:pt x="32" y="817"/>
                </a:lnTo>
                <a:lnTo>
                  <a:pt x="37" y="799"/>
                </a:lnTo>
                <a:lnTo>
                  <a:pt x="43" y="774"/>
                </a:lnTo>
                <a:lnTo>
                  <a:pt x="48" y="741"/>
                </a:lnTo>
                <a:lnTo>
                  <a:pt x="51" y="699"/>
                </a:lnTo>
                <a:lnTo>
                  <a:pt x="52" y="647"/>
                </a:lnTo>
                <a:lnTo>
                  <a:pt x="56" y="242"/>
                </a:lnTo>
                <a:lnTo>
                  <a:pt x="54" y="189"/>
                </a:lnTo>
                <a:lnTo>
                  <a:pt x="51" y="147"/>
                </a:lnTo>
                <a:lnTo>
                  <a:pt x="45" y="113"/>
                </a:lnTo>
                <a:lnTo>
                  <a:pt x="40" y="90"/>
                </a:lnTo>
                <a:lnTo>
                  <a:pt x="27" y="60"/>
                </a:lnTo>
                <a:lnTo>
                  <a:pt x="23" y="52"/>
                </a:lnTo>
                <a:lnTo>
                  <a:pt x="332" y="52"/>
                </a:lnTo>
                <a:lnTo>
                  <a:pt x="328" y="60"/>
                </a:lnTo>
                <a:lnTo>
                  <a:pt x="323" y="71"/>
                </a:lnTo>
                <a:lnTo>
                  <a:pt x="317" y="90"/>
                </a:lnTo>
                <a:lnTo>
                  <a:pt x="312" y="115"/>
                </a:lnTo>
                <a:lnTo>
                  <a:pt x="307" y="147"/>
                </a:lnTo>
                <a:lnTo>
                  <a:pt x="304" y="189"/>
                </a:lnTo>
                <a:lnTo>
                  <a:pt x="303" y="243"/>
                </a:lnTo>
                <a:lnTo>
                  <a:pt x="303" y="408"/>
                </a:lnTo>
                <a:lnTo>
                  <a:pt x="389" y="364"/>
                </a:lnTo>
                <a:lnTo>
                  <a:pt x="485" y="310"/>
                </a:lnTo>
                <a:lnTo>
                  <a:pt x="684" y="192"/>
                </a:lnTo>
                <a:lnTo>
                  <a:pt x="841" y="93"/>
                </a:lnTo>
                <a:lnTo>
                  <a:pt x="906" y="52"/>
                </a:lnTo>
                <a:lnTo>
                  <a:pt x="1092" y="50"/>
                </a:lnTo>
                <a:lnTo>
                  <a:pt x="1092" y="68"/>
                </a:lnTo>
                <a:lnTo>
                  <a:pt x="1071" y="69"/>
                </a:lnTo>
                <a:lnTo>
                  <a:pt x="1050" y="74"/>
                </a:lnTo>
                <a:lnTo>
                  <a:pt x="1000" y="90"/>
                </a:lnTo>
                <a:lnTo>
                  <a:pt x="973" y="101"/>
                </a:lnTo>
                <a:lnTo>
                  <a:pt x="943" y="116"/>
                </a:lnTo>
                <a:lnTo>
                  <a:pt x="879" y="149"/>
                </a:lnTo>
                <a:lnTo>
                  <a:pt x="808" y="189"/>
                </a:lnTo>
                <a:lnTo>
                  <a:pt x="731" y="236"/>
                </a:lnTo>
                <a:lnTo>
                  <a:pt x="562" y="343"/>
                </a:lnTo>
                <a:lnTo>
                  <a:pt x="703" y="476"/>
                </a:lnTo>
                <a:lnTo>
                  <a:pt x="875" y="633"/>
                </a:lnTo>
                <a:lnTo>
                  <a:pt x="961" y="705"/>
                </a:lnTo>
                <a:lnTo>
                  <a:pt x="1041" y="764"/>
                </a:lnTo>
                <a:lnTo>
                  <a:pt x="1077" y="786"/>
                </a:lnTo>
                <a:lnTo>
                  <a:pt x="1109" y="803"/>
                </a:lnTo>
                <a:lnTo>
                  <a:pt x="1137" y="816"/>
                </a:lnTo>
                <a:lnTo>
                  <a:pt x="1150" y="819"/>
                </a:lnTo>
                <a:lnTo>
                  <a:pt x="1161" y="820"/>
                </a:lnTo>
                <a:lnTo>
                  <a:pt x="1161" y="838"/>
                </a:lnTo>
                <a:lnTo>
                  <a:pt x="731" y="840"/>
                </a:lnTo>
                <a:lnTo>
                  <a:pt x="728" y="829"/>
                </a:lnTo>
                <a:lnTo>
                  <a:pt x="718" y="813"/>
                </a:lnTo>
                <a:lnTo>
                  <a:pt x="682" y="767"/>
                </a:lnTo>
                <a:lnTo>
                  <a:pt x="630" y="707"/>
                </a:lnTo>
                <a:lnTo>
                  <a:pt x="567" y="641"/>
                </a:lnTo>
                <a:lnTo>
                  <a:pt x="533" y="608"/>
                </a:lnTo>
                <a:lnTo>
                  <a:pt x="497" y="576"/>
                </a:lnTo>
                <a:lnTo>
                  <a:pt x="461" y="546"/>
                </a:lnTo>
                <a:lnTo>
                  <a:pt x="426" y="518"/>
                </a:lnTo>
                <a:lnTo>
                  <a:pt x="391" y="495"/>
                </a:lnTo>
                <a:lnTo>
                  <a:pt x="359" y="476"/>
                </a:lnTo>
                <a:lnTo>
                  <a:pt x="329" y="463"/>
                </a:lnTo>
                <a:lnTo>
                  <a:pt x="303" y="455"/>
                </a:lnTo>
                <a:lnTo>
                  <a:pt x="303" y="635"/>
                </a:lnTo>
                <a:lnTo>
                  <a:pt x="304" y="689"/>
                </a:lnTo>
                <a:lnTo>
                  <a:pt x="307" y="732"/>
                </a:lnTo>
                <a:lnTo>
                  <a:pt x="312" y="767"/>
                </a:lnTo>
                <a:lnTo>
                  <a:pt x="317" y="793"/>
                </a:lnTo>
                <a:lnTo>
                  <a:pt x="323" y="813"/>
                </a:lnTo>
                <a:lnTo>
                  <a:pt x="328" y="826"/>
                </a:lnTo>
                <a:lnTo>
                  <a:pt x="332" y="836"/>
                </a:lnTo>
                <a:lnTo>
                  <a:pt x="23" y="836"/>
                </a:lnTo>
                <a:close/>
                <a:moveTo>
                  <a:pt x="1782" y="0"/>
                </a:moveTo>
                <a:lnTo>
                  <a:pt x="1844" y="2"/>
                </a:lnTo>
                <a:lnTo>
                  <a:pt x="1905" y="8"/>
                </a:lnTo>
                <a:lnTo>
                  <a:pt x="1961" y="16"/>
                </a:lnTo>
                <a:lnTo>
                  <a:pt x="2016" y="27"/>
                </a:lnTo>
                <a:lnTo>
                  <a:pt x="2068" y="43"/>
                </a:lnTo>
                <a:lnTo>
                  <a:pt x="2115" y="60"/>
                </a:lnTo>
                <a:lnTo>
                  <a:pt x="2160" y="82"/>
                </a:lnTo>
                <a:lnTo>
                  <a:pt x="2200" y="105"/>
                </a:lnTo>
                <a:lnTo>
                  <a:pt x="2238" y="132"/>
                </a:lnTo>
                <a:lnTo>
                  <a:pt x="2271" y="161"/>
                </a:lnTo>
                <a:lnTo>
                  <a:pt x="2299" y="193"/>
                </a:lnTo>
                <a:lnTo>
                  <a:pt x="2323" y="227"/>
                </a:lnTo>
                <a:lnTo>
                  <a:pt x="2341" y="263"/>
                </a:lnTo>
                <a:lnTo>
                  <a:pt x="2349" y="282"/>
                </a:lnTo>
                <a:lnTo>
                  <a:pt x="2355" y="303"/>
                </a:lnTo>
                <a:lnTo>
                  <a:pt x="2359" y="322"/>
                </a:lnTo>
                <a:lnTo>
                  <a:pt x="2363" y="344"/>
                </a:lnTo>
                <a:lnTo>
                  <a:pt x="2365" y="364"/>
                </a:lnTo>
                <a:lnTo>
                  <a:pt x="2366" y="387"/>
                </a:lnTo>
                <a:lnTo>
                  <a:pt x="2365" y="413"/>
                </a:lnTo>
                <a:lnTo>
                  <a:pt x="2363" y="438"/>
                </a:lnTo>
                <a:lnTo>
                  <a:pt x="2358" y="463"/>
                </a:lnTo>
                <a:lnTo>
                  <a:pt x="2352" y="488"/>
                </a:lnTo>
                <a:lnTo>
                  <a:pt x="2344" y="512"/>
                </a:lnTo>
                <a:lnTo>
                  <a:pt x="2335" y="534"/>
                </a:lnTo>
                <a:lnTo>
                  <a:pt x="2313" y="579"/>
                </a:lnTo>
                <a:lnTo>
                  <a:pt x="2299" y="599"/>
                </a:lnTo>
                <a:lnTo>
                  <a:pt x="2283" y="619"/>
                </a:lnTo>
                <a:lnTo>
                  <a:pt x="2267" y="639"/>
                </a:lnTo>
                <a:lnTo>
                  <a:pt x="2250" y="658"/>
                </a:lnTo>
                <a:lnTo>
                  <a:pt x="2212" y="693"/>
                </a:lnTo>
                <a:lnTo>
                  <a:pt x="2169" y="725"/>
                </a:lnTo>
                <a:lnTo>
                  <a:pt x="2122" y="754"/>
                </a:lnTo>
                <a:lnTo>
                  <a:pt x="2072" y="779"/>
                </a:lnTo>
                <a:lnTo>
                  <a:pt x="2020" y="801"/>
                </a:lnTo>
                <a:lnTo>
                  <a:pt x="1965" y="819"/>
                </a:lnTo>
                <a:lnTo>
                  <a:pt x="1907" y="834"/>
                </a:lnTo>
                <a:lnTo>
                  <a:pt x="1848" y="844"/>
                </a:lnTo>
                <a:lnTo>
                  <a:pt x="1787" y="851"/>
                </a:lnTo>
                <a:lnTo>
                  <a:pt x="1725" y="853"/>
                </a:lnTo>
                <a:lnTo>
                  <a:pt x="1663" y="851"/>
                </a:lnTo>
                <a:lnTo>
                  <a:pt x="1603" y="845"/>
                </a:lnTo>
                <a:lnTo>
                  <a:pt x="1544" y="836"/>
                </a:lnTo>
                <a:lnTo>
                  <a:pt x="1488" y="823"/>
                </a:lnTo>
                <a:lnTo>
                  <a:pt x="1436" y="807"/>
                </a:lnTo>
                <a:lnTo>
                  <a:pt x="1386" y="787"/>
                </a:lnTo>
                <a:lnTo>
                  <a:pt x="1340" y="765"/>
                </a:lnTo>
                <a:lnTo>
                  <a:pt x="1298" y="739"/>
                </a:lnTo>
                <a:lnTo>
                  <a:pt x="1259" y="711"/>
                </a:lnTo>
                <a:lnTo>
                  <a:pt x="1224" y="681"/>
                </a:lnTo>
                <a:lnTo>
                  <a:pt x="1195" y="647"/>
                </a:lnTo>
                <a:lnTo>
                  <a:pt x="1170" y="611"/>
                </a:lnTo>
                <a:lnTo>
                  <a:pt x="1151" y="574"/>
                </a:lnTo>
                <a:lnTo>
                  <a:pt x="1136" y="534"/>
                </a:lnTo>
                <a:lnTo>
                  <a:pt x="1127" y="492"/>
                </a:lnTo>
                <a:lnTo>
                  <a:pt x="1125" y="471"/>
                </a:lnTo>
                <a:lnTo>
                  <a:pt x="1123" y="449"/>
                </a:lnTo>
                <a:lnTo>
                  <a:pt x="1125" y="423"/>
                </a:lnTo>
                <a:lnTo>
                  <a:pt x="1127" y="398"/>
                </a:lnTo>
                <a:lnTo>
                  <a:pt x="1133" y="373"/>
                </a:lnTo>
                <a:lnTo>
                  <a:pt x="1138" y="349"/>
                </a:lnTo>
                <a:lnTo>
                  <a:pt x="1146" y="326"/>
                </a:lnTo>
                <a:lnTo>
                  <a:pt x="1156" y="303"/>
                </a:lnTo>
                <a:lnTo>
                  <a:pt x="1168" y="281"/>
                </a:lnTo>
                <a:lnTo>
                  <a:pt x="1180" y="260"/>
                </a:lnTo>
                <a:lnTo>
                  <a:pt x="1210" y="220"/>
                </a:lnTo>
                <a:lnTo>
                  <a:pt x="1245" y="184"/>
                </a:lnTo>
                <a:lnTo>
                  <a:pt x="1286" y="150"/>
                </a:lnTo>
                <a:lnTo>
                  <a:pt x="1330" y="119"/>
                </a:lnTo>
                <a:lnTo>
                  <a:pt x="1377" y="92"/>
                </a:lnTo>
                <a:lnTo>
                  <a:pt x="1428" y="68"/>
                </a:lnTo>
                <a:lnTo>
                  <a:pt x="1483" y="48"/>
                </a:lnTo>
                <a:lnTo>
                  <a:pt x="1539" y="31"/>
                </a:lnTo>
                <a:lnTo>
                  <a:pt x="1598" y="18"/>
                </a:lnTo>
                <a:lnTo>
                  <a:pt x="1659" y="8"/>
                </a:lnTo>
                <a:lnTo>
                  <a:pt x="1720" y="2"/>
                </a:lnTo>
                <a:lnTo>
                  <a:pt x="1782" y="0"/>
                </a:lnTo>
                <a:close/>
                <a:moveTo>
                  <a:pt x="1851" y="771"/>
                </a:moveTo>
                <a:lnTo>
                  <a:pt x="1886" y="769"/>
                </a:lnTo>
                <a:lnTo>
                  <a:pt x="1920" y="765"/>
                </a:lnTo>
                <a:lnTo>
                  <a:pt x="1950" y="758"/>
                </a:lnTo>
                <a:lnTo>
                  <a:pt x="1978" y="748"/>
                </a:lnTo>
                <a:lnTo>
                  <a:pt x="2003" y="736"/>
                </a:lnTo>
                <a:lnTo>
                  <a:pt x="2026" y="722"/>
                </a:lnTo>
                <a:lnTo>
                  <a:pt x="2046" y="706"/>
                </a:lnTo>
                <a:lnTo>
                  <a:pt x="2064" y="688"/>
                </a:lnTo>
                <a:lnTo>
                  <a:pt x="2080" y="667"/>
                </a:lnTo>
                <a:lnTo>
                  <a:pt x="2094" y="647"/>
                </a:lnTo>
                <a:lnTo>
                  <a:pt x="2105" y="624"/>
                </a:lnTo>
                <a:lnTo>
                  <a:pt x="2114" y="601"/>
                </a:lnTo>
                <a:lnTo>
                  <a:pt x="2121" y="577"/>
                </a:lnTo>
                <a:lnTo>
                  <a:pt x="2126" y="554"/>
                </a:lnTo>
                <a:lnTo>
                  <a:pt x="2129" y="529"/>
                </a:lnTo>
                <a:lnTo>
                  <a:pt x="2130" y="504"/>
                </a:lnTo>
                <a:lnTo>
                  <a:pt x="2127" y="456"/>
                </a:lnTo>
                <a:lnTo>
                  <a:pt x="2123" y="433"/>
                </a:lnTo>
                <a:lnTo>
                  <a:pt x="2118" y="411"/>
                </a:lnTo>
                <a:lnTo>
                  <a:pt x="2104" y="369"/>
                </a:lnTo>
                <a:lnTo>
                  <a:pt x="2086" y="328"/>
                </a:lnTo>
                <a:lnTo>
                  <a:pt x="2063" y="290"/>
                </a:lnTo>
                <a:lnTo>
                  <a:pt x="2050" y="272"/>
                </a:lnTo>
                <a:lnTo>
                  <a:pt x="2036" y="255"/>
                </a:lnTo>
                <a:lnTo>
                  <a:pt x="2021" y="239"/>
                </a:lnTo>
                <a:lnTo>
                  <a:pt x="2007" y="223"/>
                </a:lnTo>
                <a:lnTo>
                  <a:pt x="1973" y="194"/>
                </a:lnTo>
                <a:lnTo>
                  <a:pt x="1937" y="168"/>
                </a:lnTo>
                <a:lnTo>
                  <a:pt x="1899" y="144"/>
                </a:lnTo>
                <a:lnTo>
                  <a:pt x="1859" y="125"/>
                </a:lnTo>
                <a:lnTo>
                  <a:pt x="1818" y="108"/>
                </a:lnTo>
                <a:lnTo>
                  <a:pt x="1776" y="95"/>
                </a:lnTo>
                <a:lnTo>
                  <a:pt x="1733" y="85"/>
                </a:lnTo>
                <a:lnTo>
                  <a:pt x="1691" y="79"/>
                </a:lnTo>
                <a:lnTo>
                  <a:pt x="1649" y="78"/>
                </a:lnTo>
                <a:lnTo>
                  <a:pt x="1612" y="79"/>
                </a:lnTo>
                <a:lnTo>
                  <a:pt x="1578" y="84"/>
                </a:lnTo>
                <a:lnTo>
                  <a:pt x="1547" y="91"/>
                </a:lnTo>
                <a:lnTo>
                  <a:pt x="1519" y="100"/>
                </a:lnTo>
                <a:lnTo>
                  <a:pt x="1494" y="111"/>
                </a:lnTo>
                <a:lnTo>
                  <a:pt x="1471" y="125"/>
                </a:lnTo>
                <a:lnTo>
                  <a:pt x="1451" y="141"/>
                </a:lnTo>
                <a:lnTo>
                  <a:pt x="1433" y="158"/>
                </a:lnTo>
                <a:lnTo>
                  <a:pt x="1418" y="177"/>
                </a:lnTo>
                <a:lnTo>
                  <a:pt x="1405" y="197"/>
                </a:lnTo>
                <a:lnTo>
                  <a:pt x="1394" y="220"/>
                </a:lnTo>
                <a:lnTo>
                  <a:pt x="1385" y="243"/>
                </a:lnTo>
                <a:lnTo>
                  <a:pt x="1379" y="268"/>
                </a:lnTo>
                <a:lnTo>
                  <a:pt x="1374" y="293"/>
                </a:lnTo>
                <a:lnTo>
                  <a:pt x="1371" y="346"/>
                </a:lnTo>
                <a:lnTo>
                  <a:pt x="1373" y="375"/>
                </a:lnTo>
                <a:lnTo>
                  <a:pt x="1377" y="407"/>
                </a:lnTo>
                <a:lnTo>
                  <a:pt x="1385" y="440"/>
                </a:lnTo>
                <a:lnTo>
                  <a:pt x="1397" y="475"/>
                </a:lnTo>
                <a:lnTo>
                  <a:pt x="1411" y="511"/>
                </a:lnTo>
                <a:lnTo>
                  <a:pt x="1430" y="546"/>
                </a:lnTo>
                <a:lnTo>
                  <a:pt x="1452" y="581"/>
                </a:lnTo>
                <a:lnTo>
                  <a:pt x="1478" y="615"/>
                </a:lnTo>
                <a:lnTo>
                  <a:pt x="1493" y="631"/>
                </a:lnTo>
                <a:lnTo>
                  <a:pt x="1509" y="647"/>
                </a:lnTo>
                <a:lnTo>
                  <a:pt x="1544" y="676"/>
                </a:lnTo>
                <a:lnTo>
                  <a:pt x="1563" y="690"/>
                </a:lnTo>
                <a:lnTo>
                  <a:pt x="1583" y="702"/>
                </a:lnTo>
                <a:lnTo>
                  <a:pt x="1627" y="726"/>
                </a:lnTo>
                <a:lnTo>
                  <a:pt x="1676" y="744"/>
                </a:lnTo>
                <a:lnTo>
                  <a:pt x="1729" y="759"/>
                </a:lnTo>
                <a:lnTo>
                  <a:pt x="1788" y="768"/>
                </a:lnTo>
                <a:lnTo>
                  <a:pt x="1851" y="771"/>
                </a:lnTo>
                <a:close/>
                <a:moveTo>
                  <a:pt x="4917" y="836"/>
                </a:moveTo>
                <a:lnTo>
                  <a:pt x="4915" y="808"/>
                </a:lnTo>
                <a:lnTo>
                  <a:pt x="4910" y="776"/>
                </a:lnTo>
                <a:lnTo>
                  <a:pt x="4892" y="702"/>
                </a:lnTo>
                <a:lnTo>
                  <a:pt x="4776" y="371"/>
                </a:lnTo>
                <a:lnTo>
                  <a:pt x="4747" y="295"/>
                </a:lnTo>
                <a:lnTo>
                  <a:pt x="4718" y="229"/>
                </a:lnTo>
                <a:lnTo>
                  <a:pt x="4473" y="835"/>
                </a:lnTo>
                <a:lnTo>
                  <a:pt x="4440" y="835"/>
                </a:lnTo>
                <a:lnTo>
                  <a:pt x="4400" y="761"/>
                </a:lnTo>
                <a:lnTo>
                  <a:pt x="4179" y="358"/>
                </a:lnTo>
                <a:lnTo>
                  <a:pt x="4138" y="292"/>
                </a:lnTo>
                <a:lnTo>
                  <a:pt x="4098" y="227"/>
                </a:lnTo>
                <a:lnTo>
                  <a:pt x="3965" y="673"/>
                </a:lnTo>
                <a:lnTo>
                  <a:pt x="3955" y="715"/>
                </a:lnTo>
                <a:lnTo>
                  <a:pt x="3947" y="758"/>
                </a:lnTo>
                <a:lnTo>
                  <a:pt x="3943" y="799"/>
                </a:lnTo>
                <a:lnTo>
                  <a:pt x="3943" y="818"/>
                </a:lnTo>
                <a:lnTo>
                  <a:pt x="3944" y="836"/>
                </a:lnTo>
                <a:lnTo>
                  <a:pt x="3803" y="837"/>
                </a:lnTo>
                <a:lnTo>
                  <a:pt x="3495" y="836"/>
                </a:lnTo>
                <a:lnTo>
                  <a:pt x="3494" y="808"/>
                </a:lnTo>
                <a:lnTo>
                  <a:pt x="3488" y="776"/>
                </a:lnTo>
                <a:lnTo>
                  <a:pt x="3470" y="702"/>
                </a:lnTo>
                <a:lnTo>
                  <a:pt x="3356" y="371"/>
                </a:lnTo>
                <a:lnTo>
                  <a:pt x="3326" y="295"/>
                </a:lnTo>
                <a:lnTo>
                  <a:pt x="3297" y="229"/>
                </a:lnTo>
                <a:lnTo>
                  <a:pt x="3052" y="835"/>
                </a:lnTo>
                <a:lnTo>
                  <a:pt x="3019" y="835"/>
                </a:lnTo>
                <a:lnTo>
                  <a:pt x="2978" y="761"/>
                </a:lnTo>
                <a:lnTo>
                  <a:pt x="2758" y="358"/>
                </a:lnTo>
                <a:lnTo>
                  <a:pt x="2716" y="292"/>
                </a:lnTo>
                <a:lnTo>
                  <a:pt x="2677" y="227"/>
                </a:lnTo>
                <a:lnTo>
                  <a:pt x="2544" y="673"/>
                </a:lnTo>
                <a:lnTo>
                  <a:pt x="2534" y="715"/>
                </a:lnTo>
                <a:lnTo>
                  <a:pt x="2526" y="758"/>
                </a:lnTo>
                <a:lnTo>
                  <a:pt x="2521" y="799"/>
                </a:lnTo>
                <a:lnTo>
                  <a:pt x="2521" y="818"/>
                </a:lnTo>
                <a:lnTo>
                  <a:pt x="2522" y="836"/>
                </a:lnTo>
                <a:lnTo>
                  <a:pt x="2382" y="837"/>
                </a:lnTo>
                <a:lnTo>
                  <a:pt x="2399" y="803"/>
                </a:lnTo>
                <a:lnTo>
                  <a:pt x="2417" y="760"/>
                </a:lnTo>
                <a:lnTo>
                  <a:pt x="2449" y="673"/>
                </a:lnTo>
                <a:lnTo>
                  <a:pt x="2619" y="144"/>
                </a:lnTo>
                <a:lnTo>
                  <a:pt x="2582" y="99"/>
                </a:lnTo>
                <a:lnTo>
                  <a:pt x="2542" y="52"/>
                </a:lnTo>
                <a:lnTo>
                  <a:pt x="2849" y="52"/>
                </a:lnTo>
                <a:lnTo>
                  <a:pt x="2889" y="139"/>
                </a:lnTo>
                <a:lnTo>
                  <a:pt x="2930" y="222"/>
                </a:lnTo>
                <a:lnTo>
                  <a:pt x="3093" y="518"/>
                </a:lnTo>
                <a:lnTo>
                  <a:pt x="3263" y="154"/>
                </a:lnTo>
                <a:lnTo>
                  <a:pt x="3231" y="95"/>
                </a:lnTo>
                <a:lnTo>
                  <a:pt x="3203" y="52"/>
                </a:lnTo>
                <a:lnTo>
                  <a:pt x="3512" y="52"/>
                </a:lnTo>
                <a:lnTo>
                  <a:pt x="3526" y="113"/>
                </a:lnTo>
                <a:lnTo>
                  <a:pt x="3540" y="167"/>
                </a:lnTo>
                <a:lnTo>
                  <a:pt x="3572" y="263"/>
                </a:lnTo>
                <a:lnTo>
                  <a:pt x="3675" y="537"/>
                </a:lnTo>
                <a:lnTo>
                  <a:pt x="3704" y="609"/>
                </a:lnTo>
                <a:lnTo>
                  <a:pt x="3735" y="685"/>
                </a:lnTo>
                <a:lnTo>
                  <a:pt x="3752" y="722"/>
                </a:lnTo>
                <a:lnTo>
                  <a:pt x="3771" y="758"/>
                </a:lnTo>
                <a:lnTo>
                  <a:pt x="3790" y="792"/>
                </a:lnTo>
                <a:lnTo>
                  <a:pt x="3810" y="823"/>
                </a:lnTo>
                <a:lnTo>
                  <a:pt x="3842" y="750"/>
                </a:lnTo>
                <a:lnTo>
                  <a:pt x="3870" y="673"/>
                </a:lnTo>
                <a:lnTo>
                  <a:pt x="4040" y="144"/>
                </a:lnTo>
                <a:lnTo>
                  <a:pt x="4004" y="99"/>
                </a:lnTo>
                <a:lnTo>
                  <a:pt x="3963" y="52"/>
                </a:lnTo>
                <a:lnTo>
                  <a:pt x="4270" y="52"/>
                </a:lnTo>
                <a:lnTo>
                  <a:pt x="4310" y="139"/>
                </a:lnTo>
                <a:lnTo>
                  <a:pt x="4351" y="222"/>
                </a:lnTo>
                <a:lnTo>
                  <a:pt x="4513" y="518"/>
                </a:lnTo>
                <a:lnTo>
                  <a:pt x="4683" y="154"/>
                </a:lnTo>
                <a:lnTo>
                  <a:pt x="4651" y="95"/>
                </a:lnTo>
                <a:lnTo>
                  <a:pt x="4624" y="52"/>
                </a:lnTo>
                <a:lnTo>
                  <a:pt x="4934" y="52"/>
                </a:lnTo>
                <a:lnTo>
                  <a:pt x="4947" y="113"/>
                </a:lnTo>
                <a:lnTo>
                  <a:pt x="4962" y="167"/>
                </a:lnTo>
                <a:lnTo>
                  <a:pt x="4994" y="263"/>
                </a:lnTo>
                <a:lnTo>
                  <a:pt x="5097" y="537"/>
                </a:lnTo>
                <a:lnTo>
                  <a:pt x="5126" y="614"/>
                </a:lnTo>
                <a:lnTo>
                  <a:pt x="5160" y="693"/>
                </a:lnTo>
                <a:lnTo>
                  <a:pt x="5178" y="732"/>
                </a:lnTo>
                <a:lnTo>
                  <a:pt x="5198" y="769"/>
                </a:lnTo>
                <a:lnTo>
                  <a:pt x="5219" y="804"/>
                </a:lnTo>
                <a:lnTo>
                  <a:pt x="5241" y="836"/>
                </a:lnTo>
                <a:lnTo>
                  <a:pt x="4917" y="836"/>
                </a:lnTo>
                <a:close/>
                <a:moveTo>
                  <a:pt x="5273" y="243"/>
                </a:moveTo>
                <a:lnTo>
                  <a:pt x="5273" y="192"/>
                </a:lnTo>
                <a:lnTo>
                  <a:pt x="5270" y="150"/>
                </a:lnTo>
                <a:lnTo>
                  <a:pt x="5266" y="117"/>
                </a:lnTo>
                <a:lnTo>
                  <a:pt x="5260" y="92"/>
                </a:lnTo>
                <a:lnTo>
                  <a:pt x="5254" y="74"/>
                </a:lnTo>
                <a:lnTo>
                  <a:pt x="5250" y="61"/>
                </a:lnTo>
                <a:lnTo>
                  <a:pt x="5244" y="52"/>
                </a:lnTo>
                <a:lnTo>
                  <a:pt x="5559" y="52"/>
                </a:lnTo>
                <a:lnTo>
                  <a:pt x="5555" y="61"/>
                </a:lnTo>
                <a:lnTo>
                  <a:pt x="5550" y="74"/>
                </a:lnTo>
                <a:lnTo>
                  <a:pt x="5545" y="92"/>
                </a:lnTo>
                <a:lnTo>
                  <a:pt x="5536" y="150"/>
                </a:lnTo>
                <a:lnTo>
                  <a:pt x="5532" y="192"/>
                </a:lnTo>
                <a:lnTo>
                  <a:pt x="5531" y="243"/>
                </a:lnTo>
                <a:lnTo>
                  <a:pt x="5532" y="470"/>
                </a:lnTo>
                <a:lnTo>
                  <a:pt x="5534" y="525"/>
                </a:lnTo>
                <a:lnTo>
                  <a:pt x="5542" y="581"/>
                </a:lnTo>
                <a:lnTo>
                  <a:pt x="5549" y="607"/>
                </a:lnTo>
                <a:lnTo>
                  <a:pt x="5558" y="633"/>
                </a:lnTo>
                <a:lnTo>
                  <a:pt x="5570" y="657"/>
                </a:lnTo>
                <a:lnTo>
                  <a:pt x="5583" y="680"/>
                </a:lnTo>
                <a:lnTo>
                  <a:pt x="5600" y="701"/>
                </a:lnTo>
                <a:lnTo>
                  <a:pt x="5619" y="720"/>
                </a:lnTo>
                <a:lnTo>
                  <a:pt x="5642" y="737"/>
                </a:lnTo>
                <a:lnTo>
                  <a:pt x="5668" y="751"/>
                </a:lnTo>
                <a:lnTo>
                  <a:pt x="5698" y="764"/>
                </a:lnTo>
                <a:lnTo>
                  <a:pt x="5732" y="771"/>
                </a:lnTo>
                <a:lnTo>
                  <a:pt x="5769" y="777"/>
                </a:lnTo>
                <a:lnTo>
                  <a:pt x="5810" y="779"/>
                </a:lnTo>
                <a:lnTo>
                  <a:pt x="5858" y="777"/>
                </a:lnTo>
                <a:lnTo>
                  <a:pt x="5901" y="770"/>
                </a:lnTo>
                <a:lnTo>
                  <a:pt x="5921" y="767"/>
                </a:lnTo>
                <a:lnTo>
                  <a:pt x="5940" y="761"/>
                </a:lnTo>
                <a:lnTo>
                  <a:pt x="5958" y="754"/>
                </a:lnTo>
                <a:lnTo>
                  <a:pt x="5975" y="748"/>
                </a:lnTo>
                <a:lnTo>
                  <a:pt x="5992" y="740"/>
                </a:lnTo>
                <a:lnTo>
                  <a:pt x="6007" y="732"/>
                </a:lnTo>
                <a:lnTo>
                  <a:pt x="6037" y="711"/>
                </a:lnTo>
                <a:lnTo>
                  <a:pt x="6062" y="689"/>
                </a:lnTo>
                <a:lnTo>
                  <a:pt x="6084" y="663"/>
                </a:lnTo>
                <a:lnTo>
                  <a:pt x="6104" y="634"/>
                </a:lnTo>
                <a:lnTo>
                  <a:pt x="6119" y="604"/>
                </a:lnTo>
                <a:lnTo>
                  <a:pt x="6133" y="571"/>
                </a:lnTo>
                <a:lnTo>
                  <a:pt x="6143" y="535"/>
                </a:lnTo>
                <a:lnTo>
                  <a:pt x="6152" y="499"/>
                </a:lnTo>
                <a:lnTo>
                  <a:pt x="6158" y="461"/>
                </a:lnTo>
                <a:lnTo>
                  <a:pt x="6161" y="421"/>
                </a:lnTo>
                <a:lnTo>
                  <a:pt x="6163" y="379"/>
                </a:lnTo>
                <a:lnTo>
                  <a:pt x="6163" y="334"/>
                </a:lnTo>
                <a:lnTo>
                  <a:pt x="6164" y="242"/>
                </a:lnTo>
                <a:lnTo>
                  <a:pt x="6163" y="189"/>
                </a:lnTo>
                <a:lnTo>
                  <a:pt x="6159" y="147"/>
                </a:lnTo>
                <a:lnTo>
                  <a:pt x="6148" y="90"/>
                </a:lnTo>
                <a:lnTo>
                  <a:pt x="6138" y="60"/>
                </a:lnTo>
                <a:lnTo>
                  <a:pt x="6133" y="52"/>
                </a:lnTo>
                <a:lnTo>
                  <a:pt x="6271" y="52"/>
                </a:lnTo>
                <a:lnTo>
                  <a:pt x="6268" y="58"/>
                </a:lnTo>
                <a:lnTo>
                  <a:pt x="6259" y="78"/>
                </a:lnTo>
                <a:lnTo>
                  <a:pt x="6250" y="119"/>
                </a:lnTo>
                <a:lnTo>
                  <a:pt x="6245" y="149"/>
                </a:lnTo>
                <a:lnTo>
                  <a:pt x="6242" y="184"/>
                </a:lnTo>
                <a:lnTo>
                  <a:pt x="6242" y="243"/>
                </a:lnTo>
                <a:lnTo>
                  <a:pt x="6243" y="393"/>
                </a:lnTo>
                <a:lnTo>
                  <a:pt x="6242" y="434"/>
                </a:lnTo>
                <a:lnTo>
                  <a:pt x="6238" y="475"/>
                </a:lnTo>
                <a:lnTo>
                  <a:pt x="6232" y="517"/>
                </a:lnTo>
                <a:lnTo>
                  <a:pt x="6221" y="557"/>
                </a:lnTo>
                <a:lnTo>
                  <a:pt x="6209" y="597"/>
                </a:lnTo>
                <a:lnTo>
                  <a:pt x="6192" y="635"/>
                </a:lnTo>
                <a:lnTo>
                  <a:pt x="6183" y="653"/>
                </a:lnTo>
                <a:lnTo>
                  <a:pt x="6172" y="672"/>
                </a:lnTo>
                <a:lnTo>
                  <a:pt x="6148" y="706"/>
                </a:lnTo>
                <a:lnTo>
                  <a:pt x="6118" y="736"/>
                </a:lnTo>
                <a:lnTo>
                  <a:pt x="6085" y="766"/>
                </a:lnTo>
                <a:lnTo>
                  <a:pt x="6067" y="778"/>
                </a:lnTo>
                <a:lnTo>
                  <a:pt x="6047" y="791"/>
                </a:lnTo>
                <a:lnTo>
                  <a:pt x="6004" y="812"/>
                </a:lnTo>
                <a:lnTo>
                  <a:pt x="5981" y="821"/>
                </a:lnTo>
                <a:lnTo>
                  <a:pt x="5956" y="829"/>
                </a:lnTo>
                <a:lnTo>
                  <a:pt x="5902" y="842"/>
                </a:lnTo>
                <a:lnTo>
                  <a:pt x="5843" y="850"/>
                </a:lnTo>
                <a:lnTo>
                  <a:pt x="5810" y="852"/>
                </a:lnTo>
                <a:lnTo>
                  <a:pt x="5777" y="853"/>
                </a:lnTo>
                <a:lnTo>
                  <a:pt x="5712" y="851"/>
                </a:lnTo>
                <a:lnTo>
                  <a:pt x="5652" y="846"/>
                </a:lnTo>
                <a:lnTo>
                  <a:pt x="5597" y="837"/>
                </a:lnTo>
                <a:lnTo>
                  <a:pt x="5546" y="826"/>
                </a:lnTo>
                <a:lnTo>
                  <a:pt x="5499" y="810"/>
                </a:lnTo>
                <a:lnTo>
                  <a:pt x="5457" y="792"/>
                </a:lnTo>
                <a:lnTo>
                  <a:pt x="5419" y="770"/>
                </a:lnTo>
                <a:lnTo>
                  <a:pt x="5386" y="745"/>
                </a:lnTo>
                <a:lnTo>
                  <a:pt x="5356" y="717"/>
                </a:lnTo>
                <a:lnTo>
                  <a:pt x="5332" y="685"/>
                </a:lnTo>
                <a:lnTo>
                  <a:pt x="5311" y="651"/>
                </a:lnTo>
                <a:lnTo>
                  <a:pt x="5295" y="614"/>
                </a:lnTo>
                <a:lnTo>
                  <a:pt x="5283" y="574"/>
                </a:lnTo>
                <a:lnTo>
                  <a:pt x="5277" y="552"/>
                </a:lnTo>
                <a:lnTo>
                  <a:pt x="5274" y="531"/>
                </a:lnTo>
                <a:lnTo>
                  <a:pt x="5269" y="484"/>
                </a:lnTo>
                <a:lnTo>
                  <a:pt x="5269" y="436"/>
                </a:lnTo>
                <a:lnTo>
                  <a:pt x="5273" y="243"/>
                </a:lnTo>
                <a:close/>
                <a:moveTo>
                  <a:pt x="7484" y="836"/>
                </a:moveTo>
                <a:lnTo>
                  <a:pt x="7336" y="836"/>
                </a:lnTo>
                <a:lnTo>
                  <a:pt x="7162" y="836"/>
                </a:lnTo>
                <a:lnTo>
                  <a:pt x="6838" y="515"/>
                </a:lnTo>
                <a:lnTo>
                  <a:pt x="6523" y="203"/>
                </a:lnTo>
                <a:lnTo>
                  <a:pt x="6522" y="243"/>
                </a:lnTo>
                <a:lnTo>
                  <a:pt x="6522" y="647"/>
                </a:lnTo>
                <a:lnTo>
                  <a:pt x="6524" y="699"/>
                </a:lnTo>
                <a:lnTo>
                  <a:pt x="6528" y="741"/>
                </a:lnTo>
                <a:lnTo>
                  <a:pt x="6533" y="774"/>
                </a:lnTo>
                <a:lnTo>
                  <a:pt x="6539" y="799"/>
                </a:lnTo>
                <a:lnTo>
                  <a:pt x="6550" y="828"/>
                </a:lnTo>
                <a:lnTo>
                  <a:pt x="6556" y="836"/>
                </a:lnTo>
                <a:lnTo>
                  <a:pt x="6407" y="836"/>
                </a:lnTo>
                <a:lnTo>
                  <a:pt x="6412" y="828"/>
                </a:lnTo>
                <a:lnTo>
                  <a:pt x="6424" y="799"/>
                </a:lnTo>
                <a:lnTo>
                  <a:pt x="6430" y="774"/>
                </a:lnTo>
                <a:lnTo>
                  <a:pt x="6436" y="741"/>
                </a:lnTo>
                <a:lnTo>
                  <a:pt x="6438" y="722"/>
                </a:lnTo>
                <a:lnTo>
                  <a:pt x="6439" y="699"/>
                </a:lnTo>
                <a:lnTo>
                  <a:pt x="6440" y="647"/>
                </a:lnTo>
                <a:lnTo>
                  <a:pt x="6444" y="242"/>
                </a:lnTo>
                <a:lnTo>
                  <a:pt x="6441" y="171"/>
                </a:lnTo>
                <a:lnTo>
                  <a:pt x="6435" y="120"/>
                </a:lnTo>
                <a:lnTo>
                  <a:pt x="6393" y="82"/>
                </a:lnTo>
                <a:lnTo>
                  <a:pt x="6357" y="52"/>
                </a:lnTo>
                <a:lnTo>
                  <a:pt x="6704" y="52"/>
                </a:lnTo>
                <a:lnTo>
                  <a:pt x="7369" y="689"/>
                </a:lnTo>
                <a:lnTo>
                  <a:pt x="7370" y="647"/>
                </a:lnTo>
                <a:lnTo>
                  <a:pt x="7373" y="242"/>
                </a:lnTo>
                <a:lnTo>
                  <a:pt x="7371" y="189"/>
                </a:lnTo>
                <a:lnTo>
                  <a:pt x="7368" y="147"/>
                </a:lnTo>
                <a:lnTo>
                  <a:pt x="7362" y="113"/>
                </a:lnTo>
                <a:lnTo>
                  <a:pt x="7356" y="90"/>
                </a:lnTo>
                <a:lnTo>
                  <a:pt x="7345" y="60"/>
                </a:lnTo>
                <a:lnTo>
                  <a:pt x="7339" y="52"/>
                </a:lnTo>
                <a:lnTo>
                  <a:pt x="7484" y="52"/>
                </a:lnTo>
                <a:lnTo>
                  <a:pt x="7480" y="60"/>
                </a:lnTo>
                <a:lnTo>
                  <a:pt x="7468" y="90"/>
                </a:lnTo>
                <a:lnTo>
                  <a:pt x="7462" y="115"/>
                </a:lnTo>
                <a:lnTo>
                  <a:pt x="7456" y="147"/>
                </a:lnTo>
                <a:lnTo>
                  <a:pt x="7455" y="168"/>
                </a:lnTo>
                <a:lnTo>
                  <a:pt x="7453" y="189"/>
                </a:lnTo>
                <a:lnTo>
                  <a:pt x="7451" y="243"/>
                </a:lnTo>
                <a:lnTo>
                  <a:pt x="7451" y="647"/>
                </a:lnTo>
                <a:lnTo>
                  <a:pt x="7453" y="689"/>
                </a:lnTo>
                <a:lnTo>
                  <a:pt x="7455" y="725"/>
                </a:lnTo>
                <a:lnTo>
                  <a:pt x="7458" y="754"/>
                </a:lnTo>
                <a:lnTo>
                  <a:pt x="7463" y="779"/>
                </a:lnTo>
                <a:lnTo>
                  <a:pt x="7523" y="836"/>
                </a:lnTo>
                <a:lnTo>
                  <a:pt x="7484" y="836"/>
                </a:lnTo>
                <a:close/>
                <a:moveTo>
                  <a:pt x="0" y="964"/>
                </a:moveTo>
                <a:lnTo>
                  <a:pt x="491" y="964"/>
                </a:lnTo>
                <a:lnTo>
                  <a:pt x="983" y="964"/>
                </a:lnTo>
                <a:lnTo>
                  <a:pt x="1032" y="1249"/>
                </a:lnTo>
                <a:lnTo>
                  <a:pt x="991" y="1254"/>
                </a:lnTo>
                <a:lnTo>
                  <a:pt x="962" y="1211"/>
                </a:lnTo>
                <a:lnTo>
                  <a:pt x="934" y="1173"/>
                </a:lnTo>
                <a:lnTo>
                  <a:pt x="905" y="1140"/>
                </a:lnTo>
                <a:lnTo>
                  <a:pt x="875" y="1113"/>
                </a:lnTo>
                <a:lnTo>
                  <a:pt x="843" y="1089"/>
                </a:lnTo>
                <a:lnTo>
                  <a:pt x="809" y="1070"/>
                </a:lnTo>
                <a:lnTo>
                  <a:pt x="774" y="1054"/>
                </a:lnTo>
                <a:lnTo>
                  <a:pt x="736" y="1042"/>
                </a:lnTo>
                <a:lnTo>
                  <a:pt x="695" y="1032"/>
                </a:lnTo>
                <a:lnTo>
                  <a:pt x="650" y="1026"/>
                </a:lnTo>
                <a:lnTo>
                  <a:pt x="602" y="1021"/>
                </a:lnTo>
                <a:lnTo>
                  <a:pt x="549" y="1018"/>
                </a:lnTo>
                <a:lnTo>
                  <a:pt x="429" y="1015"/>
                </a:lnTo>
                <a:lnTo>
                  <a:pt x="288" y="1015"/>
                </a:lnTo>
                <a:lnTo>
                  <a:pt x="280" y="1071"/>
                </a:lnTo>
                <a:lnTo>
                  <a:pt x="278" y="1110"/>
                </a:lnTo>
                <a:lnTo>
                  <a:pt x="277" y="1155"/>
                </a:lnTo>
                <a:lnTo>
                  <a:pt x="277" y="1354"/>
                </a:lnTo>
                <a:lnTo>
                  <a:pt x="942" y="1354"/>
                </a:lnTo>
                <a:lnTo>
                  <a:pt x="942" y="1405"/>
                </a:lnTo>
                <a:lnTo>
                  <a:pt x="277" y="1405"/>
                </a:lnTo>
                <a:lnTo>
                  <a:pt x="277" y="1559"/>
                </a:lnTo>
                <a:lnTo>
                  <a:pt x="278" y="1611"/>
                </a:lnTo>
                <a:lnTo>
                  <a:pt x="281" y="1653"/>
                </a:lnTo>
                <a:lnTo>
                  <a:pt x="291" y="1711"/>
                </a:lnTo>
                <a:lnTo>
                  <a:pt x="302" y="1740"/>
                </a:lnTo>
                <a:lnTo>
                  <a:pt x="307" y="1748"/>
                </a:lnTo>
                <a:lnTo>
                  <a:pt x="0" y="1748"/>
                </a:lnTo>
                <a:lnTo>
                  <a:pt x="5" y="1740"/>
                </a:lnTo>
                <a:lnTo>
                  <a:pt x="14" y="1711"/>
                </a:lnTo>
                <a:lnTo>
                  <a:pt x="18" y="1686"/>
                </a:lnTo>
                <a:lnTo>
                  <a:pt x="23" y="1653"/>
                </a:lnTo>
                <a:lnTo>
                  <a:pt x="26" y="1611"/>
                </a:lnTo>
                <a:lnTo>
                  <a:pt x="27" y="1559"/>
                </a:lnTo>
                <a:lnTo>
                  <a:pt x="31" y="1154"/>
                </a:lnTo>
                <a:lnTo>
                  <a:pt x="28" y="1102"/>
                </a:lnTo>
                <a:lnTo>
                  <a:pt x="25" y="1060"/>
                </a:lnTo>
                <a:lnTo>
                  <a:pt x="20" y="1027"/>
                </a:lnTo>
                <a:lnTo>
                  <a:pt x="15" y="1002"/>
                </a:lnTo>
                <a:lnTo>
                  <a:pt x="5" y="972"/>
                </a:lnTo>
                <a:lnTo>
                  <a:pt x="0" y="964"/>
                </a:lnTo>
                <a:close/>
                <a:moveTo>
                  <a:pt x="1788" y="927"/>
                </a:moveTo>
                <a:lnTo>
                  <a:pt x="1850" y="928"/>
                </a:lnTo>
                <a:lnTo>
                  <a:pt x="1910" y="934"/>
                </a:lnTo>
                <a:lnTo>
                  <a:pt x="1968" y="942"/>
                </a:lnTo>
                <a:lnTo>
                  <a:pt x="2022" y="954"/>
                </a:lnTo>
                <a:lnTo>
                  <a:pt x="2073" y="969"/>
                </a:lnTo>
                <a:lnTo>
                  <a:pt x="2122" y="987"/>
                </a:lnTo>
                <a:lnTo>
                  <a:pt x="2166" y="1007"/>
                </a:lnTo>
                <a:lnTo>
                  <a:pt x="2207" y="1031"/>
                </a:lnTo>
                <a:lnTo>
                  <a:pt x="2243" y="1059"/>
                </a:lnTo>
                <a:lnTo>
                  <a:pt x="2276" y="1087"/>
                </a:lnTo>
                <a:lnTo>
                  <a:pt x="2305" y="1119"/>
                </a:lnTo>
                <a:lnTo>
                  <a:pt x="2329" y="1153"/>
                </a:lnTo>
                <a:lnTo>
                  <a:pt x="2347" y="1190"/>
                </a:lnTo>
                <a:lnTo>
                  <a:pt x="2355" y="1208"/>
                </a:lnTo>
                <a:lnTo>
                  <a:pt x="2360" y="1229"/>
                </a:lnTo>
                <a:lnTo>
                  <a:pt x="2366" y="1249"/>
                </a:lnTo>
                <a:lnTo>
                  <a:pt x="2369" y="1270"/>
                </a:lnTo>
                <a:lnTo>
                  <a:pt x="2372" y="1291"/>
                </a:lnTo>
                <a:lnTo>
                  <a:pt x="2372" y="1313"/>
                </a:lnTo>
                <a:lnTo>
                  <a:pt x="2372" y="1339"/>
                </a:lnTo>
                <a:lnTo>
                  <a:pt x="2368" y="1365"/>
                </a:lnTo>
                <a:lnTo>
                  <a:pt x="2364" y="1390"/>
                </a:lnTo>
                <a:lnTo>
                  <a:pt x="2358" y="1414"/>
                </a:lnTo>
                <a:lnTo>
                  <a:pt x="2350" y="1437"/>
                </a:lnTo>
                <a:lnTo>
                  <a:pt x="2341" y="1460"/>
                </a:lnTo>
                <a:lnTo>
                  <a:pt x="2318" y="1504"/>
                </a:lnTo>
                <a:lnTo>
                  <a:pt x="2305" y="1526"/>
                </a:lnTo>
                <a:lnTo>
                  <a:pt x="2290" y="1545"/>
                </a:lnTo>
                <a:lnTo>
                  <a:pt x="2274" y="1566"/>
                </a:lnTo>
                <a:lnTo>
                  <a:pt x="2256" y="1584"/>
                </a:lnTo>
                <a:lnTo>
                  <a:pt x="2217" y="1619"/>
                </a:lnTo>
                <a:lnTo>
                  <a:pt x="2175" y="1652"/>
                </a:lnTo>
                <a:lnTo>
                  <a:pt x="2129" y="1680"/>
                </a:lnTo>
                <a:lnTo>
                  <a:pt x="2079" y="1706"/>
                </a:lnTo>
                <a:lnTo>
                  <a:pt x="2026" y="1728"/>
                </a:lnTo>
                <a:lnTo>
                  <a:pt x="1970" y="1746"/>
                </a:lnTo>
                <a:lnTo>
                  <a:pt x="1914" y="1760"/>
                </a:lnTo>
                <a:lnTo>
                  <a:pt x="1854" y="1771"/>
                </a:lnTo>
                <a:lnTo>
                  <a:pt x="1793" y="1777"/>
                </a:lnTo>
                <a:lnTo>
                  <a:pt x="1732" y="1779"/>
                </a:lnTo>
                <a:lnTo>
                  <a:pt x="1669" y="1777"/>
                </a:lnTo>
                <a:lnTo>
                  <a:pt x="1609" y="1771"/>
                </a:lnTo>
                <a:lnTo>
                  <a:pt x="1551" y="1762"/>
                </a:lnTo>
                <a:lnTo>
                  <a:pt x="1494" y="1750"/>
                </a:lnTo>
                <a:lnTo>
                  <a:pt x="1442" y="1732"/>
                </a:lnTo>
                <a:lnTo>
                  <a:pt x="1392" y="1713"/>
                </a:lnTo>
                <a:lnTo>
                  <a:pt x="1346" y="1691"/>
                </a:lnTo>
                <a:lnTo>
                  <a:pt x="1304" y="1666"/>
                </a:lnTo>
                <a:lnTo>
                  <a:pt x="1265" y="1637"/>
                </a:lnTo>
                <a:lnTo>
                  <a:pt x="1231" y="1607"/>
                </a:lnTo>
                <a:lnTo>
                  <a:pt x="1201" y="1574"/>
                </a:lnTo>
                <a:lnTo>
                  <a:pt x="1176" y="1537"/>
                </a:lnTo>
                <a:lnTo>
                  <a:pt x="1156" y="1500"/>
                </a:lnTo>
                <a:lnTo>
                  <a:pt x="1142" y="1460"/>
                </a:lnTo>
                <a:lnTo>
                  <a:pt x="1133" y="1418"/>
                </a:lnTo>
                <a:lnTo>
                  <a:pt x="1130" y="1398"/>
                </a:lnTo>
                <a:lnTo>
                  <a:pt x="1130" y="1375"/>
                </a:lnTo>
                <a:lnTo>
                  <a:pt x="1130" y="1348"/>
                </a:lnTo>
                <a:lnTo>
                  <a:pt x="1134" y="1322"/>
                </a:lnTo>
                <a:lnTo>
                  <a:pt x="1139" y="1296"/>
                </a:lnTo>
                <a:lnTo>
                  <a:pt x="1146" y="1271"/>
                </a:lnTo>
                <a:lnTo>
                  <a:pt x="1155" y="1246"/>
                </a:lnTo>
                <a:lnTo>
                  <a:pt x="1165" y="1222"/>
                </a:lnTo>
                <a:lnTo>
                  <a:pt x="1193" y="1178"/>
                </a:lnTo>
                <a:lnTo>
                  <a:pt x="1075" y="964"/>
                </a:lnTo>
                <a:lnTo>
                  <a:pt x="1215" y="964"/>
                </a:lnTo>
                <a:lnTo>
                  <a:pt x="1280" y="1085"/>
                </a:lnTo>
                <a:lnTo>
                  <a:pt x="1307" y="1064"/>
                </a:lnTo>
                <a:lnTo>
                  <a:pt x="1337" y="1045"/>
                </a:lnTo>
                <a:lnTo>
                  <a:pt x="1286" y="963"/>
                </a:lnTo>
                <a:lnTo>
                  <a:pt x="1425" y="963"/>
                </a:lnTo>
                <a:lnTo>
                  <a:pt x="1433" y="995"/>
                </a:lnTo>
                <a:lnTo>
                  <a:pt x="1474" y="979"/>
                </a:lnTo>
                <a:lnTo>
                  <a:pt x="1516" y="965"/>
                </a:lnTo>
                <a:lnTo>
                  <a:pt x="1560" y="954"/>
                </a:lnTo>
                <a:lnTo>
                  <a:pt x="1604" y="944"/>
                </a:lnTo>
                <a:lnTo>
                  <a:pt x="1649" y="936"/>
                </a:lnTo>
                <a:lnTo>
                  <a:pt x="1695" y="931"/>
                </a:lnTo>
                <a:lnTo>
                  <a:pt x="1741" y="928"/>
                </a:lnTo>
                <a:lnTo>
                  <a:pt x="1788" y="927"/>
                </a:lnTo>
                <a:close/>
                <a:moveTo>
                  <a:pt x="1843" y="1697"/>
                </a:moveTo>
                <a:lnTo>
                  <a:pt x="1880" y="1696"/>
                </a:lnTo>
                <a:lnTo>
                  <a:pt x="1912" y="1692"/>
                </a:lnTo>
                <a:lnTo>
                  <a:pt x="1943" y="1684"/>
                </a:lnTo>
                <a:lnTo>
                  <a:pt x="1970" y="1675"/>
                </a:lnTo>
                <a:lnTo>
                  <a:pt x="1996" y="1662"/>
                </a:lnTo>
                <a:lnTo>
                  <a:pt x="2019" y="1647"/>
                </a:lnTo>
                <a:lnTo>
                  <a:pt x="2039" y="1632"/>
                </a:lnTo>
                <a:lnTo>
                  <a:pt x="2058" y="1613"/>
                </a:lnTo>
                <a:lnTo>
                  <a:pt x="2072" y="1594"/>
                </a:lnTo>
                <a:lnTo>
                  <a:pt x="2086" y="1573"/>
                </a:lnTo>
                <a:lnTo>
                  <a:pt x="2097" y="1551"/>
                </a:lnTo>
                <a:lnTo>
                  <a:pt x="2106" y="1527"/>
                </a:lnTo>
                <a:lnTo>
                  <a:pt x="2113" y="1503"/>
                </a:lnTo>
                <a:lnTo>
                  <a:pt x="2119" y="1479"/>
                </a:lnTo>
                <a:lnTo>
                  <a:pt x="2121" y="1455"/>
                </a:lnTo>
                <a:lnTo>
                  <a:pt x="2122" y="1430"/>
                </a:lnTo>
                <a:lnTo>
                  <a:pt x="2119" y="1382"/>
                </a:lnTo>
                <a:lnTo>
                  <a:pt x="2115" y="1359"/>
                </a:lnTo>
                <a:lnTo>
                  <a:pt x="2111" y="1338"/>
                </a:lnTo>
                <a:lnTo>
                  <a:pt x="2097" y="1295"/>
                </a:lnTo>
                <a:lnTo>
                  <a:pt x="2078" y="1255"/>
                </a:lnTo>
                <a:lnTo>
                  <a:pt x="2055" y="1216"/>
                </a:lnTo>
                <a:lnTo>
                  <a:pt x="2043" y="1199"/>
                </a:lnTo>
                <a:lnTo>
                  <a:pt x="2029" y="1182"/>
                </a:lnTo>
                <a:lnTo>
                  <a:pt x="2014" y="1165"/>
                </a:lnTo>
                <a:lnTo>
                  <a:pt x="1999" y="1149"/>
                </a:lnTo>
                <a:lnTo>
                  <a:pt x="1966" y="1120"/>
                </a:lnTo>
                <a:lnTo>
                  <a:pt x="1929" y="1094"/>
                </a:lnTo>
                <a:lnTo>
                  <a:pt x="1891" y="1071"/>
                </a:lnTo>
                <a:lnTo>
                  <a:pt x="1851" y="1051"/>
                </a:lnTo>
                <a:lnTo>
                  <a:pt x="1810" y="1035"/>
                </a:lnTo>
                <a:lnTo>
                  <a:pt x="1768" y="1021"/>
                </a:lnTo>
                <a:lnTo>
                  <a:pt x="1727" y="1012"/>
                </a:lnTo>
                <a:lnTo>
                  <a:pt x="1683" y="1006"/>
                </a:lnTo>
                <a:lnTo>
                  <a:pt x="1642" y="1004"/>
                </a:lnTo>
                <a:lnTo>
                  <a:pt x="1605" y="1005"/>
                </a:lnTo>
                <a:lnTo>
                  <a:pt x="1571" y="1010"/>
                </a:lnTo>
                <a:lnTo>
                  <a:pt x="1539" y="1017"/>
                </a:lnTo>
                <a:lnTo>
                  <a:pt x="1511" y="1026"/>
                </a:lnTo>
                <a:lnTo>
                  <a:pt x="1486" y="1037"/>
                </a:lnTo>
                <a:lnTo>
                  <a:pt x="1464" y="1051"/>
                </a:lnTo>
                <a:lnTo>
                  <a:pt x="1443" y="1066"/>
                </a:lnTo>
                <a:lnTo>
                  <a:pt x="1425" y="1083"/>
                </a:lnTo>
                <a:lnTo>
                  <a:pt x="1410" y="1103"/>
                </a:lnTo>
                <a:lnTo>
                  <a:pt x="1398" y="1124"/>
                </a:lnTo>
                <a:lnTo>
                  <a:pt x="1386" y="1146"/>
                </a:lnTo>
                <a:lnTo>
                  <a:pt x="1379" y="1170"/>
                </a:lnTo>
                <a:lnTo>
                  <a:pt x="1372" y="1194"/>
                </a:lnTo>
                <a:lnTo>
                  <a:pt x="1367" y="1219"/>
                </a:lnTo>
                <a:lnTo>
                  <a:pt x="1364" y="1272"/>
                </a:lnTo>
                <a:lnTo>
                  <a:pt x="1365" y="1301"/>
                </a:lnTo>
                <a:lnTo>
                  <a:pt x="1369" y="1333"/>
                </a:lnTo>
                <a:lnTo>
                  <a:pt x="1377" y="1367"/>
                </a:lnTo>
                <a:lnTo>
                  <a:pt x="1389" y="1401"/>
                </a:lnTo>
                <a:lnTo>
                  <a:pt x="1403" y="1436"/>
                </a:lnTo>
                <a:lnTo>
                  <a:pt x="1422" y="1473"/>
                </a:lnTo>
                <a:lnTo>
                  <a:pt x="1444" y="1507"/>
                </a:lnTo>
                <a:lnTo>
                  <a:pt x="1470" y="1541"/>
                </a:lnTo>
                <a:lnTo>
                  <a:pt x="1485" y="1557"/>
                </a:lnTo>
                <a:lnTo>
                  <a:pt x="1501" y="1573"/>
                </a:lnTo>
                <a:lnTo>
                  <a:pt x="1536" y="1602"/>
                </a:lnTo>
                <a:lnTo>
                  <a:pt x="1555" y="1616"/>
                </a:lnTo>
                <a:lnTo>
                  <a:pt x="1576" y="1629"/>
                </a:lnTo>
                <a:lnTo>
                  <a:pt x="1619" y="1652"/>
                </a:lnTo>
                <a:lnTo>
                  <a:pt x="1668" y="1671"/>
                </a:lnTo>
                <a:lnTo>
                  <a:pt x="1721" y="1685"/>
                </a:lnTo>
                <a:lnTo>
                  <a:pt x="1780" y="1694"/>
                </a:lnTo>
                <a:lnTo>
                  <a:pt x="1843" y="1697"/>
                </a:lnTo>
                <a:close/>
                <a:moveTo>
                  <a:pt x="3503" y="1173"/>
                </a:moveTo>
                <a:lnTo>
                  <a:pt x="3502" y="1195"/>
                </a:lnTo>
                <a:lnTo>
                  <a:pt x="3497" y="1216"/>
                </a:lnTo>
                <a:lnTo>
                  <a:pt x="3489" y="1238"/>
                </a:lnTo>
                <a:lnTo>
                  <a:pt x="3479" y="1258"/>
                </a:lnTo>
                <a:lnTo>
                  <a:pt x="3467" y="1278"/>
                </a:lnTo>
                <a:lnTo>
                  <a:pt x="3452" y="1297"/>
                </a:lnTo>
                <a:lnTo>
                  <a:pt x="3434" y="1314"/>
                </a:lnTo>
                <a:lnTo>
                  <a:pt x="3415" y="1331"/>
                </a:lnTo>
                <a:lnTo>
                  <a:pt x="3392" y="1347"/>
                </a:lnTo>
                <a:lnTo>
                  <a:pt x="3368" y="1361"/>
                </a:lnTo>
                <a:lnTo>
                  <a:pt x="3315" y="1388"/>
                </a:lnTo>
                <a:lnTo>
                  <a:pt x="3285" y="1399"/>
                </a:lnTo>
                <a:lnTo>
                  <a:pt x="3254" y="1408"/>
                </a:lnTo>
                <a:lnTo>
                  <a:pt x="3222" y="1417"/>
                </a:lnTo>
                <a:lnTo>
                  <a:pt x="3188" y="1424"/>
                </a:lnTo>
                <a:lnTo>
                  <a:pt x="3307" y="1526"/>
                </a:lnTo>
                <a:lnTo>
                  <a:pt x="3368" y="1577"/>
                </a:lnTo>
                <a:lnTo>
                  <a:pt x="3428" y="1624"/>
                </a:lnTo>
                <a:lnTo>
                  <a:pt x="3485" y="1666"/>
                </a:lnTo>
                <a:lnTo>
                  <a:pt x="3538" y="1698"/>
                </a:lnTo>
                <a:lnTo>
                  <a:pt x="3563" y="1711"/>
                </a:lnTo>
                <a:lnTo>
                  <a:pt x="3587" y="1721"/>
                </a:lnTo>
                <a:lnTo>
                  <a:pt x="3610" y="1728"/>
                </a:lnTo>
                <a:lnTo>
                  <a:pt x="3630" y="1730"/>
                </a:lnTo>
                <a:lnTo>
                  <a:pt x="3630" y="1748"/>
                </a:lnTo>
                <a:lnTo>
                  <a:pt x="3221" y="1748"/>
                </a:lnTo>
                <a:lnTo>
                  <a:pt x="3214" y="1731"/>
                </a:lnTo>
                <a:lnTo>
                  <a:pt x="3200" y="1713"/>
                </a:lnTo>
                <a:lnTo>
                  <a:pt x="3150" y="1656"/>
                </a:lnTo>
                <a:lnTo>
                  <a:pt x="3104" y="1608"/>
                </a:lnTo>
                <a:lnTo>
                  <a:pt x="3064" y="1568"/>
                </a:lnTo>
                <a:lnTo>
                  <a:pt x="3028" y="1535"/>
                </a:lnTo>
                <a:lnTo>
                  <a:pt x="2996" y="1508"/>
                </a:lnTo>
                <a:lnTo>
                  <a:pt x="2970" y="1487"/>
                </a:lnTo>
                <a:lnTo>
                  <a:pt x="2947" y="1472"/>
                </a:lnTo>
                <a:lnTo>
                  <a:pt x="2929" y="1459"/>
                </a:lnTo>
                <a:lnTo>
                  <a:pt x="2875" y="1431"/>
                </a:lnTo>
                <a:lnTo>
                  <a:pt x="2827" y="1410"/>
                </a:lnTo>
                <a:lnTo>
                  <a:pt x="2783" y="1397"/>
                </a:lnTo>
                <a:lnTo>
                  <a:pt x="2764" y="1393"/>
                </a:lnTo>
                <a:lnTo>
                  <a:pt x="2745" y="1391"/>
                </a:lnTo>
                <a:lnTo>
                  <a:pt x="2745" y="1559"/>
                </a:lnTo>
                <a:lnTo>
                  <a:pt x="2746" y="1611"/>
                </a:lnTo>
                <a:lnTo>
                  <a:pt x="2749" y="1653"/>
                </a:lnTo>
                <a:lnTo>
                  <a:pt x="2754" y="1686"/>
                </a:lnTo>
                <a:lnTo>
                  <a:pt x="2759" y="1711"/>
                </a:lnTo>
                <a:lnTo>
                  <a:pt x="2769" y="1740"/>
                </a:lnTo>
                <a:lnTo>
                  <a:pt x="2774" y="1748"/>
                </a:lnTo>
                <a:lnTo>
                  <a:pt x="2465" y="1748"/>
                </a:lnTo>
                <a:lnTo>
                  <a:pt x="2469" y="1740"/>
                </a:lnTo>
                <a:lnTo>
                  <a:pt x="2474" y="1729"/>
                </a:lnTo>
                <a:lnTo>
                  <a:pt x="2479" y="1711"/>
                </a:lnTo>
                <a:lnTo>
                  <a:pt x="2485" y="1686"/>
                </a:lnTo>
                <a:lnTo>
                  <a:pt x="2489" y="1653"/>
                </a:lnTo>
                <a:lnTo>
                  <a:pt x="2493" y="1611"/>
                </a:lnTo>
                <a:lnTo>
                  <a:pt x="2494" y="1559"/>
                </a:lnTo>
                <a:lnTo>
                  <a:pt x="2497" y="1154"/>
                </a:lnTo>
                <a:lnTo>
                  <a:pt x="2496" y="1095"/>
                </a:lnTo>
                <a:lnTo>
                  <a:pt x="2492" y="1048"/>
                </a:lnTo>
                <a:lnTo>
                  <a:pt x="2485" y="1013"/>
                </a:lnTo>
                <a:lnTo>
                  <a:pt x="2478" y="987"/>
                </a:lnTo>
                <a:lnTo>
                  <a:pt x="2470" y="970"/>
                </a:lnTo>
                <a:lnTo>
                  <a:pt x="2463" y="960"/>
                </a:lnTo>
                <a:lnTo>
                  <a:pt x="2457" y="953"/>
                </a:lnTo>
                <a:lnTo>
                  <a:pt x="2963" y="953"/>
                </a:lnTo>
                <a:lnTo>
                  <a:pt x="3043" y="954"/>
                </a:lnTo>
                <a:lnTo>
                  <a:pt x="3079" y="955"/>
                </a:lnTo>
                <a:lnTo>
                  <a:pt x="3114" y="958"/>
                </a:lnTo>
                <a:lnTo>
                  <a:pt x="3178" y="962"/>
                </a:lnTo>
                <a:lnTo>
                  <a:pt x="3234" y="968"/>
                </a:lnTo>
                <a:lnTo>
                  <a:pt x="3285" y="977"/>
                </a:lnTo>
                <a:lnTo>
                  <a:pt x="3328" y="987"/>
                </a:lnTo>
                <a:lnTo>
                  <a:pt x="3367" y="998"/>
                </a:lnTo>
                <a:lnTo>
                  <a:pt x="3400" y="1012"/>
                </a:lnTo>
                <a:lnTo>
                  <a:pt x="3427" y="1027"/>
                </a:lnTo>
                <a:lnTo>
                  <a:pt x="3438" y="1035"/>
                </a:lnTo>
                <a:lnTo>
                  <a:pt x="3449" y="1044"/>
                </a:lnTo>
                <a:lnTo>
                  <a:pt x="3467" y="1061"/>
                </a:lnTo>
                <a:lnTo>
                  <a:pt x="3481" y="1081"/>
                </a:lnTo>
                <a:lnTo>
                  <a:pt x="3492" y="1102"/>
                </a:lnTo>
                <a:lnTo>
                  <a:pt x="3498" y="1124"/>
                </a:lnTo>
                <a:lnTo>
                  <a:pt x="3502" y="1148"/>
                </a:lnTo>
                <a:lnTo>
                  <a:pt x="3503" y="1173"/>
                </a:lnTo>
                <a:close/>
                <a:moveTo>
                  <a:pt x="3004" y="1390"/>
                </a:moveTo>
                <a:lnTo>
                  <a:pt x="3050" y="1388"/>
                </a:lnTo>
                <a:lnTo>
                  <a:pt x="3094" y="1380"/>
                </a:lnTo>
                <a:lnTo>
                  <a:pt x="3136" y="1366"/>
                </a:lnTo>
                <a:lnTo>
                  <a:pt x="3173" y="1348"/>
                </a:lnTo>
                <a:lnTo>
                  <a:pt x="3190" y="1338"/>
                </a:lnTo>
                <a:lnTo>
                  <a:pt x="3205" y="1325"/>
                </a:lnTo>
                <a:lnTo>
                  <a:pt x="3218" y="1312"/>
                </a:lnTo>
                <a:lnTo>
                  <a:pt x="3230" y="1297"/>
                </a:lnTo>
                <a:lnTo>
                  <a:pt x="3239" y="1281"/>
                </a:lnTo>
                <a:lnTo>
                  <a:pt x="3246" y="1263"/>
                </a:lnTo>
                <a:lnTo>
                  <a:pt x="3250" y="1245"/>
                </a:lnTo>
                <a:lnTo>
                  <a:pt x="3251" y="1224"/>
                </a:lnTo>
                <a:lnTo>
                  <a:pt x="3249" y="1196"/>
                </a:lnTo>
                <a:lnTo>
                  <a:pt x="3244" y="1170"/>
                </a:lnTo>
                <a:lnTo>
                  <a:pt x="3235" y="1146"/>
                </a:lnTo>
                <a:lnTo>
                  <a:pt x="3224" y="1124"/>
                </a:lnTo>
                <a:lnTo>
                  <a:pt x="3209" y="1104"/>
                </a:lnTo>
                <a:lnTo>
                  <a:pt x="3191" y="1087"/>
                </a:lnTo>
                <a:lnTo>
                  <a:pt x="3182" y="1078"/>
                </a:lnTo>
                <a:lnTo>
                  <a:pt x="3172" y="1070"/>
                </a:lnTo>
                <a:lnTo>
                  <a:pt x="3149" y="1056"/>
                </a:lnTo>
                <a:lnTo>
                  <a:pt x="3125" y="1044"/>
                </a:lnTo>
                <a:lnTo>
                  <a:pt x="3098" y="1034"/>
                </a:lnTo>
                <a:lnTo>
                  <a:pt x="3070" y="1024"/>
                </a:lnTo>
                <a:lnTo>
                  <a:pt x="3040" y="1018"/>
                </a:lnTo>
                <a:lnTo>
                  <a:pt x="3009" y="1012"/>
                </a:lnTo>
                <a:lnTo>
                  <a:pt x="2976" y="1007"/>
                </a:lnTo>
                <a:lnTo>
                  <a:pt x="2908" y="1005"/>
                </a:lnTo>
                <a:lnTo>
                  <a:pt x="2857" y="1005"/>
                </a:lnTo>
                <a:lnTo>
                  <a:pt x="2816" y="1007"/>
                </a:lnTo>
                <a:lnTo>
                  <a:pt x="2754" y="1015"/>
                </a:lnTo>
                <a:lnTo>
                  <a:pt x="2747" y="1080"/>
                </a:lnTo>
                <a:lnTo>
                  <a:pt x="2745" y="1166"/>
                </a:lnTo>
                <a:lnTo>
                  <a:pt x="2745" y="1324"/>
                </a:lnTo>
                <a:lnTo>
                  <a:pt x="2791" y="1349"/>
                </a:lnTo>
                <a:lnTo>
                  <a:pt x="2818" y="1359"/>
                </a:lnTo>
                <a:lnTo>
                  <a:pt x="2849" y="1369"/>
                </a:lnTo>
                <a:lnTo>
                  <a:pt x="2882" y="1378"/>
                </a:lnTo>
                <a:lnTo>
                  <a:pt x="2918" y="1384"/>
                </a:lnTo>
                <a:lnTo>
                  <a:pt x="2959" y="1389"/>
                </a:lnTo>
                <a:lnTo>
                  <a:pt x="3004" y="1390"/>
                </a:lnTo>
                <a:close/>
                <a:moveTo>
                  <a:pt x="4387" y="1337"/>
                </a:moveTo>
                <a:lnTo>
                  <a:pt x="4438" y="1340"/>
                </a:lnTo>
                <a:lnTo>
                  <a:pt x="4485" y="1344"/>
                </a:lnTo>
                <a:lnTo>
                  <a:pt x="4528" y="1350"/>
                </a:lnTo>
                <a:lnTo>
                  <a:pt x="4565" y="1358"/>
                </a:lnTo>
                <a:lnTo>
                  <a:pt x="4600" y="1367"/>
                </a:lnTo>
                <a:lnTo>
                  <a:pt x="4630" y="1377"/>
                </a:lnTo>
                <a:lnTo>
                  <a:pt x="4657" y="1388"/>
                </a:lnTo>
                <a:lnTo>
                  <a:pt x="4680" y="1400"/>
                </a:lnTo>
                <a:lnTo>
                  <a:pt x="4700" y="1414"/>
                </a:lnTo>
                <a:lnTo>
                  <a:pt x="4716" y="1427"/>
                </a:lnTo>
                <a:lnTo>
                  <a:pt x="4730" y="1442"/>
                </a:lnTo>
                <a:lnTo>
                  <a:pt x="4740" y="1457"/>
                </a:lnTo>
                <a:lnTo>
                  <a:pt x="4753" y="1489"/>
                </a:lnTo>
                <a:lnTo>
                  <a:pt x="4757" y="1506"/>
                </a:lnTo>
                <a:lnTo>
                  <a:pt x="4758" y="1523"/>
                </a:lnTo>
                <a:lnTo>
                  <a:pt x="4756" y="1546"/>
                </a:lnTo>
                <a:lnTo>
                  <a:pt x="4748" y="1570"/>
                </a:lnTo>
                <a:lnTo>
                  <a:pt x="4736" y="1593"/>
                </a:lnTo>
                <a:lnTo>
                  <a:pt x="4721" y="1614"/>
                </a:lnTo>
                <a:lnTo>
                  <a:pt x="4700" y="1634"/>
                </a:lnTo>
                <a:lnTo>
                  <a:pt x="4676" y="1653"/>
                </a:lnTo>
                <a:lnTo>
                  <a:pt x="4648" y="1670"/>
                </a:lnTo>
                <a:lnTo>
                  <a:pt x="4617" y="1686"/>
                </a:lnTo>
                <a:lnTo>
                  <a:pt x="4583" y="1701"/>
                </a:lnTo>
                <a:lnTo>
                  <a:pt x="4545" y="1713"/>
                </a:lnTo>
                <a:lnTo>
                  <a:pt x="4505" y="1723"/>
                </a:lnTo>
                <a:lnTo>
                  <a:pt x="4462" y="1732"/>
                </a:lnTo>
                <a:lnTo>
                  <a:pt x="4416" y="1739"/>
                </a:lnTo>
                <a:lnTo>
                  <a:pt x="4368" y="1745"/>
                </a:lnTo>
                <a:lnTo>
                  <a:pt x="4318" y="1747"/>
                </a:lnTo>
                <a:lnTo>
                  <a:pt x="4266" y="1748"/>
                </a:lnTo>
                <a:lnTo>
                  <a:pt x="3913" y="1748"/>
                </a:lnTo>
                <a:lnTo>
                  <a:pt x="3702" y="1748"/>
                </a:lnTo>
                <a:lnTo>
                  <a:pt x="3707" y="1740"/>
                </a:lnTo>
                <a:lnTo>
                  <a:pt x="3712" y="1729"/>
                </a:lnTo>
                <a:lnTo>
                  <a:pt x="3717" y="1711"/>
                </a:lnTo>
                <a:lnTo>
                  <a:pt x="3723" y="1686"/>
                </a:lnTo>
                <a:lnTo>
                  <a:pt x="3727" y="1653"/>
                </a:lnTo>
                <a:lnTo>
                  <a:pt x="3731" y="1611"/>
                </a:lnTo>
                <a:lnTo>
                  <a:pt x="3732" y="1559"/>
                </a:lnTo>
                <a:lnTo>
                  <a:pt x="3735" y="1154"/>
                </a:lnTo>
                <a:lnTo>
                  <a:pt x="3734" y="1102"/>
                </a:lnTo>
                <a:lnTo>
                  <a:pt x="3731" y="1060"/>
                </a:lnTo>
                <a:lnTo>
                  <a:pt x="3725" y="1027"/>
                </a:lnTo>
                <a:lnTo>
                  <a:pt x="3719" y="1002"/>
                </a:lnTo>
                <a:lnTo>
                  <a:pt x="3707" y="972"/>
                </a:lnTo>
                <a:lnTo>
                  <a:pt x="3702" y="964"/>
                </a:lnTo>
                <a:lnTo>
                  <a:pt x="4012" y="964"/>
                </a:lnTo>
                <a:lnTo>
                  <a:pt x="4223" y="964"/>
                </a:lnTo>
                <a:lnTo>
                  <a:pt x="4272" y="965"/>
                </a:lnTo>
                <a:lnTo>
                  <a:pt x="4317" y="968"/>
                </a:lnTo>
                <a:lnTo>
                  <a:pt x="4361" y="971"/>
                </a:lnTo>
                <a:lnTo>
                  <a:pt x="4403" y="976"/>
                </a:lnTo>
                <a:lnTo>
                  <a:pt x="4442" y="983"/>
                </a:lnTo>
                <a:lnTo>
                  <a:pt x="4478" y="990"/>
                </a:lnTo>
                <a:lnTo>
                  <a:pt x="4541" y="1010"/>
                </a:lnTo>
                <a:lnTo>
                  <a:pt x="4569" y="1021"/>
                </a:lnTo>
                <a:lnTo>
                  <a:pt x="4592" y="1035"/>
                </a:lnTo>
                <a:lnTo>
                  <a:pt x="4614" y="1048"/>
                </a:lnTo>
                <a:lnTo>
                  <a:pt x="4623" y="1056"/>
                </a:lnTo>
                <a:lnTo>
                  <a:pt x="4631" y="1064"/>
                </a:lnTo>
                <a:lnTo>
                  <a:pt x="4645" y="1081"/>
                </a:lnTo>
                <a:lnTo>
                  <a:pt x="4655" y="1099"/>
                </a:lnTo>
                <a:lnTo>
                  <a:pt x="4660" y="1120"/>
                </a:lnTo>
                <a:lnTo>
                  <a:pt x="4663" y="1140"/>
                </a:lnTo>
                <a:lnTo>
                  <a:pt x="4662" y="1162"/>
                </a:lnTo>
                <a:lnTo>
                  <a:pt x="4657" y="1182"/>
                </a:lnTo>
                <a:lnTo>
                  <a:pt x="4650" y="1201"/>
                </a:lnTo>
                <a:lnTo>
                  <a:pt x="4640" y="1219"/>
                </a:lnTo>
                <a:lnTo>
                  <a:pt x="4629" y="1234"/>
                </a:lnTo>
                <a:lnTo>
                  <a:pt x="4614" y="1249"/>
                </a:lnTo>
                <a:lnTo>
                  <a:pt x="4598" y="1263"/>
                </a:lnTo>
                <a:lnTo>
                  <a:pt x="4580" y="1275"/>
                </a:lnTo>
                <a:lnTo>
                  <a:pt x="4539" y="1297"/>
                </a:lnTo>
                <a:lnTo>
                  <a:pt x="4516" y="1305"/>
                </a:lnTo>
                <a:lnTo>
                  <a:pt x="4493" y="1313"/>
                </a:lnTo>
                <a:lnTo>
                  <a:pt x="4442" y="1326"/>
                </a:lnTo>
                <a:lnTo>
                  <a:pt x="4387" y="1337"/>
                </a:lnTo>
                <a:close/>
                <a:moveTo>
                  <a:pt x="3983" y="1155"/>
                </a:moveTo>
                <a:lnTo>
                  <a:pt x="3983" y="1299"/>
                </a:lnTo>
                <a:lnTo>
                  <a:pt x="4027" y="1314"/>
                </a:lnTo>
                <a:lnTo>
                  <a:pt x="4052" y="1319"/>
                </a:lnTo>
                <a:lnTo>
                  <a:pt x="4077" y="1324"/>
                </a:lnTo>
                <a:lnTo>
                  <a:pt x="4132" y="1330"/>
                </a:lnTo>
                <a:lnTo>
                  <a:pt x="4197" y="1332"/>
                </a:lnTo>
                <a:lnTo>
                  <a:pt x="4223" y="1331"/>
                </a:lnTo>
                <a:lnTo>
                  <a:pt x="4248" y="1329"/>
                </a:lnTo>
                <a:lnTo>
                  <a:pt x="4293" y="1321"/>
                </a:lnTo>
                <a:lnTo>
                  <a:pt x="4315" y="1315"/>
                </a:lnTo>
                <a:lnTo>
                  <a:pt x="4334" y="1307"/>
                </a:lnTo>
                <a:lnTo>
                  <a:pt x="4352" y="1299"/>
                </a:lnTo>
                <a:lnTo>
                  <a:pt x="4368" y="1290"/>
                </a:lnTo>
                <a:lnTo>
                  <a:pt x="4395" y="1270"/>
                </a:lnTo>
                <a:lnTo>
                  <a:pt x="4416" y="1246"/>
                </a:lnTo>
                <a:lnTo>
                  <a:pt x="4423" y="1232"/>
                </a:lnTo>
                <a:lnTo>
                  <a:pt x="4429" y="1219"/>
                </a:lnTo>
                <a:lnTo>
                  <a:pt x="4431" y="1205"/>
                </a:lnTo>
                <a:lnTo>
                  <a:pt x="4433" y="1190"/>
                </a:lnTo>
                <a:lnTo>
                  <a:pt x="4431" y="1165"/>
                </a:lnTo>
                <a:lnTo>
                  <a:pt x="4427" y="1141"/>
                </a:lnTo>
                <a:lnTo>
                  <a:pt x="4420" y="1121"/>
                </a:lnTo>
                <a:lnTo>
                  <a:pt x="4410" y="1103"/>
                </a:lnTo>
                <a:lnTo>
                  <a:pt x="4396" y="1086"/>
                </a:lnTo>
                <a:lnTo>
                  <a:pt x="4382" y="1072"/>
                </a:lnTo>
                <a:lnTo>
                  <a:pt x="4363" y="1060"/>
                </a:lnTo>
                <a:lnTo>
                  <a:pt x="4343" y="1049"/>
                </a:lnTo>
                <a:lnTo>
                  <a:pt x="4320" y="1040"/>
                </a:lnTo>
                <a:lnTo>
                  <a:pt x="4297" y="1034"/>
                </a:lnTo>
                <a:lnTo>
                  <a:pt x="4270" y="1028"/>
                </a:lnTo>
                <a:lnTo>
                  <a:pt x="4242" y="1023"/>
                </a:lnTo>
                <a:lnTo>
                  <a:pt x="4181" y="1018"/>
                </a:lnTo>
                <a:lnTo>
                  <a:pt x="4113" y="1015"/>
                </a:lnTo>
                <a:lnTo>
                  <a:pt x="4051" y="1019"/>
                </a:lnTo>
                <a:lnTo>
                  <a:pt x="3992" y="1027"/>
                </a:lnTo>
                <a:lnTo>
                  <a:pt x="3985" y="1080"/>
                </a:lnTo>
                <a:lnTo>
                  <a:pt x="3983" y="1155"/>
                </a:lnTo>
                <a:close/>
                <a:moveTo>
                  <a:pt x="4231" y="1697"/>
                </a:moveTo>
                <a:lnTo>
                  <a:pt x="4285" y="1695"/>
                </a:lnTo>
                <a:lnTo>
                  <a:pt x="4336" y="1691"/>
                </a:lnTo>
                <a:lnTo>
                  <a:pt x="4380" y="1680"/>
                </a:lnTo>
                <a:lnTo>
                  <a:pt x="4401" y="1673"/>
                </a:lnTo>
                <a:lnTo>
                  <a:pt x="4420" y="1667"/>
                </a:lnTo>
                <a:lnTo>
                  <a:pt x="4451" y="1646"/>
                </a:lnTo>
                <a:lnTo>
                  <a:pt x="4464" y="1635"/>
                </a:lnTo>
                <a:lnTo>
                  <a:pt x="4475" y="1621"/>
                </a:lnTo>
                <a:lnTo>
                  <a:pt x="4484" y="1607"/>
                </a:lnTo>
                <a:lnTo>
                  <a:pt x="4489" y="1590"/>
                </a:lnTo>
                <a:lnTo>
                  <a:pt x="4494" y="1571"/>
                </a:lnTo>
                <a:lnTo>
                  <a:pt x="4495" y="1551"/>
                </a:lnTo>
                <a:lnTo>
                  <a:pt x="4494" y="1536"/>
                </a:lnTo>
                <a:lnTo>
                  <a:pt x="4492" y="1521"/>
                </a:lnTo>
                <a:lnTo>
                  <a:pt x="4487" y="1509"/>
                </a:lnTo>
                <a:lnTo>
                  <a:pt x="4481" y="1495"/>
                </a:lnTo>
                <a:lnTo>
                  <a:pt x="4465" y="1472"/>
                </a:lnTo>
                <a:lnTo>
                  <a:pt x="4455" y="1461"/>
                </a:lnTo>
                <a:lnTo>
                  <a:pt x="4444" y="1451"/>
                </a:lnTo>
                <a:lnTo>
                  <a:pt x="4417" y="1433"/>
                </a:lnTo>
                <a:lnTo>
                  <a:pt x="4387" y="1417"/>
                </a:lnTo>
                <a:lnTo>
                  <a:pt x="4353" y="1403"/>
                </a:lnTo>
                <a:lnTo>
                  <a:pt x="4316" y="1392"/>
                </a:lnTo>
                <a:lnTo>
                  <a:pt x="4276" y="1382"/>
                </a:lnTo>
                <a:lnTo>
                  <a:pt x="4234" y="1374"/>
                </a:lnTo>
                <a:lnTo>
                  <a:pt x="4192" y="1368"/>
                </a:lnTo>
                <a:lnTo>
                  <a:pt x="4149" y="1364"/>
                </a:lnTo>
                <a:lnTo>
                  <a:pt x="4106" y="1360"/>
                </a:lnTo>
                <a:lnTo>
                  <a:pt x="4063" y="1359"/>
                </a:lnTo>
                <a:lnTo>
                  <a:pt x="3983" y="1359"/>
                </a:lnTo>
                <a:lnTo>
                  <a:pt x="3983" y="1559"/>
                </a:lnTo>
                <a:lnTo>
                  <a:pt x="3984" y="1611"/>
                </a:lnTo>
                <a:lnTo>
                  <a:pt x="3987" y="1653"/>
                </a:lnTo>
                <a:lnTo>
                  <a:pt x="4032" y="1670"/>
                </a:lnTo>
                <a:lnTo>
                  <a:pt x="4060" y="1677"/>
                </a:lnTo>
                <a:lnTo>
                  <a:pt x="4088" y="1684"/>
                </a:lnTo>
                <a:lnTo>
                  <a:pt x="4120" y="1689"/>
                </a:lnTo>
                <a:lnTo>
                  <a:pt x="4155" y="1694"/>
                </a:lnTo>
                <a:lnTo>
                  <a:pt x="4191" y="1696"/>
                </a:lnTo>
                <a:lnTo>
                  <a:pt x="4231" y="1697"/>
                </a:lnTo>
                <a:close/>
                <a:moveTo>
                  <a:pt x="5855" y="964"/>
                </a:moveTo>
                <a:lnTo>
                  <a:pt x="5852" y="970"/>
                </a:lnTo>
                <a:lnTo>
                  <a:pt x="5844" y="992"/>
                </a:lnTo>
                <a:lnTo>
                  <a:pt x="5834" y="1031"/>
                </a:lnTo>
                <a:lnTo>
                  <a:pt x="5829" y="1061"/>
                </a:lnTo>
                <a:lnTo>
                  <a:pt x="5827" y="1097"/>
                </a:lnTo>
                <a:lnTo>
                  <a:pt x="5827" y="1155"/>
                </a:lnTo>
                <a:lnTo>
                  <a:pt x="5827" y="1305"/>
                </a:lnTo>
                <a:lnTo>
                  <a:pt x="5826" y="1347"/>
                </a:lnTo>
                <a:lnTo>
                  <a:pt x="5822" y="1388"/>
                </a:lnTo>
                <a:lnTo>
                  <a:pt x="5816" y="1430"/>
                </a:lnTo>
                <a:lnTo>
                  <a:pt x="5807" y="1470"/>
                </a:lnTo>
                <a:lnTo>
                  <a:pt x="5793" y="1509"/>
                </a:lnTo>
                <a:lnTo>
                  <a:pt x="5776" y="1548"/>
                </a:lnTo>
                <a:lnTo>
                  <a:pt x="5767" y="1566"/>
                </a:lnTo>
                <a:lnTo>
                  <a:pt x="5756" y="1584"/>
                </a:lnTo>
                <a:lnTo>
                  <a:pt x="5732" y="1618"/>
                </a:lnTo>
                <a:lnTo>
                  <a:pt x="5702" y="1650"/>
                </a:lnTo>
                <a:lnTo>
                  <a:pt x="5669" y="1678"/>
                </a:lnTo>
                <a:lnTo>
                  <a:pt x="5651" y="1691"/>
                </a:lnTo>
                <a:lnTo>
                  <a:pt x="5631" y="1703"/>
                </a:lnTo>
                <a:lnTo>
                  <a:pt x="5588" y="1725"/>
                </a:lnTo>
                <a:lnTo>
                  <a:pt x="5565" y="1734"/>
                </a:lnTo>
                <a:lnTo>
                  <a:pt x="5540" y="1742"/>
                </a:lnTo>
                <a:lnTo>
                  <a:pt x="5486" y="1754"/>
                </a:lnTo>
                <a:lnTo>
                  <a:pt x="5427" y="1762"/>
                </a:lnTo>
                <a:lnTo>
                  <a:pt x="5394" y="1764"/>
                </a:lnTo>
                <a:lnTo>
                  <a:pt x="5361" y="1765"/>
                </a:lnTo>
                <a:lnTo>
                  <a:pt x="5296" y="1763"/>
                </a:lnTo>
                <a:lnTo>
                  <a:pt x="5236" y="1759"/>
                </a:lnTo>
                <a:lnTo>
                  <a:pt x="5181" y="1750"/>
                </a:lnTo>
                <a:lnTo>
                  <a:pt x="5130" y="1738"/>
                </a:lnTo>
                <a:lnTo>
                  <a:pt x="5083" y="1722"/>
                </a:lnTo>
                <a:lnTo>
                  <a:pt x="5041" y="1704"/>
                </a:lnTo>
                <a:lnTo>
                  <a:pt x="5003" y="1683"/>
                </a:lnTo>
                <a:lnTo>
                  <a:pt x="4970" y="1658"/>
                </a:lnTo>
                <a:lnTo>
                  <a:pt x="4940" y="1629"/>
                </a:lnTo>
                <a:lnTo>
                  <a:pt x="4917" y="1599"/>
                </a:lnTo>
                <a:lnTo>
                  <a:pt x="4895" y="1563"/>
                </a:lnTo>
                <a:lnTo>
                  <a:pt x="4879" y="1527"/>
                </a:lnTo>
                <a:lnTo>
                  <a:pt x="4867" y="1486"/>
                </a:lnTo>
                <a:lnTo>
                  <a:pt x="4862" y="1466"/>
                </a:lnTo>
                <a:lnTo>
                  <a:pt x="4858" y="1443"/>
                </a:lnTo>
                <a:lnTo>
                  <a:pt x="4853" y="1398"/>
                </a:lnTo>
                <a:lnTo>
                  <a:pt x="4853" y="1349"/>
                </a:lnTo>
                <a:lnTo>
                  <a:pt x="4858" y="1155"/>
                </a:lnTo>
                <a:lnTo>
                  <a:pt x="4857" y="1104"/>
                </a:lnTo>
                <a:lnTo>
                  <a:pt x="4854" y="1063"/>
                </a:lnTo>
                <a:lnTo>
                  <a:pt x="4850" y="1030"/>
                </a:lnTo>
                <a:lnTo>
                  <a:pt x="4844" y="1004"/>
                </a:lnTo>
                <a:lnTo>
                  <a:pt x="4838" y="986"/>
                </a:lnTo>
                <a:lnTo>
                  <a:pt x="4834" y="973"/>
                </a:lnTo>
                <a:lnTo>
                  <a:pt x="4828" y="964"/>
                </a:lnTo>
                <a:lnTo>
                  <a:pt x="5143" y="964"/>
                </a:lnTo>
                <a:lnTo>
                  <a:pt x="5139" y="973"/>
                </a:lnTo>
                <a:lnTo>
                  <a:pt x="5134" y="986"/>
                </a:lnTo>
                <a:lnTo>
                  <a:pt x="5129" y="1004"/>
                </a:lnTo>
                <a:lnTo>
                  <a:pt x="5120" y="1063"/>
                </a:lnTo>
                <a:lnTo>
                  <a:pt x="5116" y="1104"/>
                </a:lnTo>
                <a:lnTo>
                  <a:pt x="5115" y="1155"/>
                </a:lnTo>
                <a:lnTo>
                  <a:pt x="5116" y="1382"/>
                </a:lnTo>
                <a:lnTo>
                  <a:pt x="5118" y="1437"/>
                </a:lnTo>
                <a:lnTo>
                  <a:pt x="5126" y="1493"/>
                </a:lnTo>
                <a:lnTo>
                  <a:pt x="5133" y="1519"/>
                </a:lnTo>
                <a:lnTo>
                  <a:pt x="5142" y="1545"/>
                </a:lnTo>
                <a:lnTo>
                  <a:pt x="5154" y="1569"/>
                </a:lnTo>
                <a:lnTo>
                  <a:pt x="5168" y="1592"/>
                </a:lnTo>
                <a:lnTo>
                  <a:pt x="5184" y="1613"/>
                </a:lnTo>
                <a:lnTo>
                  <a:pt x="5203" y="1633"/>
                </a:lnTo>
                <a:lnTo>
                  <a:pt x="5226" y="1650"/>
                </a:lnTo>
                <a:lnTo>
                  <a:pt x="5252" y="1663"/>
                </a:lnTo>
                <a:lnTo>
                  <a:pt x="5283" y="1676"/>
                </a:lnTo>
                <a:lnTo>
                  <a:pt x="5316" y="1684"/>
                </a:lnTo>
                <a:lnTo>
                  <a:pt x="5353" y="1689"/>
                </a:lnTo>
                <a:lnTo>
                  <a:pt x="5394" y="1692"/>
                </a:lnTo>
                <a:lnTo>
                  <a:pt x="5442" y="1689"/>
                </a:lnTo>
                <a:lnTo>
                  <a:pt x="5485" y="1684"/>
                </a:lnTo>
                <a:lnTo>
                  <a:pt x="5505" y="1679"/>
                </a:lnTo>
                <a:lnTo>
                  <a:pt x="5524" y="1673"/>
                </a:lnTo>
                <a:lnTo>
                  <a:pt x="5542" y="1668"/>
                </a:lnTo>
                <a:lnTo>
                  <a:pt x="5559" y="1660"/>
                </a:lnTo>
                <a:lnTo>
                  <a:pt x="5576" y="1652"/>
                </a:lnTo>
                <a:lnTo>
                  <a:pt x="5592" y="1644"/>
                </a:lnTo>
                <a:lnTo>
                  <a:pt x="5621" y="1624"/>
                </a:lnTo>
                <a:lnTo>
                  <a:pt x="5646" y="1601"/>
                </a:lnTo>
                <a:lnTo>
                  <a:pt x="5668" y="1576"/>
                </a:lnTo>
                <a:lnTo>
                  <a:pt x="5688" y="1548"/>
                </a:lnTo>
                <a:lnTo>
                  <a:pt x="5703" y="1517"/>
                </a:lnTo>
                <a:lnTo>
                  <a:pt x="5717" y="1484"/>
                </a:lnTo>
                <a:lnTo>
                  <a:pt x="5727" y="1449"/>
                </a:lnTo>
                <a:lnTo>
                  <a:pt x="5736" y="1411"/>
                </a:lnTo>
                <a:lnTo>
                  <a:pt x="5742" y="1373"/>
                </a:lnTo>
                <a:lnTo>
                  <a:pt x="5745" y="1333"/>
                </a:lnTo>
                <a:lnTo>
                  <a:pt x="5746" y="1291"/>
                </a:lnTo>
                <a:lnTo>
                  <a:pt x="5746" y="1246"/>
                </a:lnTo>
                <a:lnTo>
                  <a:pt x="5748" y="1154"/>
                </a:lnTo>
                <a:lnTo>
                  <a:pt x="5746" y="1102"/>
                </a:lnTo>
                <a:lnTo>
                  <a:pt x="5743" y="1060"/>
                </a:lnTo>
                <a:lnTo>
                  <a:pt x="5733" y="1002"/>
                </a:lnTo>
                <a:lnTo>
                  <a:pt x="5722" y="972"/>
                </a:lnTo>
                <a:lnTo>
                  <a:pt x="5717" y="964"/>
                </a:lnTo>
                <a:lnTo>
                  <a:pt x="5855" y="964"/>
                </a:lnTo>
                <a:close/>
                <a:moveTo>
                  <a:pt x="7015" y="1559"/>
                </a:moveTo>
                <a:lnTo>
                  <a:pt x="7016" y="1601"/>
                </a:lnTo>
                <a:lnTo>
                  <a:pt x="7018" y="1637"/>
                </a:lnTo>
                <a:lnTo>
                  <a:pt x="7022" y="1667"/>
                </a:lnTo>
                <a:lnTo>
                  <a:pt x="7026" y="1692"/>
                </a:lnTo>
                <a:lnTo>
                  <a:pt x="7086" y="1748"/>
                </a:lnTo>
                <a:lnTo>
                  <a:pt x="7048" y="1748"/>
                </a:lnTo>
                <a:lnTo>
                  <a:pt x="6899" y="1748"/>
                </a:lnTo>
                <a:lnTo>
                  <a:pt x="6726" y="1748"/>
                </a:lnTo>
                <a:lnTo>
                  <a:pt x="6402" y="1427"/>
                </a:lnTo>
                <a:lnTo>
                  <a:pt x="6087" y="1115"/>
                </a:lnTo>
                <a:lnTo>
                  <a:pt x="6085" y="1155"/>
                </a:lnTo>
                <a:lnTo>
                  <a:pt x="6085" y="1559"/>
                </a:lnTo>
                <a:lnTo>
                  <a:pt x="6088" y="1611"/>
                </a:lnTo>
                <a:lnTo>
                  <a:pt x="6091" y="1653"/>
                </a:lnTo>
                <a:lnTo>
                  <a:pt x="6097" y="1686"/>
                </a:lnTo>
                <a:lnTo>
                  <a:pt x="6102" y="1711"/>
                </a:lnTo>
                <a:lnTo>
                  <a:pt x="6114" y="1740"/>
                </a:lnTo>
                <a:lnTo>
                  <a:pt x="6119" y="1748"/>
                </a:lnTo>
                <a:lnTo>
                  <a:pt x="5971" y="1748"/>
                </a:lnTo>
                <a:lnTo>
                  <a:pt x="5975" y="1740"/>
                </a:lnTo>
                <a:lnTo>
                  <a:pt x="5988" y="1711"/>
                </a:lnTo>
                <a:lnTo>
                  <a:pt x="5994" y="1686"/>
                </a:lnTo>
                <a:lnTo>
                  <a:pt x="5999" y="1653"/>
                </a:lnTo>
                <a:lnTo>
                  <a:pt x="6002" y="1634"/>
                </a:lnTo>
                <a:lnTo>
                  <a:pt x="6003" y="1611"/>
                </a:lnTo>
                <a:lnTo>
                  <a:pt x="6004" y="1559"/>
                </a:lnTo>
                <a:lnTo>
                  <a:pt x="6007" y="1154"/>
                </a:lnTo>
                <a:lnTo>
                  <a:pt x="6005" y="1083"/>
                </a:lnTo>
                <a:lnTo>
                  <a:pt x="5998" y="1032"/>
                </a:lnTo>
                <a:lnTo>
                  <a:pt x="5956" y="994"/>
                </a:lnTo>
                <a:lnTo>
                  <a:pt x="5921" y="964"/>
                </a:lnTo>
                <a:lnTo>
                  <a:pt x="6268" y="964"/>
                </a:lnTo>
                <a:lnTo>
                  <a:pt x="6932" y="1601"/>
                </a:lnTo>
                <a:lnTo>
                  <a:pt x="6933" y="1559"/>
                </a:lnTo>
                <a:lnTo>
                  <a:pt x="6937" y="1154"/>
                </a:lnTo>
                <a:lnTo>
                  <a:pt x="6935" y="1102"/>
                </a:lnTo>
                <a:lnTo>
                  <a:pt x="6931" y="1060"/>
                </a:lnTo>
                <a:lnTo>
                  <a:pt x="6925" y="1027"/>
                </a:lnTo>
                <a:lnTo>
                  <a:pt x="6920" y="1002"/>
                </a:lnTo>
                <a:lnTo>
                  <a:pt x="6908" y="972"/>
                </a:lnTo>
                <a:lnTo>
                  <a:pt x="6903" y="964"/>
                </a:lnTo>
                <a:lnTo>
                  <a:pt x="7048" y="964"/>
                </a:lnTo>
                <a:lnTo>
                  <a:pt x="7043" y="972"/>
                </a:lnTo>
                <a:lnTo>
                  <a:pt x="7032" y="1002"/>
                </a:lnTo>
                <a:lnTo>
                  <a:pt x="7025" y="1027"/>
                </a:lnTo>
                <a:lnTo>
                  <a:pt x="7020" y="1060"/>
                </a:lnTo>
                <a:lnTo>
                  <a:pt x="7018" y="1080"/>
                </a:lnTo>
                <a:lnTo>
                  <a:pt x="7016" y="1103"/>
                </a:lnTo>
                <a:lnTo>
                  <a:pt x="7015" y="1155"/>
                </a:lnTo>
                <a:lnTo>
                  <a:pt x="7015" y="1559"/>
                </a:lnTo>
                <a:close/>
                <a:moveTo>
                  <a:pt x="7750" y="964"/>
                </a:moveTo>
                <a:lnTo>
                  <a:pt x="7855" y="969"/>
                </a:lnTo>
                <a:lnTo>
                  <a:pt x="7905" y="973"/>
                </a:lnTo>
                <a:lnTo>
                  <a:pt x="7955" y="981"/>
                </a:lnTo>
                <a:lnTo>
                  <a:pt x="8002" y="990"/>
                </a:lnTo>
                <a:lnTo>
                  <a:pt x="8047" y="1003"/>
                </a:lnTo>
                <a:lnTo>
                  <a:pt x="8090" y="1018"/>
                </a:lnTo>
                <a:lnTo>
                  <a:pt x="8129" y="1036"/>
                </a:lnTo>
                <a:lnTo>
                  <a:pt x="8166" y="1056"/>
                </a:lnTo>
                <a:lnTo>
                  <a:pt x="8183" y="1068"/>
                </a:lnTo>
                <a:lnTo>
                  <a:pt x="8199" y="1079"/>
                </a:lnTo>
                <a:lnTo>
                  <a:pt x="8227" y="1106"/>
                </a:lnTo>
                <a:lnTo>
                  <a:pt x="8240" y="1120"/>
                </a:lnTo>
                <a:lnTo>
                  <a:pt x="8252" y="1136"/>
                </a:lnTo>
                <a:lnTo>
                  <a:pt x="8271" y="1169"/>
                </a:lnTo>
                <a:lnTo>
                  <a:pt x="8286" y="1205"/>
                </a:lnTo>
                <a:lnTo>
                  <a:pt x="8294" y="1246"/>
                </a:lnTo>
                <a:lnTo>
                  <a:pt x="8296" y="1267"/>
                </a:lnTo>
                <a:lnTo>
                  <a:pt x="8297" y="1289"/>
                </a:lnTo>
                <a:lnTo>
                  <a:pt x="8295" y="1333"/>
                </a:lnTo>
                <a:lnTo>
                  <a:pt x="8291" y="1355"/>
                </a:lnTo>
                <a:lnTo>
                  <a:pt x="8287" y="1376"/>
                </a:lnTo>
                <a:lnTo>
                  <a:pt x="8274" y="1418"/>
                </a:lnTo>
                <a:lnTo>
                  <a:pt x="8257" y="1460"/>
                </a:lnTo>
                <a:lnTo>
                  <a:pt x="8246" y="1481"/>
                </a:lnTo>
                <a:lnTo>
                  <a:pt x="8235" y="1500"/>
                </a:lnTo>
                <a:lnTo>
                  <a:pt x="8208" y="1537"/>
                </a:lnTo>
                <a:lnTo>
                  <a:pt x="8176" y="1574"/>
                </a:lnTo>
                <a:lnTo>
                  <a:pt x="8138" y="1608"/>
                </a:lnTo>
                <a:lnTo>
                  <a:pt x="8118" y="1622"/>
                </a:lnTo>
                <a:lnTo>
                  <a:pt x="8098" y="1638"/>
                </a:lnTo>
                <a:lnTo>
                  <a:pt x="8075" y="1652"/>
                </a:lnTo>
                <a:lnTo>
                  <a:pt x="8051" y="1666"/>
                </a:lnTo>
                <a:lnTo>
                  <a:pt x="8026" y="1678"/>
                </a:lnTo>
                <a:lnTo>
                  <a:pt x="8000" y="1691"/>
                </a:lnTo>
                <a:lnTo>
                  <a:pt x="7973" y="1701"/>
                </a:lnTo>
                <a:lnTo>
                  <a:pt x="7945" y="1711"/>
                </a:lnTo>
                <a:lnTo>
                  <a:pt x="7886" y="1727"/>
                </a:lnTo>
                <a:lnTo>
                  <a:pt x="7821" y="1739"/>
                </a:lnTo>
                <a:lnTo>
                  <a:pt x="7753" y="1747"/>
                </a:lnTo>
                <a:lnTo>
                  <a:pt x="7717" y="1750"/>
                </a:lnTo>
                <a:lnTo>
                  <a:pt x="7679" y="1750"/>
                </a:lnTo>
                <a:lnTo>
                  <a:pt x="7513" y="1750"/>
                </a:lnTo>
                <a:lnTo>
                  <a:pt x="7203" y="1750"/>
                </a:lnTo>
                <a:lnTo>
                  <a:pt x="7208" y="1742"/>
                </a:lnTo>
                <a:lnTo>
                  <a:pt x="7212" y="1730"/>
                </a:lnTo>
                <a:lnTo>
                  <a:pt x="7218" y="1712"/>
                </a:lnTo>
                <a:lnTo>
                  <a:pt x="7224" y="1687"/>
                </a:lnTo>
                <a:lnTo>
                  <a:pt x="7228" y="1654"/>
                </a:lnTo>
                <a:lnTo>
                  <a:pt x="7232" y="1611"/>
                </a:lnTo>
                <a:lnTo>
                  <a:pt x="7233" y="1559"/>
                </a:lnTo>
                <a:lnTo>
                  <a:pt x="7236" y="1154"/>
                </a:lnTo>
                <a:lnTo>
                  <a:pt x="7235" y="1102"/>
                </a:lnTo>
                <a:lnTo>
                  <a:pt x="7232" y="1060"/>
                </a:lnTo>
                <a:lnTo>
                  <a:pt x="7226" y="1027"/>
                </a:lnTo>
                <a:lnTo>
                  <a:pt x="7219" y="1002"/>
                </a:lnTo>
                <a:lnTo>
                  <a:pt x="7208" y="972"/>
                </a:lnTo>
                <a:lnTo>
                  <a:pt x="7203" y="964"/>
                </a:lnTo>
                <a:lnTo>
                  <a:pt x="7513" y="964"/>
                </a:lnTo>
                <a:lnTo>
                  <a:pt x="7750" y="964"/>
                </a:lnTo>
                <a:close/>
                <a:moveTo>
                  <a:pt x="7712" y="1703"/>
                </a:moveTo>
                <a:lnTo>
                  <a:pt x="7753" y="1701"/>
                </a:lnTo>
                <a:lnTo>
                  <a:pt x="7792" y="1696"/>
                </a:lnTo>
                <a:lnTo>
                  <a:pt x="7827" y="1688"/>
                </a:lnTo>
                <a:lnTo>
                  <a:pt x="7860" y="1678"/>
                </a:lnTo>
                <a:lnTo>
                  <a:pt x="7889" y="1664"/>
                </a:lnTo>
                <a:lnTo>
                  <a:pt x="7915" y="1649"/>
                </a:lnTo>
                <a:lnTo>
                  <a:pt x="7940" y="1629"/>
                </a:lnTo>
                <a:lnTo>
                  <a:pt x="7962" y="1609"/>
                </a:lnTo>
                <a:lnTo>
                  <a:pt x="7980" y="1585"/>
                </a:lnTo>
                <a:lnTo>
                  <a:pt x="7996" y="1560"/>
                </a:lnTo>
                <a:lnTo>
                  <a:pt x="8009" y="1533"/>
                </a:lnTo>
                <a:lnTo>
                  <a:pt x="8021" y="1503"/>
                </a:lnTo>
                <a:lnTo>
                  <a:pt x="8030" y="1473"/>
                </a:lnTo>
                <a:lnTo>
                  <a:pt x="8035" y="1440"/>
                </a:lnTo>
                <a:lnTo>
                  <a:pt x="8039" y="1407"/>
                </a:lnTo>
                <a:lnTo>
                  <a:pt x="8040" y="1371"/>
                </a:lnTo>
                <a:lnTo>
                  <a:pt x="8038" y="1325"/>
                </a:lnTo>
                <a:lnTo>
                  <a:pt x="8032" y="1283"/>
                </a:lnTo>
                <a:lnTo>
                  <a:pt x="8027" y="1264"/>
                </a:lnTo>
                <a:lnTo>
                  <a:pt x="8022" y="1245"/>
                </a:lnTo>
                <a:lnTo>
                  <a:pt x="8015" y="1226"/>
                </a:lnTo>
                <a:lnTo>
                  <a:pt x="8008" y="1209"/>
                </a:lnTo>
                <a:lnTo>
                  <a:pt x="8000" y="1194"/>
                </a:lnTo>
                <a:lnTo>
                  <a:pt x="7991" y="1178"/>
                </a:lnTo>
                <a:lnTo>
                  <a:pt x="7982" y="1163"/>
                </a:lnTo>
                <a:lnTo>
                  <a:pt x="7972" y="1148"/>
                </a:lnTo>
                <a:lnTo>
                  <a:pt x="7949" y="1122"/>
                </a:lnTo>
                <a:lnTo>
                  <a:pt x="7923" y="1099"/>
                </a:lnTo>
                <a:lnTo>
                  <a:pt x="7896" y="1079"/>
                </a:lnTo>
                <a:lnTo>
                  <a:pt x="7866" y="1062"/>
                </a:lnTo>
                <a:lnTo>
                  <a:pt x="7835" y="1048"/>
                </a:lnTo>
                <a:lnTo>
                  <a:pt x="7802" y="1036"/>
                </a:lnTo>
                <a:lnTo>
                  <a:pt x="7767" y="1027"/>
                </a:lnTo>
                <a:lnTo>
                  <a:pt x="7731" y="1021"/>
                </a:lnTo>
                <a:lnTo>
                  <a:pt x="7695" y="1018"/>
                </a:lnTo>
                <a:lnTo>
                  <a:pt x="7658" y="1015"/>
                </a:lnTo>
                <a:lnTo>
                  <a:pt x="7620" y="1015"/>
                </a:lnTo>
                <a:lnTo>
                  <a:pt x="7580" y="1019"/>
                </a:lnTo>
                <a:lnTo>
                  <a:pt x="7535" y="1026"/>
                </a:lnTo>
                <a:lnTo>
                  <a:pt x="7490" y="1037"/>
                </a:lnTo>
                <a:lnTo>
                  <a:pt x="7484" y="1087"/>
                </a:lnTo>
                <a:lnTo>
                  <a:pt x="7482" y="1155"/>
                </a:lnTo>
                <a:lnTo>
                  <a:pt x="7482" y="1559"/>
                </a:lnTo>
                <a:lnTo>
                  <a:pt x="7483" y="1608"/>
                </a:lnTo>
                <a:lnTo>
                  <a:pt x="7487" y="1647"/>
                </a:lnTo>
                <a:lnTo>
                  <a:pt x="7507" y="1660"/>
                </a:lnTo>
                <a:lnTo>
                  <a:pt x="7530" y="1670"/>
                </a:lnTo>
                <a:lnTo>
                  <a:pt x="7553" y="1679"/>
                </a:lnTo>
                <a:lnTo>
                  <a:pt x="7580" y="1687"/>
                </a:lnTo>
                <a:lnTo>
                  <a:pt x="7609" y="1694"/>
                </a:lnTo>
                <a:lnTo>
                  <a:pt x="7640" y="1698"/>
                </a:lnTo>
                <a:lnTo>
                  <a:pt x="7675" y="1702"/>
                </a:lnTo>
                <a:lnTo>
                  <a:pt x="7712" y="1703"/>
                </a:lnTo>
                <a:close/>
                <a:moveTo>
                  <a:pt x="8688" y="1697"/>
                </a:moveTo>
                <a:lnTo>
                  <a:pt x="8840" y="1698"/>
                </a:lnTo>
                <a:lnTo>
                  <a:pt x="8966" y="1698"/>
                </a:lnTo>
                <a:lnTo>
                  <a:pt x="9020" y="1696"/>
                </a:lnTo>
                <a:lnTo>
                  <a:pt x="9069" y="1693"/>
                </a:lnTo>
                <a:lnTo>
                  <a:pt x="9113" y="1687"/>
                </a:lnTo>
                <a:lnTo>
                  <a:pt x="9153" y="1678"/>
                </a:lnTo>
                <a:lnTo>
                  <a:pt x="9190" y="1667"/>
                </a:lnTo>
                <a:lnTo>
                  <a:pt x="9224" y="1652"/>
                </a:lnTo>
                <a:lnTo>
                  <a:pt x="9256" y="1633"/>
                </a:lnTo>
                <a:lnTo>
                  <a:pt x="9286" y="1609"/>
                </a:lnTo>
                <a:lnTo>
                  <a:pt x="9315" y="1580"/>
                </a:lnTo>
                <a:lnTo>
                  <a:pt x="9344" y="1546"/>
                </a:lnTo>
                <a:lnTo>
                  <a:pt x="9372" y="1507"/>
                </a:lnTo>
                <a:lnTo>
                  <a:pt x="9401" y="1460"/>
                </a:lnTo>
                <a:lnTo>
                  <a:pt x="9442" y="1465"/>
                </a:lnTo>
                <a:lnTo>
                  <a:pt x="9393" y="1753"/>
                </a:lnTo>
                <a:lnTo>
                  <a:pt x="8897" y="1751"/>
                </a:lnTo>
                <a:lnTo>
                  <a:pt x="8400" y="1748"/>
                </a:lnTo>
                <a:lnTo>
                  <a:pt x="8405" y="1740"/>
                </a:lnTo>
                <a:lnTo>
                  <a:pt x="8414" y="1711"/>
                </a:lnTo>
                <a:lnTo>
                  <a:pt x="8418" y="1686"/>
                </a:lnTo>
                <a:lnTo>
                  <a:pt x="8423" y="1653"/>
                </a:lnTo>
                <a:lnTo>
                  <a:pt x="8426" y="1611"/>
                </a:lnTo>
                <a:lnTo>
                  <a:pt x="8428" y="1559"/>
                </a:lnTo>
                <a:lnTo>
                  <a:pt x="8431" y="1154"/>
                </a:lnTo>
                <a:lnTo>
                  <a:pt x="8430" y="1102"/>
                </a:lnTo>
                <a:lnTo>
                  <a:pt x="8425" y="1060"/>
                </a:lnTo>
                <a:lnTo>
                  <a:pt x="8415" y="1002"/>
                </a:lnTo>
                <a:lnTo>
                  <a:pt x="8405" y="972"/>
                </a:lnTo>
                <a:lnTo>
                  <a:pt x="8400" y="964"/>
                </a:lnTo>
                <a:lnTo>
                  <a:pt x="8874" y="964"/>
                </a:lnTo>
                <a:lnTo>
                  <a:pt x="9349" y="964"/>
                </a:lnTo>
                <a:lnTo>
                  <a:pt x="9398" y="1249"/>
                </a:lnTo>
                <a:lnTo>
                  <a:pt x="9356" y="1254"/>
                </a:lnTo>
                <a:lnTo>
                  <a:pt x="9329" y="1211"/>
                </a:lnTo>
                <a:lnTo>
                  <a:pt x="9302" y="1173"/>
                </a:lnTo>
                <a:lnTo>
                  <a:pt x="9274" y="1140"/>
                </a:lnTo>
                <a:lnTo>
                  <a:pt x="9261" y="1125"/>
                </a:lnTo>
                <a:lnTo>
                  <a:pt x="9246" y="1113"/>
                </a:lnTo>
                <a:lnTo>
                  <a:pt x="9218" y="1089"/>
                </a:lnTo>
                <a:lnTo>
                  <a:pt x="9187" y="1070"/>
                </a:lnTo>
                <a:lnTo>
                  <a:pt x="9154" y="1054"/>
                </a:lnTo>
                <a:lnTo>
                  <a:pt x="9119" y="1042"/>
                </a:lnTo>
                <a:lnTo>
                  <a:pt x="9081" y="1032"/>
                </a:lnTo>
                <a:lnTo>
                  <a:pt x="9040" y="1026"/>
                </a:lnTo>
                <a:lnTo>
                  <a:pt x="8994" y="1021"/>
                </a:lnTo>
                <a:lnTo>
                  <a:pt x="8943" y="1018"/>
                </a:lnTo>
                <a:lnTo>
                  <a:pt x="8828" y="1015"/>
                </a:lnTo>
                <a:lnTo>
                  <a:pt x="8688" y="1015"/>
                </a:lnTo>
                <a:lnTo>
                  <a:pt x="8680" y="1071"/>
                </a:lnTo>
                <a:lnTo>
                  <a:pt x="8678" y="1110"/>
                </a:lnTo>
                <a:lnTo>
                  <a:pt x="8677" y="1155"/>
                </a:lnTo>
                <a:lnTo>
                  <a:pt x="8677" y="1308"/>
                </a:lnTo>
                <a:lnTo>
                  <a:pt x="9308" y="1308"/>
                </a:lnTo>
                <a:lnTo>
                  <a:pt x="9308" y="1360"/>
                </a:lnTo>
                <a:lnTo>
                  <a:pt x="8677" y="1360"/>
                </a:lnTo>
                <a:lnTo>
                  <a:pt x="8677" y="1559"/>
                </a:lnTo>
                <a:lnTo>
                  <a:pt x="8678" y="1604"/>
                </a:lnTo>
                <a:lnTo>
                  <a:pt x="8680" y="1642"/>
                </a:lnTo>
                <a:lnTo>
                  <a:pt x="8684" y="1672"/>
                </a:lnTo>
                <a:lnTo>
                  <a:pt x="8688" y="16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1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 väli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fi-FI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1900" y="1989137"/>
            <a:ext cx="5113338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1900" y="2852919"/>
            <a:ext cx="5113338" cy="2952569"/>
          </a:xfrm>
        </p:spPr>
        <p:txBody>
          <a:bodyPr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7E19-8C04-4D5C-9034-113E3A734C43}" type="datetime1">
              <a:rPr lang="fi-FI" smtClean="0"/>
              <a:t>5.5.2022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mall för rubrikformat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17267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mall för rubrikformat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fi-FI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1900" y="1989137"/>
            <a:ext cx="5113338" cy="3816351"/>
          </a:xfrm>
        </p:spPr>
        <p:txBody>
          <a:bodyPr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CABA-EB03-4EF8-AF74-2AF1845764A7}" type="datetime1">
              <a:rPr lang="fi-FI" smtClean="0"/>
              <a:t>5.5.2022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365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10658475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10651227" cy="2952568"/>
          </a:xfrm>
        </p:spPr>
        <p:txBody>
          <a:bodyPr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1758-D6AF-4773-9754-B70452D6788C}" type="datetime1">
              <a:rPr lang="fi-FI" smtClean="0"/>
              <a:t>5.5.2022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mall för rubrikformat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892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mall för rubrikformat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8B7E-B6F8-4789-A44C-228A8CD5AB6B}" type="datetime1">
              <a:rPr lang="fi-FI" smtClean="0"/>
              <a:t>5.5.2022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11900" y="1989138"/>
            <a:ext cx="5113338" cy="38163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sv-SE" noProof="0"/>
              <a:t>Klicka på ikonen för att lägga till en bild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6342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mall för rubrikformat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1901" y="1989138"/>
            <a:ext cx="5113338" cy="3816350"/>
          </a:xfrm>
        </p:spPr>
        <p:txBody>
          <a:bodyPr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54A3-49B3-478C-AC83-629507BE13C2}" type="datetime1">
              <a:rPr lang="fi-FI" smtClean="0"/>
              <a:t>5.5.2022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66763" y="1989138"/>
            <a:ext cx="5113337" cy="38163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sv-SE" noProof="0"/>
              <a:t>Klicka på ikonen för att lägga till en bild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32904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A03D-C024-448F-B337-EF507B974421}" type="datetime1">
              <a:rPr lang="fi-FI" smtClean="0"/>
              <a:t>5.5.2022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mall för rubrikformat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08471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D0DC-FFCE-4535-B859-D79D48AC3E58}" type="datetime1">
              <a:rPr lang="fi-FI" smtClean="0"/>
              <a:t>5.5.2022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mall för rubrikformat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9417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88A9-004E-48C7-9249-D404E5931C69}" type="datetime1">
              <a:rPr lang="fi-FI" smtClean="0"/>
              <a:t>5.5.2022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mall för rubrikformat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8372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mall för rubrikformat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29BB-45E0-4B12-BF7B-305F061B8F5D}" type="datetime1">
              <a:rPr lang="fi-FI" smtClean="0"/>
              <a:t>5.5.2022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426073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kuv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mall för rubrikformat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00FB-5165-4E43-BD07-359AAF474A07}" type="datetime1">
              <a:rPr lang="fi-FI" smtClean="0"/>
              <a:t>5.5.2022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83290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sv-SE" noProof="0"/>
              <a:t>Klicka på ikonen för att lägga till en bild</a:t>
            </a:r>
            <a:endParaRPr lang="fi-FI" noProof="0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619938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sv-SE" noProof="0"/>
              <a:t>Klicka på ikonen för att lägga till en bild</a:t>
            </a:r>
            <a:endParaRPr lang="fi-FI" noProof="0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256300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sv-SE" noProof="0"/>
              <a:t>Klicka på ikonen för att lägga till en bild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11016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violetti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Klicka här för att ändra mall för rubrikformat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noProof="0"/>
              <a:t>Klicka här för att ändra mall för underrubrikformat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24620D6-9495-4E92-B929-18D859B25042}" type="datetime1">
              <a:rPr lang="fi-FI" noProof="0" smtClean="0"/>
              <a:t>5.5.2022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D2792648-761E-43A1-B83A-D8ED9256E3E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220" y="368613"/>
            <a:ext cx="2790665" cy="468000"/>
          </a:xfrm>
          <a:custGeom>
            <a:avLst/>
            <a:gdLst>
              <a:gd name="T0" fmla="*/ 10196 w 10625"/>
              <a:gd name="T1" fmla="*/ 1559 h 1779"/>
              <a:gd name="T2" fmla="*/ 9754 w 10625"/>
              <a:gd name="T3" fmla="*/ 1046 h 1779"/>
              <a:gd name="T4" fmla="*/ 37 w 10625"/>
              <a:gd name="T5" fmla="*/ 799 h 1779"/>
              <a:gd name="T6" fmla="*/ 389 w 10625"/>
              <a:gd name="T7" fmla="*/ 364 h 1779"/>
              <a:gd name="T8" fmla="*/ 1109 w 10625"/>
              <a:gd name="T9" fmla="*/ 803 h 1779"/>
              <a:gd name="T10" fmla="*/ 307 w 10625"/>
              <a:gd name="T11" fmla="*/ 732 h 1779"/>
              <a:gd name="T12" fmla="*/ 2349 w 10625"/>
              <a:gd name="T13" fmla="*/ 282 h 1779"/>
              <a:gd name="T14" fmla="*/ 2020 w 10625"/>
              <a:gd name="T15" fmla="*/ 801 h 1779"/>
              <a:gd name="T16" fmla="*/ 1125 w 10625"/>
              <a:gd name="T17" fmla="*/ 471 h 1779"/>
              <a:gd name="T18" fmla="*/ 1782 w 10625"/>
              <a:gd name="T19" fmla="*/ 0 h 1779"/>
              <a:gd name="T20" fmla="*/ 2104 w 10625"/>
              <a:gd name="T21" fmla="*/ 369 h 1779"/>
              <a:gd name="T22" fmla="*/ 1471 w 10625"/>
              <a:gd name="T23" fmla="*/ 125 h 1779"/>
              <a:gd name="T24" fmla="*/ 1563 w 10625"/>
              <a:gd name="T25" fmla="*/ 690 h 1779"/>
              <a:gd name="T26" fmla="*/ 3955 w 10625"/>
              <a:gd name="T27" fmla="*/ 715 h 1779"/>
              <a:gd name="T28" fmla="*/ 2526 w 10625"/>
              <a:gd name="T29" fmla="*/ 758 h 1779"/>
              <a:gd name="T30" fmla="*/ 3572 w 10625"/>
              <a:gd name="T31" fmla="*/ 263 h 1779"/>
              <a:gd name="T32" fmla="*/ 4947 w 10625"/>
              <a:gd name="T33" fmla="*/ 113 h 1779"/>
              <a:gd name="T34" fmla="*/ 5550 w 10625"/>
              <a:gd name="T35" fmla="*/ 74 h 1779"/>
              <a:gd name="T36" fmla="*/ 5901 w 10625"/>
              <a:gd name="T37" fmla="*/ 770 h 1779"/>
              <a:gd name="T38" fmla="*/ 6159 w 10625"/>
              <a:gd name="T39" fmla="*/ 147 h 1779"/>
              <a:gd name="T40" fmla="*/ 6118 w 10625"/>
              <a:gd name="T41" fmla="*/ 736 h 1779"/>
              <a:gd name="T42" fmla="*/ 5311 w 10625"/>
              <a:gd name="T43" fmla="*/ 651 h 1779"/>
              <a:gd name="T44" fmla="*/ 6407 w 10625"/>
              <a:gd name="T45" fmla="*/ 836 h 1779"/>
              <a:gd name="T46" fmla="*/ 7345 w 10625"/>
              <a:gd name="T47" fmla="*/ 60 h 1779"/>
              <a:gd name="T48" fmla="*/ 991 w 10625"/>
              <a:gd name="T49" fmla="*/ 1254 h 1779"/>
              <a:gd name="T50" fmla="*/ 277 w 10625"/>
              <a:gd name="T51" fmla="*/ 1405 h 1779"/>
              <a:gd name="T52" fmla="*/ 1788 w 10625"/>
              <a:gd name="T53" fmla="*/ 927 h 1779"/>
              <a:gd name="T54" fmla="*/ 2368 w 10625"/>
              <a:gd name="T55" fmla="*/ 1365 h 1779"/>
              <a:gd name="T56" fmla="*/ 1609 w 10625"/>
              <a:gd name="T57" fmla="*/ 1771 h 1779"/>
              <a:gd name="T58" fmla="*/ 1165 w 10625"/>
              <a:gd name="T59" fmla="*/ 1222 h 1779"/>
              <a:gd name="T60" fmla="*/ 1943 w 10625"/>
              <a:gd name="T61" fmla="*/ 1684 h 1779"/>
              <a:gd name="T62" fmla="*/ 2029 w 10625"/>
              <a:gd name="T63" fmla="*/ 1182 h 1779"/>
              <a:gd name="T64" fmla="*/ 1398 w 10625"/>
              <a:gd name="T65" fmla="*/ 1124 h 1779"/>
              <a:gd name="T66" fmla="*/ 1721 w 10625"/>
              <a:gd name="T67" fmla="*/ 1685 h 1779"/>
              <a:gd name="T68" fmla="*/ 3428 w 10625"/>
              <a:gd name="T69" fmla="*/ 1624 h 1779"/>
              <a:gd name="T70" fmla="*/ 2783 w 10625"/>
              <a:gd name="T71" fmla="*/ 1397 h 1779"/>
              <a:gd name="T72" fmla="*/ 2485 w 10625"/>
              <a:gd name="T73" fmla="*/ 1013 h 1779"/>
              <a:gd name="T74" fmla="*/ 3498 w 10625"/>
              <a:gd name="T75" fmla="*/ 1124 h 1779"/>
              <a:gd name="T76" fmla="*/ 3191 w 10625"/>
              <a:gd name="T77" fmla="*/ 1087 h 1779"/>
              <a:gd name="T78" fmla="*/ 2918 w 10625"/>
              <a:gd name="T79" fmla="*/ 1384 h 1779"/>
              <a:gd name="T80" fmla="*/ 4736 w 10625"/>
              <a:gd name="T81" fmla="*/ 1593 h 1779"/>
              <a:gd name="T82" fmla="*/ 3731 w 10625"/>
              <a:gd name="T83" fmla="*/ 1611 h 1779"/>
              <a:gd name="T84" fmla="*/ 4623 w 10625"/>
              <a:gd name="T85" fmla="*/ 1056 h 1779"/>
              <a:gd name="T86" fmla="*/ 4027 w 10625"/>
              <a:gd name="T87" fmla="*/ 1314 h 1779"/>
              <a:gd name="T88" fmla="*/ 4410 w 10625"/>
              <a:gd name="T89" fmla="*/ 1103 h 1779"/>
              <a:gd name="T90" fmla="*/ 4451 w 10625"/>
              <a:gd name="T91" fmla="*/ 1646 h 1779"/>
              <a:gd name="T92" fmla="*/ 4149 w 10625"/>
              <a:gd name="T93" fmla="*/ 1364 h 1779"/>
              <a:gd name="T94" fmla="*/ 5827 w 10625"/>
              <a:gd name="T95" fmla="*/ 1305 h 1779"/>
              <a:gd name="T96" fmla="*/ 5296 w 10625"/>
              <a:gd name="T97" fmla="*/ 1763 h 1779"/>
              <a:gd name="T98" fmla="*/ 4844 w 10625"/>
              <a:gd name="T99" fmla="*/ 1004 h 1779"/>
              <a:gd name="T100" fmla="*/ 5252 w 10625"/>
              <a:gd name="T101" fmla="*/ 1663 h 1779"/>
              <a:gd name="T102" fmla="*/ 5742 w 10625"/>
              <a:gd name="T103" fmla="*/ 1373 h 1779"/>
              <a:gd name="T104" fmla="*/ 6087 w 10625"/>
              <a:gd name="T105" fmla="*/ 1115 h 1779"/>
              <a:gd name="T106" fmla="*/ 5921 w 10625"/>
              <a:gd name="T107" fmla="*/ 964 h 1779"/>
              <a:gd name="T108" fmla="*/ 7855 w 10625"/>
              <a:gd name="T109" fmla="*/ 969 h 1779"/>
              <a:gd name="T110" fmla="*/ 8274 w 10625"/>
              <a:gd name="T111" fmla="*/ 1418 h 1779"/>
              <a:gd name="T112" fmla="*/ 7203 w 10625"/>
              <a:gd name="T113" fmla="*/ 1750 h 1779"/>
              <a:gd name="T114" fmla="*/ 7860 w 10625"/>
              <a:gd name="T115" fmla="*/ 1678 h 1779"/>
              <a:gd name="T116" fmla="*/ 7982 w 10625"/>
              <a:gd name="T117" fmla="*/ 1163 h 1779"/>
              <a:gd name="T118" fmla="*/ 7507 w 10625"/>
              <a:gd name="T119" fmla="*/ 1660 h 1779"/>
              <a:gd name="T120" fmla="*/ 9372 w 10625"/>
              <a:gd name="T121" fmla="*/ 1507 h 1779"/>
              <a:gd name="T122" fmla="*/ 9356 w 10625"/>
              <a:gd name="T123" fmla="*/ 1254 h 1779"/>
              <a:gd name="T124" fmla="*/ 9308 w 10625"/>
              <a:gd name="T125" fmla="*/ 1360 h 1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625" h="1779">
                <a:moveTo>
                  <a:pt x="10575" y="961"/>
                </a:moveTo>
                <a:lnTo>
                  <a:pt x="10625" y="1249"/>
                </a:lnTo>
                <a:lnTo>
                  <a:pt x="10605" y="1254"/>
                </a:lnTo>
                <a:lnTo>
                  <a:pt x="10563" y="1190"/>
                </a:lnTo>
                <a:lnTo>
                  <a:pt x="10543" y="1163"/>
                </a:lnTo>
                <a:lnTo>
                  <a:pt x="10524" y="1139"/>
                </a:lnTo>
                <a:lnTo>
                  <a:pt x="10503" y="1118"/>
                </a:lnTo>
                <a:lnTo>
                  <a:pt x="10482" y="1099"/>
                </a:lnTo>
                <a:lnTo>
                  <a:pt x="10461" y="1082"/>
                </a:lnTo>
                <a:lnTo>
                  <a:pt x="10439" y="1069"/>
                </a:lnTo>
                <a:lnTo>
                  <a:pt x="10416" y="1056"/>
                </a:lnTo>
                <a:lnTo>
                  <a:pt x="10391" y="1046"/>
                </a:lnTo>
                <a:lnTo>
                  <a:pt x="10366" y="1038"/>
                </a:lnTo>
                <a:lnTo>
                  <a:pt x="10339" y="1030"/>
                </a:lnTo>
                <a:lnTo>
                  <a:pt x="10309" y="1026"/>
                </a:lnTo>
                <a:lnTo>
                  <a:pt x="10278" y="1021"/>
                </a:lnTo>
                <a:lnTo>
                  <a:pt x="10207" y="1015"/>
                </a:lnTo>
                <a:lnTo>
                  <a:pt x="10199" y="1072"/>
                </a:lnTo>
                <a:lnTo>
                  <a:pt x="10197" y="1110"/>
                </a:lnTo>
                <a:lnTo>
                  <a:pt x="10196" y="1155"/>
                </a:lnTo>
                <a:lnTo>
                  <a:pt x="10196" y="1559"/>
                </a:lnTo>
                <a:lnTo>
                  <a:pt x="10197" y="1611"/>
                </a:lnTo>
                <a:lnTo>
                  <a:pt x="10201" y="1653"/>
                </a:lnTo>
                <a:lnTo>
                  <a:pt x="10211" y="1711"/>
                </a:lnTo>
                <a:lnTo>
                  <a:pt x="10221" y="1740"/>
                </a:lnTo>
                <a:lnTo>
                  <a:pt x="10227" y="1748"/>
                </a:lnTo>
                <a:lnTo>
                  <a:pt x="9919" y="1748"/>
                </a:lnTo>
                <a:lnTo>
                  <a:pt x="9924" y="1740"/>
                </a:lnTo>
                <a:lnTo>
                  <a:pt x="9933" y="1711"/>
                </a:lnTo>
                <a:lnTo>
                  <a:pt x="9938" y="1686"/>
                </a:lnTo>
                <a:lnTo>
                  <a:pt x="9942" y="1653"/>
                </a:lnTo>
                <a:lnTo>
                  <a:pt x="9945" y="1611"/>
                </a:lnTo>
                <a:lnTo>
                  <a:pt x="9947" y="1559"/>
                </a:lnTo>
                <a:lnTo>
                  <a:pt x="9950" y="1154"/>
                </a:lnTo>
                <a:lnTo>
                  <a:pt x="9949" y="1108"/>
                </a:lnTo>
                <a:lnTo>
                  <a:pt x="9947" y="1071"/>
                </a:lnTo>
                <a:lnTo>
                  <a:pt x="9943" y="1040"/>
                </a:lnTo>
                <a:lnTo>
                  <a:pt x="9939" y="1015"/>
                </a:lnTo>
                <a:lnTo>
                  <a:pt x="9902" y="1018"/>
                </a:lnTo>
                <a:lnTo>
                  <a:pt x="9868" y="1021"/>
                </a:lnTo>
                <a:lnTo>
                  <a:pt x="9807" y="1030"/>
                </a:lnTo>
                <a:lnTo>
                  <a:pt x="9754" y="1046"/>
                </a:lnTo>
                <a:lnTo>
                  <a:pt x="9729" y="1056"/>
                </a:lnTo>
                <a:lnTo>
                  <a:pt x="9706" y="1069"/>
                </a:lnTo>
                <a:lnTo>
                  <a:pt x="9685" y="1082"/>
                </a:lnTo>
                <a:lnTo>
                  <a:pt x="9663" y="1099"/>
                </a:lnTo>
                <a:lnTo>
                  <a:pt x="9643" y="1118"/>
                </a:lnTo>
                <a:lnTo>
                  <a:pt x="9622" y="1139"/>
                </a:lnTo>
                <a:lnTo>
                  <a:pt x="9602" y="1163"/>
                </a:lnTo>
                <a:lnTo>
                  <a:pt x="9583" y="1190"/>
                </a:lnTo>
                <a:lnTo>
                  <a:pt x="9541" y="1254"/>
                </a:lnTo>
                <a:lnTo>
                  <a:pt x="9521" y="1249"/>
                </a:lnTo>
                <a:lnTo>
                  <a:pt x="9571" y="961"/>
                </a:lnTo>
                <a:lnTo>
                  <a:pt x="10072" y="964"/>
                </a:lnTo>
                <a:lnTo>
                  <a:pt x="10575" y="961"/>
                </a:lnTo>
                <a:close/>
                <a:moveTo>
                  <a:pt x="7595" y="248"/>
                </a:moveTo>
                <a:lnTo>
                  <a:pt x="7735" y="437"/>
                </a:lnTo>
                <a:lnTo>
                  <a:pt x="7595" y="609"/>
                </a:lnTo>
                <a:lnTo>
                  <a:pt x="7595" y="248"/>
                </a:lnTo>
                <a:close/>
                <a:moveTo>
                  <a:pt x="23" y="836"/>
                </a:moveTo>
                <a:lnTo>
                  <a:pt x="27" y="828"/>
                </a:lnTo>
                <a:lnTo>
                  <a:pt x="32" y="817"/>
                </a:lnTo>
                <a:lnTo>
                  <a:pt x="37" y="799"/>
                </a:lnTo>
                <a:lnTo>
                  <a:pt x="43" y="774"/>
                </a:lnTo>
                <a:lnTo>
                  <a:pt x="48" y="741"/>
                </a:lnTo>
                <a:lnTo>
                  <a:pt x="51" y="699"/>
                </a:lnTo>
                <a:lnTo>
                  <a:pt x="52" y="647"/>
                </a:lnTo>
                <a:lnTo>
                  <a:pt x="56" y="242"/>
                </a:lnTo>
                <a:lnTo>
                  <a:pt x="54" y="189"/>
                </a:lnTo>
                <a:lnTo>
                  <a:pt x="51" y="147"/>
                </a:lnTo>
                <a:lnTo>
                  <a:pt x="45" y="113"/>
                </a:lnTo>
                <a:lnTo>
                  <a:pt x="40" y="90"/>
                </a:lnTo>
                <a:lnTo>
                  <a:pt x="27" y="60"/>
                </a:lnTo>
                <a:lnTo>
                  <a:pt x="23" y="52"/>
                </a:lnTo>
                <a:lnTo>
                  <a:pt x="332" y="52"/>
                </a:lnTo>
                <a:lnTo>
                  <a:pt x="328" y="60"/>
                </a:lnTo>
                <a:lnTo>
                  <a:pt x="323" y="71"/>
                </a:lnTo>
                <a:lnTo>
                  <a:pt x="317" y="90"/>
                </a:lnTo>
                <a:lnTo>
                  <a:pt x="312" y="115"/>
                </a:lnTo>
                <a:lnTo>
                  <a:pt x="307" y="147"/>
                </a:lnTo>
                <a:lnTo>
                  <a:pt x="304" y="189"/>
                </a:lnTo>
                <a:lnTo>
                  <a:pt x="303" y="243"/>
                </a:lnTo>
                <a:lnTo>
                  <a:pt x="303" y="408"/>
                </a:lnTo>
                <a:lnTo>
                  <a:pt x="389" y="364"/>
                </a:lnTo>
                <a:lnTo>
                  <a:pt x="485" y="310"/>
                </a:lnTo>
                <a:lnTo>
                  <a:pt x="684" y="192"/>
                </a:lnTo>
                <a:lnTo>
                  <a:pt x="841" y="93"/>
                </a:lnTo>
                <a:lnTo>
                  <a:pt x="906" y="52"/>
                </a:lnTo>
                <a:lnTo>
                  <a:pt x="1092" y="50"/>
                </a:lnTo>
                <a:lnTo>
                  <a:pt x="1092" y="68"/>
                </a:lnTo>
                <a:lnTo>
                  <a:pt x="1071" y="69"/>
                </a:lnTo>
                <a:lnTo>
                  <a:pt x="1050" y="74"/>
                </a:lnTo>
                <a:lnTo>
                  <a:pt x="1000" y="90"/>
                </a:lnTo>
                <a:lnTo>
                  <a:pt x="973" y="101"/>
                </a:lnTo>
                <a:lnTo>
                  <a:pt x="943" y="116"/>
                </a:lnTo>
                <a:lnTo>
                  <a:pt x="879" y="149"/>
                </a:lnTo>
                <a:lnTo>
                  <a:pt x="808" y="189"/>
                </a:lnTo>
                <a:lnTo>
                  <a:pt x="731" y="236"/>
                </a:lnTo>
                <a:lnTo>
                  <a:pt x="562" y="343"/>
                </a:lnTo>
                <a:lnTo>
                  <a:pt x="703" y="476"/>
                </a:lnTo>
                <a:lnTo>
                  <a:pt x="875" y="633"/>
                </a:lnTo>
                <a:lnTo>
                  <a:pt x="961" y="705"/>
                </a:lnTo>
                <a:lnTo>
                  <a:pt x="1041" y="764"/>
                </a:lnTo>
                <a:lnTo>
                  <a:pt x="1077" y="786"/>
                </a:lnTo>
                <a:lnTo>
                  <a:pt x="1109" y="803"/>
                </a:lnTo>
                <a:lnTo>
                  <a:pt x="1137" y="816"/>
                </a:lnTo>
                <a:lnTo>
                  <a:pt x="1150" y="819"/>
                </a:lnTo>
                <a:lnTo>
                  <a:pt x="1161" y="820"/>
                </a:lnTo>
                <a:lnTo>
                  <a:pt x="1161" y="838"/>
                </a:lnTo>
                <a:lnTo>
                  <a:pt x="731" y="840"/>
                </a:lnTo>
                <a:lnTo>
                  <a:pt x="728" y="829"/>
                </a:lnTo>
                <a:lnTo>
                  <a:pt x="718" y="813"/>
                </a:lnTo>
                <a:lnTo>
                  <a:pt x="682" y="767"/>
                </a:lnTo>
                <a:lnTo>
                  <a:pt x="630" y="707"/>
                </a:lnTo>
                <a:lnTo>
                  <a:pt x="567" y="641"/>
                </a:lnTo>
                <a:lnTo>
                  <a:pt x="533" y="608"/>
                </a:lnTo>
                <a:lnTo>
                  <a:pt x="497" y="576"/>
                </a:lnTo>
                <a:lnTo>
                  <a:pt x="461" y="546"/>
                </a:lnTo>
                <a:lnTo>
                  <a:pt x="426" y="518"/>
                </a:lnTo>
                <a:lnTo>
                  <a:pt x="391" y="495"/>
                </a:lnTo>
                <a:lnTo>
                  <a:pt x="359" y="476"/>
                </a:lnTo>
                <a:lnTo>
                  <a:pt x="329" y="463"/>
                </a:lnTo>
                <a:lnTo>
                  <a:pt x="303" y="455"/>
                </a:lnTo>
                <a:lnTo>
                  <a:pt x="303" y="635"/>
                </a:lnTo>
                <a:lnTo>
                  <a:pt x="304" y="689"/>
                </a:lnTo>
                <a:lnTo>
                  <a:pt x="307" y="732"/>
                </a:lnTo>
                <a:lnTo>
                  <a:pt x="312" y="767"/>
                </a:lnTo>
                <a:lnTo>
                  <a:pt x="317" y="793"/>
                </a:lnTo>
                <a:lnTo>
                  <a:pt x="323" y="813"/>
                </a:lnTo>
                <a:lnTo>
                  <a:pt x="328" y="826"/>
                </a:lnTo>
                <a:lnTo>
                  <a:pt x="332" y="836"/>
                </a:lnTo>
                <a:lnTo>
                  <a:pt x="23" y="836"/>
                </a:lnTo>
                <a:close/>
                <a:moveTo>
                  <a:pt x="1782" y="0"/>
                </a:moveTo>
                <a:lnTo>
                  <a:pt x="1844" y="2"/>
                </a:lnTo>
                <a:lnTo>
                  <a:pt x="1905" y="8"/>
                </a:lnTo>
                <a:lnTo>
                  <a:pt x="1961" y="16"/>
                </a:lnTo>
                <a:lnTo>
                  <a:pt x="2016" y="27"/>
                </a:lnTo>
                <a:lnTo>
                  <a:pt x="2068" y="43"/>
                </a:lnTo>
                <a:lnTo>
                  <a:pt x="2115" y="60"/>
                </a:lnTo>
                <a:lnTo>
                  <a:pt x="2160" y="82"/>
                </a:lnTo>
                <a:lnTo>
                  <a:pt x="2200" y="105"/>
                </a:lnTo>
                <a:lnTo>
                  <a:pt x="2238" y="132"/>
                </a:lnTo>
                <a:lnTo>
                  <a:pt x="2271" y="161"/>
                </a:lnTo>
                <a:lnTo>
                  <a:pt x="2299" y="193"/>
                </a:lnTo>
                <a:lnTo>
                  <a:pt x="2323" y="227"/>
                </a:lnTo>
                <a:lnTo>
                  <a:pt x="2341" y="263"/>
                </a:lnTo>
                <a:lnTo>
                  <a:pt x="2349" y="282"/>
                </a:lnTo>
                <a:lnTo>
                  <a:pt x="2355" y="303"/>
                </a:lnTo>
                <a:lnTo>
                  <a:pt x="2359" y="322"/>
                </a:lnTo>
                <a:lnTo>
                  <a:pt x="2363" y="344"/>
                </a:lnTo>
                <a:lnTo>
                  <a:pt x="2365" y="364"/>
                </a:lnTo>
                <a:lnTo>
                  <a:pt x="2366" y="387"/>
                </a:lnTo>
                <a:lnTo>
                  <a:pt x="2365" y="413"/>
                </a:lnTo>
                <a:lnTo>
                  <a:pt x="2363" y="438"/>
                </a:lnTo>
                <a:lnTo>
                  <a:pt x="2358" y="463"/>
                </a:lnTo>
                <a:lnTo>
                  <a:pt x="2352" y="488"/>
                </a:lnTo>
                <a:lnTo>
                  <a:pt x="2344" y="512"/>
                </a:lnTo>
                <a:lnTo>
                  <a:pt x="2335" y="534"/>
                </a:lnTo>
                <a:lnTo>
                  <a:pt x="2313" y="579"/>
                </a:lnTo>
                <a:lnTo>
                  <a:pt x="2299" y="599"/>
                </a:lnTo>
                <a:lnTo>
                  <a:pt x="2283" y="619"/>
                </a:lnTo>
                <a:lnTo>
                  <a:pt x="2267" y="639"/>
                </a:lnTo>
                <a:lnTo>
                  <a:pt x="2250" y="658"/>
                </a:lnTo>
                <a:lnTo>
                  <a:pt x="2212" y="693"/>
                </a:lnTo>
                <a:lnTo>
                  <a:pt x="2169" y="725"/>
                </a:lnTo>
                <a:lnTo>
                  <a:pt x="2122" y="754"/>
                </a:lnTo>
                <a:lnTo>
                  <a:pt x="2072" y="779"/>
                </a:lnTo>
                <a:lnTo>
                  <a:pt x="2020" y="801"/>
                </a:lnTo>
                <a:lnTo>
                  <a:pt x="1965" y="819"/>
                </a:lnTo>
                <a:lnTo>
                  <a:pt x="1907" y="834"/>
                </a:lnTo>
                <a:lnTo>
                  <a:pt x="1848" y="844"/>
                </a:lnTo>
                <a:lnTo>
                  <a:pt x="1787" y="851"/>
                </a:lnTo>
                <a:lnTo>
                  <a:pt x="1725" y="853"/>
                </a:lnTo>
                <a:lnTo>
                  <a:pt x="1663" y="851"/>
                </a:lnTo>
                <a:lnTo>
                  <a:pt x="1603" y="845"/>
                </a:lnTo>
                <a:lnTo>
                  <a:pt x="1544" y="836"/>
                </a:lnTo>
                <a:lnTo>
                  <a:pt x="1488" y="823"/>
                </a:lnTo>
                <a:lnTo>
                  <a:pt x="1436" y="807"/>
                </a:lnTo>
                <a:lnTo>
                  <a:pt x="1386" y="787"/>
                </a:lnTo>
                <a:lnTo>
                  <a:pt x="1340" y="765"/>
                </a:lnTo>
                <a:lnTo>
                  <a:pt x="1298" y="739"/>
                </a:lnTo>
                <a:lnTo>
                  <a:pt x="1259" y="711"/>
                </a:lnTo>
                <a:lnTo>
                  <a:pt x="1224" y="681"/>
                </a:lnTo>
                <a:lnTo>
                  <a:pt x="1195" y="647"/>
                </a:lnTo>
                <a:lnTo>
                  <a:pt x="1170" y="611"/>
                </a:lnTo>
                <a:lnTo>
                  <a:pt x="1151" y="574"/>
                </a:lnTo>
                <a:lnTo>
                  <a:pt x="1136" y="534"/>
                </a:lnTo>
                <a:lnTo>
                  <a:pt x="1127" y="492"/>
                </a:lnTo>
                <a:lnTo>
                  <a:pt x="1125" y="471"/>
                </a:lnTo>
                <a:lnTo>
                  <a:pt x="1123" y="449"/>
                </a:lnTo>
                <a:lnTo>
                  <a:pt x="1125" y="423"/>
                </a:lnTo>
                <a:lnTo>
                  <a:pt x="1127" y="398"/>
                </a:lnTo>
                <a:lnTo>
                  <a:pt x="1133" y="373"/>
                </a:lnTo>
                <a:lnTo>
                  <a:pt x="1138" y="349"/>
                </a:lnTo>
                <a:lnTo>
                  <a:pt x="1146" y="326"/>
                </a:lnTo>
                <a:lnTo>
                  <a:pt x="1156" y="303"/>
                </a:lnTo>
                <a:lnTo>
                  <a:pt x="1168" y="281"/>
                </a:lnTo>
                <a:lnTo>
                  <a:pt x="1180" y="260"/>
                </a:lnTo>
                <a:lnTo>
                  <a:pt x="1210" y="220"/>
                </a:lnTo>
                <a:lnTo>
                  <a:pt x="1245" y="184"/>
                </a:lnTo>
                <a:lnTo>
                  <a:pt x="1286" y="150"/>
                </a:lnTo>
                <a:lnTo>
                  <a:pt x="1330" y="119"/>
                </a:lnTo>
                <a:lnTo>
                  <a:pt x="1377" y="92"/>
                </a:lnTo>
                <a:lnTo>
                  <a:pt x="1428" y="68"/>
                </a:lnTo>
                <a:lnTo>
                  <a:pt x="1483" y="48"/>
                </a:lnTo>
                <a:lnTo>
                  <a:pt x="1539" y="31"/>
                </a:lnTo>
                <a:lnTo>
                  <a:pt x="1598" y="18"/>
                </a:lnTo>
                <a:lnTo>
                  <a:pt x="1659" y="8"/>
                </a:lnTo>
                <a:lnTo>
                  <a:pt x="1720" y="2"/>
                </a:lnTo>
                <a:lnTo>
                  <a:pt x="1782" y="0"/>
                </a:lnTo>
                <a:close/>
                <a:moveTo>
                  <a:pt x="1851" y="771"/>
                </a:moveTo>
                <a:lnTo>
                  <a:pt x="1886" y="769"/>
                </a:lnTo>
                <a:lnTo>
                  <a:pt x="1920" y="765"/>
                </a:lnTo>
                <a:lnTo>
                  <a:pt x="1950" y="758"/>
                </a:lnTo>
                <a:lnTo>
                  <a:pt x="1978" y="748"/>
                </a:lnTo>
                <a:lnTo>
                  <a:pt x="2003" y="736"/>
                </a:lnTo>
                <a:lnTo>
                  <a:pt x="2026" y="722"/>
                </a:lnTo>
                <a:lnTo>
                  <a:pt x="2046" y="706"/>
                </a:lnTo>
                <a:lnTo>
                  <a:pt x="2064" y="688"/>
                </a:lnTo>
                <a:lnTo>
                  <a:pt x="2080" y="667"/>
                </a:lnTo>
                <a:lnTo>
                  <a:pt x="2094" y="647"/>
                </a:lnTo>
                <a:lnTo>
                  <a:pt x="2105" y="624"/>
                </a:lnTo>
                <a:lnTo>
                  <a:pt x="2114" y="601"/>
                </a:lnTo>
                <a:lnTo>
                  <a:pt x="2121" y="577"/>
                </a:lnTo>
                <a:lnTo>
                  <a:pt x="2126" y="554"/>
                </a:lnTo>
                <a:lnTo>
                  <a:pt x="2129" y="529"/>
                </a:lnTo>
                <a:lnTo>
                  <a:pt x="2130" y="504"/>
                </a:lnTo>
                <a:lnTo>
                  <a:pt x="2127" y="456"/>
                </a:lnTo>
                <a:lnTo>
                  <a:pt x="2123" y="433"/>
                </a:lnTo>
                <a:lnTo>
                  <a:pt x="2118" y="411"/>
                </a:lnTo>
                <a:lnTo>
                  <a:pt x="2104" y="369"/>
                </a:lnTo>
                <a:lnTo>
                  <a:pt x="2086" y="328"/>
                </a:lnTo>
                <a:lnTo>
                  <a:pt x="2063" y="290"/>
                </a:lnTo>
                <a:lnTo>
                  <a:pt x="2050" y="272"/>
                </a:lnTo>
                <a:lnTo>
                  <a:pt x="2036" y="255"/>
                </a:lnTo>
                <a:lnTo>
                  <a:pt x="2021" y="239"/>
                </a:lnTo>
                <a:lnTo>
                  <a:pt x="2007" y="223"/>
                </a:lnTo>
                <a:lnTo>
                  <a:pt x="1973" y="194"/>
                </a:lnTo>
                <a:lnTo>
                  <a:pt x="1937" y="168"/>
                </a:lnTo>
                <a:lnTo>
                  <a:pt x="1899" y="144"/>
                </a:lnTo>
                <a:lnTo>
                  <a:pt x="1859" y="125"/>
                </a:lnTo>
                <a:lnTo>
                  <a:pt x="1818" y="108"/>
                </a:lnTo>
                <a:lnTo>
                  <a:pt x="1776" y="95"/>
                </a:lnTo>
                <a:lnTo>
                  <a:pt x="1733" y="85"/>
                </a:lnTo>
                <a:lnTo>
                  <a:pt x="1691" y="79"/>
                </a:lnTo>
                <a:lnTo>
                  <a:pt x="1649" y="78"/>
                </a:lnTo>
                <a:lnTo>
                  <a:pt x="1612" y="79"/>
                </a:lnTo>
                <a:lnTo>
                  <a:pt x="1578" y="84"/>
                </a:lnTo>
                <a:lnTo>
                  <a:pt x="1547" y="91"/>
                </a:lnTo>
                <a:lnTo>
                  <a:pt x="1519" y="100"/>
                </a:lnTo>
                <a:lnTo>
                  <a:pt x="1494" y="111"/>
                </a:lnTo>
                <a:lnTo>
                  <a:pt x="1471" y="125"/>
                </a:lnTo>
                <a:lnTo>
                  <a:pt x="1451" y="141"/>
                </a:lnTo>
                <a:lnTo>
                  <a:pt x="1433" y="158"/>
                </a:lnTo>
                <a:lnTo>
                  <a:pt x="1418" y="177"/>
                </a:lnTo>
                <a:lnTo>
                  <a:pt x="1405" y="197"/>
                </a:lnTo>
                <a:lnTo>
                  <a:pt x="1394" y="220"/>
                </a:lnTo>
                <a:lnTo>
                  <a:pt x="1385" y="243"/>
                </a:lnTo>
                <a:lnTo>
                  <a:pt x="1379" y="268"/>
                </a:lnTo>
                <a:lnTo>
                  <a:pt x="1374" y="293"/>
                </a:lnTo>
                <a:lnTo>
                  <a:pt x="1371" y="346"/>
                </a:lnTo>
                <a:lnTo>
                  <a:pt x="1373" y="375"/>
                </a:lnTo>
                <a:lnTo>
                  <a:pt x="1377" y="407"/>
                </a:lnTo>
                <a:lnTo>
                  <a:pt x="1385" y="440"/>
                </a:lnTo>
                <a:lnTo>
                  <a:pt x="1397" y="475"/>
                </a:lnTo>
                <a:lnTo>
                  <a:pt x="1411" y="511"/>
                </a:lnTo>
                <a:lnTo>
                  <a:pt x="1430" y="546"/>
                </a:lnTo>
                <a:lnTo>
                  <a:pt x="1452" y="581"/>
                </a:lnTo>
                <a:lnTo>
                  <a:pt x="1478" y="615"/>
                </a:lnTo>
                <a:lnTo>
                  <a:pt x="1493" y="631"/>
                </a:lnTo>
                <a:lnTo>
                  <a:pt x="1509" y="647"/>
                </a:lnTo>
                <a:lnTo>
                  <a:pt x="1544" y="676"/>
                </a:lnTo>
                <a:lnTo>
                  <a:pt x="1563" y="690"/>
                </a:lnTo>
                <a:lnTo>
                  <a:pt x="1583" y="702"/>
                </a:lnTo>
                <a:lnTo>
                  <a:pt x="1627" y="726"/>
                </a:lnTo>
                <a:lnTo>
                  <a:pt x="1676" y="744"/>
                </a:lnTo>
                <a:lnTo>
                  <a:pt x="1729" y="759"/>
                </a:lnTo>
                <a:lnTo>
                  <a:pt x="1788" y="768"/>
                </a:lnTo>
                <a:lnTo>
                  <a:pt x="1851" y="771"/>
                </a:lnTo>
                <a:close/>
                <a:moveTo>
                  <a:pt x="4917" y="836"/>
                </a:moveTo>
                <a:lnTo>
                  <a:pt x="4915" y="808"/>
                </a:lnTo>
                <a:lnTo>
                  <a:pt x="4910" y="776"/>
                </a:lnTo>
                <a:lnTo>
                  <a:pt x="4892" y="702"/>
                </a:lnTo>
                <a:lnTo>
                  <a:pt x="4776" y="371"/>
                </a:lnTo>
                <a:lnTo>
                  <a:pt x="4747" y="295"/>
                </a:lnTo>
                <a:lnTo>
                  <a:pt x="4718" y="229"/>
                </a:lnTo>
                <a:lnTo>
                  <a:pt x="4473" y="835"/>
                </a:lnTo>
                <a:lnTo>
                  <a:pt x="4440" y="835"/>
                </a:lnTo>
                <a:lnTo>
                  <a:pt x="4400" y="761"/>
                </a:lnTo>
                <a:lnTo>
                  <a:pt x="4179" y="358"/>
                </a:lnTo>
                <a:lnTo>
                  <a:pt x="4138" y="292"/>
                </a:lnTo>
                <a:lnTo>
                  <a:pt x="4098" y="227"/>
                </a:lnTo>
                <a:lnTo>
                  <a:pt x="3965" y="673"/>
                </a:lnTo>
                <a:lnTo>
                  <a:pt x="3955" y="715"/>
                </a:lnTo>
                <a:lnTo>
                  <a:pt x="3947" y="758"/>
                </a:lnTo>
                <a:lnTo>
                  <a:pt x="3943" y="799"/>
                </a:lnTo>
                <a:lnTo>
                  <a:pt x="3943" y="818"/>
                </a:lnTo>
                <a:lnTo>
                  <a:pt x="3944" y="836"/>
                </a:lnTo>
                <a:lnTo>
                  <a:pt x="3803" y="837"/>
                </a:lnTo>
                <a:lnTo>
                  <a:pt x="3495" y="836"/>
                </a:lnTo>
                <a:lnTo>
                  <a:pt x="3494" y="808"/>
                </a:lnTo>
                <a:lnTo>
                  <a:pt x="3488" y="776"/>
                </a:lnTo>
                <a:lnTo>
                  <a:pt x="3470" y="702"/>
                </a:lnTo>
                <a:lnTo>
                  <a:pt x="3356" y="371"/>
                </a:lnTo>
                <a:lnTo>
                  <a:pt x="3326" y="295"/>
                </a:lnTo>
                <a:lnTo>
                  <a:pt x="3297" y="229"/>
                </a:lnTo>
                <a:lnTo>
                  <a:pt x="3052" y="835"/>
                </a:lnTo>
                <a:lnTo>
                  <a:pt x="3019" y="835"/>
                </a:lnTo>
                <a:lnTo>
                  <a:pt x="2978" y="761"/>
                </a:lnTo>
                <a:lnTo>
                  <a:pt x="2758" y="358"/>
                </a:lnTo>
                <a:lnTo>
                  <a:pt x="2716" y="292"/>
                </a:lnTo>
                <a:lnTo>
                  <a:pt x="2677" y="227"/>
                </a:lnTo>
                <a:lnTo>
                  <a:pt x="2544" y="673"/>
                </a:lnTo>
                <a:lnTo>
                  <a:pt x="2534" y="715"/>
                </a:lnTo>
                <a:lnTo>
                  <a:pt x="2526" y="758"/>
                </a:lnTo>
                <a:lnTo>
                  <a:pt x="2521" y="799"/>
                </a:lnTo>
                <a:lnTo>
                  <a:pt x="2521" y="818"/>
                </a:lnTo>
                <a:lnTo>
                  <a:pt x="2522" y="836"/>
                </a:lnTo>
                <a:lnTo>
                  <a:pt x="2382" y="837"/>
                </a:lnTo>
                <a:lnTo>
                  <a:pt x="2399" y="803"/>
                </a:lnTo>
                <a:lnTo>
                  <a:pt x="2417" y="760"/>
                </a:lnTo>
                <a:lnTo>
                  <a:pt x="2449" y="673"/>
                </a:lnTo>
                <a:lnTo>
                  <a:pt x="2619" y="144"/>
                </a:lnTo>
                <a:lnTo>
                  <a:pt x="2582" y="99"/>
                </a:lnTo>
                <a:lnTo>
                  <a:pt x="2542" y="52"/>
                </a:lnTo>
                <a:lnTo>
                  <a:pt x="2849" y="52"/>
                </a:lnTo>
                <a:lnTo>
                  <a:pt x="2889" y="139"/>
                </a:lnTo>
                <a:lnTo>
                  <a:pt x="2930" y="222"/>
                </a:lnTo>
                <a:lnTo>
                  <a:pt x="3093" y="518"/>
                </a:lnTo>
                <a:lnTo>
                  <a:pt x="3263" y="154"/>
                </a:lnTo>
                <a:lnTo>
                  <a:pt x="3231" y="95"/>
                </a:lnTo>
                <a:lnTo>
                  <a:pt x="3203" y="52"/>
                </a:lnTo>
                <a:lnTo>
                  <a:pt x="3512" y="52"/>
                </a:lnTo>
                <a:lnTo>
                  <a:pt x="3526" y="113"/>
                </a:lnTo>
                <a:lnTo>
                  <a:pt x="3540" y="167"/>
                </a:lnTo>
                <a:lnTo>
                  <a:pt x="3572" y="263"/>
                </a:lnTo>
                <a:lnTo>
                  <a:pt x="3675" y="537"/>
                </a:lnTo>
                <a:lnTo>
                  <a:pt x="3704" y="609"/>
                </a:lnTo>
                <a:lnTo>
                  <a:pt x="3735" y="685"/>
                </a:lnTo>
                <a:lnTo>
                  <a:pt x="3752" y="722"/>
                </a:lnTo>
                <a:lnTo>
                  <a:pt x="3771" y="758"/>
                </a:lnTo>
                <a:lnTo>
                  <a:pt x="3790" y="792"/>
                </a:lnTo>
                <a:lnTo>
                  <a:pt x="3810" y="823"/>
                </a:lnTo>
                <a:lnTo>
                  <a:pt x="3842" y="750"/>
                </a:lnTo>
                <a:lnTo>
                  <a:pt x="3870" y="673"/>
                </a:lnTo>
                <a:lnTo>
                  <a:pt x="4040" y="144"/>
                </a:lnTo>
                <a:lnTo>
                  <a:pt x="4004" y="99"/>
                </a:lnTo>
                <a:lnTo>
                  <a:pt x="3963" y="52"/>
                </a:lnTo>
                <a:lnTo>
                  <a:pt x="4270" y="52"/>
                </a:lnTo>
                <a:lnTo>
                  <a:pt x="4310" y="139"/>
                </a:lnTo>
                <a:lnTo>
                  <a:pt x="4351" y="222"/>
                </a:lnTo>
                <a:lnTo>
                  <a:pt x="4513" y="518"/>
                </a:lnTo>
                <a:lnTo>
                  <a:pt x="4683" y="154"/>
                </a:lnTo>
                <a:lnTo>
                  <a:pt x="4651" y="95"/>
                </a:lnTo>
                <a:lnTo>
                  <a:pt x="4624" y="52"/>
                </a:lnTo>
                <a:lnTo>
                  <a:pt x="4934" y="52"/>
                </a:lnTo>
                <a:lnTo>
                  <a:pt x="4947" y="113"/>
                </a:lnTo>
                <a:lnTo>
                  <a:pt x="4962" y="167"/>
                </a:lnTo>
                <a:lnTo>
                  <a:pt x="4994" y="263"/>
                </a:lnTo>
                <a:lnTo>
                  <a:pt x="5097" y="537"/>
                </a:lnTo>
                <a:lnTo>
                  <a:pt x="5126" y="614"/>
                </a:lnTo>
                <a:lnTo>
                  <a:pt x="5160" y="693"/>
                </a:lnTo>
                <a:lnTo>
                  <a:pt x="5178" y="732"/>
                </a:lnTo>
                <a:lnTo>
                  <a:pt x="5198" y="769"/>
                </a:lnTo>
                <a:lnTo>
                  <a:pt x="5219" y="804"/>
                </a:lnTo>
                <a:lnTo>
                  <a:pt x="5241" y="836"/>
                </a:lnTo>
                <a:lnTo>
                  <a:pt x="4917" y="836"/>
                </a:lnTo>
                <a:close/>
                <a:moveTo>
                  <a:pt x="5273" y="243"/>
                </a:moveTo>
                <a:lnTo>
                  <a:pt x="5273" y="192"/>
                </a:lnTo>
                <a:lnTo>
                  <a:pt x="5270" y="150"/>
                </a:lnTo>
                <a:lnTo>
                  <a:pt x="5266" y="117"/>
                </a:lnTo>
                <a:lnTo>
                  <a:pt x="5260" y="92"/>
                </a:lnTo>
                <a:lnTo>
                  <a:pt x="5254" y="74"/>
                </a:lnTo>
                <a:lnTo>
                  <a:pt x="5250" y="61"/>
                </a:lnTo>
                <a:lnTo>
                  <a:pt x="5244" y="52"/>
                </a:lnTo>
                <a:lnTo>
                  <a:pt x="5559" y="52"/>
                </a:lnTo>
                <a:lnTo>
                  <a:pt x="5555" y="61"/>
                </a:lnTo>
                <a:lnTo>
                  <a:pt x="5550" y="74"/>
                </a:lnTo>
                <a:lnTo>
                  <a:pt x="5545" y="92"/>
                </a:lnTo>
                <a:lnTo>
                  <a:pt x="5536" y="150"/>
                </a:lnTo>
                <a:lnTo>
                  <a:pt x="5532" y="192"/>
                </a:lnTo>
                <a:lnTo>
                  <a:pt x="5531" y="243"/>
                </a:lnTo>
                <a:lnTo>
                  <a:pt x="5532" y="470"/>
                </a:lnTo>
                <a:lnTo>
                  <a:pt x="5534" y="525"/>
                </a:lnTo>
                <a:lnTo>
                  <a:pt x="5542" y="581"/>
                </a:lnTo>
                <a:lnTo>
                  <a:pt x="5549" y="607"/>
                </a:lnTo>
                <a:lnTo>
                  <a:pt x="5558" y="633"/>
                </a:lnTo>
                <a:lnTo>
                  <a:pt x="5570" y="657"/>
                </a:lnTo>
                <a:lnTo>
                  <a:pt x="5583" y="680"/>
                </a:lnTo>
                <a:lnTo>
                  <a:pt x="5600" y="701"/>
                </a:lnTo>
                <a:lnTo>
                  <a:pt x="5619" y="720"/>
                </a:lnTo>
                <a:lnTo>
                  <a:pt x="5642" y="737"/>
                </a:lnTo>
                <a:lnTo>
                  <a:pt x="5668" y="751"/>
                </a:lnTo>
                <a:lnTo>
                  <a:pt x="5698" y="764"/>
                </a:lnTo>
                <a:lnTo>
                  <a:pt x="5732" y="771"/>
                </a:lnTo>
                <a:lnTo>
                  <a:pt x="5769" y="777"/>
                </a:lnTo>
                <a:lnTo>
                  <a:pt x="5810" y="779"/>
                </a:lnTo>
                <a:lnTo>
                  <a:pt x="5858" y="777"/>
                </a:lnTo>
                <a:lnTo>
                  <a:pt x="5901" y="770"/>
                </a:lnTo>
                <a:lnTo>
                  <a:pt x="5921" y="767"/>
                </a:lnTo>
                <a:lnTo>
                  <a:pt x="5940" y="761"/>
                </a:lnTo>
                <a:lnTo>
                  <a:pt x="5958" y="754"/>
                </a:lnTo>
                <a:lnTo>
                  <a:pt x="5975" y="748"/>
                </a:lnTo>
                <a:lnTo>
                  <a:pt x="5992" y="740"/>
                </a:lnTo>
                <a:lnTo>
                  <a:pt x="6007" y="732"/>
                </a:lnTo>
                <a:lnTo>
                  <a:pt x="6037" y="711"/>
                </a:lnTo>
                <a:lnTo>
                  <a:pt x="6062" y="689"/>
                </a:lnTo>
                <a:lnTo>
                  <a:pt x="6084" y="663"/>
                </a:lnTo>
                <a:lnTo>
                  <a:pt x="6104" y="634"/>
                </a:lnTo>
                <a:lnTo>
                  <a:pt x="6119" y="604"/>
                </a:lnTo>
                <a:lnTo>
                  <a:pt x="6133" y="571"/>
                </a:lnTo>
                <a:lnTo>
                  <a:pt x="6143" y="535"/>
                </a:lnTo>
                <a:lnTo>
                  <a:pt x="6152" y="499"/>
                </a:lnTo>
                <a:lnTo>
                  <a:pt x="6158" y="461"/>
                </a:lnTo>
                <a:lnTo>
                  <a:pt x="6161" y="421"/>
                </a:lnTo>
                <a:lnTo>
                  <a:pt x="6163" y="379"/>
                </a:lnTo>
                <a:lnTo>
                  <a:pt x="6163" y="334"/>
                </a:lnTo>
                <a:lnTo>
                  <a:pt x="6164" y="242"/>
                </a:lnTo>
                <a:lnTo>
                  <a:pt x="6163" y="189"/>
                </a:lnTo>
                <a:lnTo>
                  <a:pt x="6159" y="147"/>
                </a:lnTo>
                <a:lnTo>
                  <a:pt x="6148" y="90"/>
                </a:lnTo>
                <a:lnTo>
                  <a:pt x="6138" y="60"/>
                </a:lnTo>
                <a:lnTo>
                  <a:pt x="6133" y="52"/>
                </a:lnTo>
                <a:lnTo>
                  <a:pt x="6271" y="52"/>
                </a:lnTo>
                <a:lnTo>
                  <a:pt x="6268" y="58"/>
                </a:lnTo>
                <a:lnTo>
                  <a:pt x="6259" y="78"/>
                </a:lnTo>
                <a:lnTo>
                  <a:pt x="6250" y="119"/>
                </a:lnTo>
                <a:lnTo>
                  <a:pt x="6245" y="149"/>
                </a:lnTo>
                <a:lnTo>
                  <a:pt x="6242" y="184"/>
                </a:lnTo>
                <a:lnTo>
                  <a:pt x="6242" y="243"/>
                </a:lnTo>
                <a:lnTo>
                  <a:pt x="6243" y="393"/>
                </a:lnTo>
                <a:lnTo>
                  <a:pt x="6242" y="434"/>
                </a:lnTo>
                <a:lnTo>
                  <a:pt x="6238" y="475"/>
                </a:lnTo>
                <a:lnTo>
                  <a:pt x="6232" y="517"/>
                </a:lnTo>
                <a:lnTo>
                  <a:pt x="6221" y="557"/>
                </a:lnTo>
                <a:lnTo>
                  <a:pt x="6209" y="597"/>
                </a:lnTo>
                <a:lnTo>
                  <a:pt x="6192" y="635"/>
                </a:lnTo>
                <a:lnTo>
                  <a:pt x="6183" y="653"/>
                </a:lnTo>
                <a:lnTo>
                  <a:pt x="6172" y="672"/>
                </a:lnTo>
                <a:lnTo>
                  <a:pt x="6148" y="706"/>
                </a:lnTo>
                <a:lnTo>
                  <a:pt x="6118" y="736"/>
                </a:lnTo>
                <a:lnTo>
                  <a:pt x="6085" y="766"/>
                </a:lnTo>
                <a:lnTo>
                  <a:pt x="6067" y="778"/>
                </a:lnTo>
                <a:lnTo>
                  <a:pt x="6047" y="791"/>
                </a:lnTo>
                <a:lnTo>
                  <a:pt x="6004" y="812"/>
                </a:lnTo>
                <a:lnTo>
                  <a:pt x="5981" y="821"/>
                </a:lnTo>
                <a:lnTo>
                  <a:pt x="5956" y="829"/>
                </a:lnTo>
                <a:lnTo>
                  <a:pt x="5902" y="842"/>
                </a:lnTo>
                <a:lnTo>
                  <a:pt x="5843" y="850"/>
                </a:lnTo>
                <a:lnTo>
                  <a:pt x="5810" y="852"/>
                </a:lnTo>
                <a:lnTo>
                  <a:pt x="5777" y="853"/>
                </a:lnTo>
                <a:lnTo>
                  <a:pt x="5712" y="851"/>
                </a:lnTo>
                <a:lnTo>
                  <a:pt x="5652" y="846"/>
                </a:lnTo>
                <a:lnTo>
                  <a:pt x="5597" y="837"/>
                </a:lnTo>
                <a:lnTo>
                  <a:pt x="5546" y="826"/>
                </a:lnTo>
                <a:lnTo>
                  <a:pt x="5499" y="810"/>
                </a:lnTo>
                <a:lnTo>
                  <a:pt x="5457" y="792"/>
                </a:lnTo>
                <a:lnTo>
                  <a:pt x="5419" y="770"/>
                </a:lnTo>
                <a:lnTo>
                  <a:pt x="5386" y="745"/>
                </a:lnTo>
                <a:lnTo>
                  <a:pt x="5356" y="717"/>
                </a:lnTo>
                <a:lnTo>
                  <a:pt x="5332" y="685"/>
                </a:lnTo>
                <a:lnTo>
                  <a:pt x="5311" y="651"/>
                </a:lnTo>
                <a:lnTo>
                  <a:pt x="5295" y="614"/>
                </a:lnTo>
                <a:lnTo>
                  <a:pt x="5283" y="574"/>
                </a:lnTo>
                <a:lnTo>
                  <a:pt x="5277" y="552"/>
                </a:lnTo>
                <a:lnTo>
                  <a:pt x="5274" y="531"/>
                </a:lnTo>
                <a:lnTo>
                  <a:pt x="5269" y="484"/>
                </a:lnTo>
                <a:lnTo>
                  <a:pt x="5269" y="436"/>
                </a:lnTo>
                <a:lnTo>
                  <a:pt x="5273" y="243"/>
                </a:lnTo>
                <a:close/>
                <a:moveTo>
                  <a:pt x="7484" y="836"/>
                </a:moveTo>
                <a:lnTo>
                  <a:pt x="7336" y="836"/>
                </a:lnTo>
                <a:lnTo>
                  <a:pt x="7162" y="836"/>
                </a:lnTo>
                <a:lnTo>
                  <a:pt x="6838" y="515"/>
                </a:lnTo>
                <a:lnTo>
                  <a:pt x="6523" y="203"/>
                </a:lnTo>
                <a:lnTo>
                  <a:pt x="6522" y="243"/>
                </a:lnTo>
                <a:lnTo>
                  <a:pt x="6522" y="647"/>
                </a:lnTo>
                <a:lnTo>
                  <a:pt x="6524" y="699"/>
                </a:lnTo>
                <a:lnTo>
                  <a:pt x="6528" y="741"/>
                </a:lnTo>
                <a:lnTo>
                  <a:pt x="6533" y="774"/>
                </a:lnTo>
                <a:lnTo>
                  <a:pt x="6539" y="799"/>
                </a:lnTo>
                <a:lnTo>
                  <a:pt x="6550" y="828"/>
                </a:lnTo>
                <a:lnTo>
                  <a:pt x="6556" y="836"/>
                </a:lnTo>
                <a:lnTo>
                  <a:pt x="6407" y="836"/>
                </a:lnTo>
                <a:lnTo>
                  <a:pt x="6412" y="828"/>
                </a:lnTo>
                <a:lnTo>
                  <a:pt x="6424" y="799"/>
                </a:lnTo>
                <a:lnTo>
                  <a:pt x="6430" y="774"/>
                </a:lnTo>
                <a:lnTo>
                  <a:pt x="6436" y="741"/>
                </a:lnTo>
                <a:lnTo>
                  <a:pt x="6438" y="722"/>
                </a:lnTo>
                <a:lnTo>
                  <a:pt x="6439" y="699"/>
                </a:lnTo>
                <a:lnTo>
                  <a:pt x="6440" y="647"/>
                </a:lnTo>
                <a:lnTo>
                  <a:pt x="6444" y="242"/>
                </a:lnTo>
                <a:lnTo>
                  <a:pt x="6441" y="171"/>
                </a:lnTo>
                <a:lnTo>
                  <a:pt x="6435" y="120"/>
                </a:lnTo>
                <a:lnTo>
                  <a:pt x="6393" y="82"/>
                </a:lnTo>
                <a:lnTo>
                  <a:pt x="6357" y="52"/>
                </a:lnTo>
                <a:lnTo>
                  <a:pt x="6704" y="52"/>
                </a:lnTo>
                <a:lnTo>
                  <a:pt x="7369" y="689"/>
                </a:lnTo>
                <a:lnTo>
                  <a:pt x="7370" y="647"/>
                </a:lnTo>
                <a:lnTo>
                  <a:pt x="7373" y="242"/>
                </a:lnTo>
                <a:lnTo>
                  <a:pt x="7371" y="189"/>
                </a:lnTo>
                <a:lnTo>
                  <a:pt x="7368" y="147"/>
                </a:lnTo>
                <a:lnTo>
                  <a:pt x="7362" y="113"/>
                </a:lnTo>
                <a:lnTo>
                  <a:pt x="7356" y="90"/>
                </a:lnTo>
                <a:lnTo>
                  <a:pt x="7345" y="60"/>
                </a:lnTo>
                <a:lnTo>
                  <a:pt x="7339" y="52"/>
                </a:lnTo>
                <a:lnTo>
                  <a:pt x="7484" y="52"/>
                </a:lnTo>
                <a:lnTo>
                  <a:pt x="7480" y="60"/>
                </a:lnTo>
                <a:lnTo>
                  <a:pt x="7468" y="90"/>
                </a:lnTo>
                <a:lnTo>
                  <a:pt x="7462" y="115"/>
                </a:lnTo>
                <a:lnTo>
                  <a:pt x="7456" y="147"/>
                </a:lnTo>
                <a:lnTo>
                  <a:pt x="7455" y="168"/>
                </a:lnTo>
                <a:lnTo>
                  <a:pt x="7453" y="189"/>
                </a:lnTo>
                <a:lnTo>
                  <a:pt x="7451" y="243"/>
                </a:lnTo>
                <a:lnTo>
                  <a:pt x="7451" y="647"/>
                </a:lnTo>
                <a:lnTo>
                  <a:pt x="7453" y="689"/>
                </a:lnTo>
                <a:lnTo>
                  <a:pt x="7455" y="725"/>
                </a:lnTo>
                <a:lnTo>
                  <a:pt x="7458" y="754"/>
                </a:lnTo>
                <a:lnTo>
                  <a:pt x="7463" y="779"/>
                </a:lnTo>
                <a:lnTo>
                  <a:pt x="7523" y="836"/>
                </a:lnTo>
                <a:lnTo>
                  <a:pt x="7484" y="836"/>
                </a:lnTo>
                <a:close/>
                <a:moveTo>
                  <a:pt x="0" y="964"/>
                </a:moveTo>
                <a:lnTo>
                  <a:pt x="491" y="964"/>
                </a:lnTo>
                <a:lnTo>
                  <a:pt x="983" y="964"/>
                </a:lnTo>
                <a:lnTo>
                  <a:pt x="1032" y="1249"/>
                </a:lnTo>
                <a:lnTo>
                  <a:pt x="991" y="1254"/>
                </a:lnTo>
                <a:lnTo>
                  <a:pt x="962" y="1211"/>
                </a:lnTo>
                <a:lnTo>
                  <a:pt x="934" y="1173"/>
                </a:lnTo>
                <a:lnTo>
                  <a:pt x="905" y="1140"/>
                </a:lnTo>
                <a:lnTo>
                  <a:pt x="875" y="1113"/>
                </a:lnTo>
                <a:lnTo>
                  <a:pt x="843" y="1089"/>
                </a:lnTo>
                <a:lnTo>
                  <a:pt x="809" y="1070"/>
                </a:lnTo>
                <a:lnTo>
                  <a:pt x="774" y="1054"/>
                </a:lnTo>
                <a:lnTo>
                  <a:pt x="736" y="1042"/>
                </a:lnTo>
                <a:lnTo>
                  <a:pt x="695" y="1032"/>
                </a:lnTo>
                <a:lnTo>
                  <a:pt x="650" y="1026"/>
                </a:lnTo>
                <a:lnTo>
                  <a:pt x="602" y="1021"/>
                </a:lnTo>
                <a:lnTo>
                  <a:pt x="549" y="1018"/>
                </a:lnTo>
                <a:lnTo>
                  <a:pt x="429" y="1015"/>
                </a:lnTo>
                <a:lnTo>
                  <a:pt x="288" y="1015"/>
                </a:lnTo>
                <a:lnTo>
                  <a:pt x="280" y="1071"/>
                </a:lnTo>
                <a:lnTo>
                  <a:pt x="278" y="1110"/>
                </a:lnTo>
                <a:lnTo>
                  <a:pt x="277" y="1155"/>
                </a:lnTo>
                <a:lnTo>
                  <a:pt x="277" y="1354"/>
                </a:lnTo>
                <a:lnTo>
                  <a:pt x="942" y="1354"/>
                </a:lnTo>
                <a:lnTo>
                  <a:pt x="942" y="1405"/>
                </a:lnTo>
                <a:lnTo>
                  <a:pt x="277" y="1405"/>
                </a:lnTo>
                <a:lnTo>
                  <a:pt x="277" y="1559"/>
                </a:lnTo>
                <a:lnTo>
                  <a:pt x="278" y="1611"/>
                </a:lnTo>
                <a:lnTo>
                  <a:pt x="281" y="1653"/>
                </a:lnTo>
                <a:lnTo>
                  <a:pt x="291" y="1711"/>
                </a:lnTo>
                <a:lnTo>
                  <a:pt x="302" y="1740"/>
                </a:lnTo>
                <a:lnTo>
                  <a:pt x="307" y="1748"/>
                </a:lnTo>
                <a:lnTo>
                  <a:pt x="0" y="1748"/>
                </a:lnTo>
                <a:lnTo>
                  <a:pt x="5" y="1740"/>
                </a:lnTo>
                <a:lnTo>
                  <a:pt x="14" y="1711"/>
                </a:lnTo>
                <a:lnTo>
                  <a:pt x="18" y="1686"/>
                </a:lnTo>
                <a:lnTo>
                  <a:pt x="23" y="1653"/>
                </a:lnTo>
                <a:lnTo>
                  <a:pt x="26" y="1611"/>
                </a:lnTo>
                <a:lnTo>
                  <a:pt x="27" y="1559"/>
                </a:lnTo>
                <a:lnTo>
                  <a:pt x="31" y="1154"/>
                </a:lnTo>
                <a:lnTo>
                  <a:pt x="28" y="1102"/>
                </a:lnTo>
                <a:lnTo>
                  <a:pt x="25" y="1060"/>
                </a:lnTo>
                <a:lnTo>
                  <a:pt x="20" y="1027"/>
                </a:lnTo>
                <a:lnTo>
                  <a:pt x="15" y="1002"/>
                </a:lnTo>
                <a:lnTo>
                  <a:pt x="5" y="972"/>
                </a:lnTo>
                <a:lnTo>
                  <a:pt x="0" y="964"/>
                </a:lnTo>
                <a:close/>
                <a:moveTo>
                  <a:pt x="1788" y="927"/>
                </a:moveTo>
                <a:lnTo>
                  <a:pt x="1850" y="928"/>
                </a:lnTo>
                <a:lnTo>
                  <a:pt x="1910" y="934"/>
                </a:lnTo>
                <a:lnTo>
                  <a:pt x="1968" y="942"/>
                </a:lnTo>
                <a:lnTo>
                  <a:pt x="2022" y="954"/>
                </a:lnTo>
                <a:lnTo>
                  <a:pt x="2073" y="969"/>
                </a:lnTo>
                <a:lnTo>
                  <a:pt x="2122" y="987"/>
                </a:lnTo>
                <a:lnTo>
                  <a:pt x="2166" y="1007"/>
                </a:lnTo>
                <a:lnTo>
                  <a:pt x="2207" y="1031"/>
                </a:lnTo>
                <a:lnTo>
                  <a:pt x="2243" y="1059"/>
                </a:lnTo>
                <a:lnTo>
                  <a:pt x="2276" y="1087"/>
                </a:lnTo>
                <a:lnTo>
                  <a:pt x="2305" y="1119"/>
                </a:lnTo>
                <a:lnTo>
                  <a:pt x="2329" y="1153"/>
                </a:lnTo>
                <a:lnTo>
                  <a:pt x="2347" y="1190"/>
                </a:lnTo>
                <a:lnTo>
                  <a:pt x="2355" y="1208"/>
                </a:lnTo>
                <a:lnTo>
                  <a:pt x="2360" y="1229"/>
                </a:lnTo>
                <a:lnTo>
                  <a:pt x="2366" y="1249"/>
                </a:lnTo>
                <a:lnTo>
                  <a:pt x="2369" y="1270"/>
                </a:lnTo>
                <a:lnTo>
                  <a:pt x="2372" y="1291"/>
                </a:lnTo>
                <a:lnTo>
                  <a:pt x="2372" y="1313"/>
                </a:lnTo>
                <a:lnTo>
                  <a:pt x="2372" y="1339"/>
                </a:lnTo>
                <a:lnTo>
                  <a:pt x="2368" y="1365"/>
                </a:lnTo>
                <a:lnTo>
                  <a:pt x="2364" y="1390"/>
                </a:lnTo>
                <a:lnTo>
                  <a:pt x="2358" y="1414"/>
                </a:lnTo>
                <a:lnTo>
                  <a:pt x="2350" y="1437"/>
                </a:lnTo>
                <a:lnTo>
                  <a:pt x="2341" y="1460"/>
                </a:lnTo>
                <a:lnTo>
                  <a:pt x="2318" y="1504"/>
                </a:lnTo>
                <a:lnTo>
                  <a:pt x="2305" y="1526"/>
                </a:lnTo>
                <a:lnTo>
                  <a:pt x="2290" y="1545"/>
                </a:lnTo>
                <a:lnTo>
                  <a:pt x="2274" y="1566"/>
                </a:lnTo>
                <a:lnTo>
                  <a:pt x="2256" y="1584"/>
                </a:lnTo>
                <a:lnTo>
                  <a:pt x="2217" y="1619"/>
                </a:lnTo>
                <a:lnTo>
                  <a:pt x="2175" y="1652"/>
                </a:lnTo>
                <a:lnTo>
                  <a:pt x="2129" y="1680"/>
                </a:lnTo>
                <a:lnTo>
                  <a:pt x="2079" y="1706"/>
                </a:lnTo>
                <a:lnTo>
                  <a:pt x="2026" y="1728"/>
                </a:lnTo>
                <a:lnTo>
                  <a:pt x="1970" y="1746"/>
                </a:lnTo>
                <a:lnTo>
                  <a:pt x="1914" y="1760"/>
                </a:lnTo>
                <a:lnTo>
                  <a:pt x="1854" y="1771"/>
                </a:lnTo>
                <a:lnTo>
                  <a:pt x="1793" y="1777"/>
                </a:lnTo>
                <a:lnTo>
                  <a:pt x="1732" y="1779"/>
                </a:lnTo>
                <a:lnTo>
                  <a:pt x="1669" y="1777"/>
                </a:lnTo>
                <a:lnTo>
                  <a:pt x="1609" y="1771"/>
                </a:lnTo>
                <a:lnTo>
                  <a:pt x="1551" y="1762"/>
                </a:lnTo>
                <a:lnTo>
                  <a:pt x="1494" y="1750"/>
                </a:lnTo>
                <a:lnTo>
                  <a:pt x="1442" y="1732"/>
                </a:lnTo>
                <a:lnTo>
                  <a:pt x="1392" y="1713"/>
                </a:lnTo>
                <a:lnTo>
                  <a:pt x="1346" y="1691"/>
                </a:lnTo>
                <a:lnTo>
                  <a:pt x="1304" y="1666"/>
                </a:lnTo>
                <a:lnTo>
                  <a:pt x="1265" y="1637"/>
                </a:lnTo>
                <a:lnTo>
                  <a:pt x="1231" y="1607"/>
                </a:lnTo>
                <a:lnTo>
                  <a:pt x="1201" y="1574"/>
                </a:lnTo>
                <a:lnTo>
                  <a:pt x="1176" y="1537"/>
                </a:lnTo>
                <a:lnTo>
                  <a:pt x="1156" y="1500"/>
                </a:lnTo>
                <a:lnTo>
                  <a:pt x="1142" y="1460"/>
                </a:lnTo>
                <a:lnTo>
                  <a:pt x="1133" y="1418"/>
                </a:lnTo>
                <a:lnTo>
                  <a:pt x="1130" y="1398"/>
                </a:lnTo>
                <a:lnTo>
                  <a:pt x="1130" y="1375"/>
                </a:lnTo>
                <a:lnTo>
                  <a:pt x="1130" y="1348"/>
                </a:lnTo>
                <a:lnTo>
                  <a:pt x="1134" y="1322"/>
                </a:lnTo>
                <a:lnTo>
                  <a:pt x="1139" y="1296"/>
                </a:lnTo>
                <a:lnTo>
                  <a:pt x="1146" y="1271"/>
                </a:lnTo>
                <a:lnTo>
                  <a:pt x="1155" y="1246"/>
                </a:lnTo>
                <a:lnTo>
                  <a:pt x="1165" y="1222"/>
                </a:lnTo>
                <a:lnTo>
                  <a:pt x="1193" y="1178"/>
                </a:lnTo>
                <a:lnTo>
                  <a:pt x="1075" y="964"/>
                </a:lnTo>
                <a:lnTo>
                  <a:pt x="1215" y="964"/>
                </a:lnTo>
                <a:lnTo>
                  <a:pt x="1280" y="1085"/>
                </a:lnTo>
                <a:lnTo>
                  <a:pt x="1307" y="1064"/>
                </a:lnTo>
                <a:lnTo>
                  <a:pt x="1337" y="1045"/>
                </a:lnTo>
                <a:lnTo>
                  <a:pt x="1286" y="963"/>
                </a:lnTo>
                <a:lnTo>
                  <a:pt x="1425" y="963"/>
                </a:lnTo>
                <a:lnTo>
                  <a:pt x="1433" y="995"/>
                </a:lnTo>
                <a:lnTo>
                  <a:pt x="1474" y="979"/>
                </a:lnTo>
                <a:lnTo>
                  <a:pt x="1516" y="965"/>
                </a:lnTo>
                <a:lnTo>
                  <a:pt x="1560" y="954"/>
                </a:lnTo>
                <a:lnTo>
                  <a:pt x="1604" y="944"/>
                </a:lnTo>
                <a:lnTo>
                  <a:pt x="1649" y="936"/>
                </a:lnTo>
                <a:lnTo>
                  <a:pt x="1695" y="931"/>
                </a:lnTo>
                <a:lnTo>
                  <a:pt x="1741" y="928"/>
                </a:lnTo>
                <a:lnTo>
                  <a:pt x="1788" y="927"/>
                </a:lnTo>
                <a:close/>
                <a:moveTo>
                  <a:pt x="1843" y="1697"/>
                </a:moveTo>
                <a:lnTo>
                  <a:pt x="1880" y="1696"/>
                </a:lnTo>
                <a:lnTo>
                  <a:pt x="1912" y="1692"/>
                </a:lnTo>
                <a:lnTo>
                  <a:pt x="1943" y="1684"/>
                </a:lnTo>
                <a:lnTo>
                  <a:pt x="1970" y="1675"/>
                </a:lnTo>
                <a:lnTo>
                  <a:pt x="1996" y="1662"/>
                </a:lnTo>
                <a:lnTo>
                  <a:pt x="2019" y="1647"/>
                </a:lnTo>
                <a:lnTo>
                  <a:pt x="2039" y="1632"/>
                </a:lnTo>
                <a:lnTo>
                  <a:pt x="2058" y="1613"/>
                </a:lnTo>
                <a:lnTo>
                  <a:pt x="2072" y="1594"/>
                </a:lnTo>
                <a:lnTo>
                  <a:pt x="2086" y="1573"/>
                </a:lnTo>
                <a:lnTo>
                  <a:pt x="2097" y="1551"/>
                </a:lnTo>
                <a:lnTo>
                  <a:pt x="2106" y="1527"/>
                </a:lnTo>
                <a:lnTo>
                  <a:pt x="2113" y="1503"/>
                </a:lnTo>
                <a:lnTo>
                  <a:pt x="2119" y="1479"/>
                </a:lnTo>
                <a:lnTo>
                  <a:pt x="2121" y="1455"/>
                </a:lnTo>
                <a:lnTo>
                  <a:pt x="2122" y="1430"/>
                </a:lnTo>
                <a:lnTo>
                  <a:pt x="2119" y="1382"/>
                </a:lnTo>
                <a:lnTo>
                  <a:pt x="2115" y="1359"/>
                </a:lnTo>
                <a:lnTo>
                  <a:pt x="2111" y="1338"/>
                </a:lnTo>
                <a:lnTo>
                  <a:pt x="2097" y="1295"/>
                </a:lnTo>
                <a:lnTo>
                  <a:pt x="2078" y="1255"/>
                </a:lnTo>
                <a:lnTo>
                  <a:pt x="2055" y="1216"/>
                </a:lnTo>
                <a:lnTo>
                  <a:pt x="2043" y="1199"/>
                </a:lnTo>
                <a:lnTo>
                  <a:pt x="2029" y="1182"/>
                </a:lnTo>
                <a:lnTo>
                  <a:pt x="2014" y="1165"/>
                </a:lnTo>
                <a:lnTo>
                  <a:pt x="1999" y="1149"/>
                </a:lnTo>
                <a:lnTo>
                  <a:pt x="1966" y="1120"/>
                </a:lnTo>
                <a:lnTo>
                  <a:pt x="1929" y="1094"/>
                </a:lnTo>
                <a:lnTo>
                  <a:pt x="1891" y="1071"/>
                </a:lnTo>
                <a:lnTo>
                  <a:pt x="1851" y="1051"/>
                </a:lnTo>
                <a:lnTo>
                  <a:pt x="1810" y="1035"/>
                </a:lnTo>
                <a:lnTo>
                  <a:pt x="1768" y="1021"/>
                </a:lnTo>
                <a:lnTo>
                  <a:pt x="1727" y="1012"/>
                </a:lnTo>
                <a:lnTo>
                  <a:pt x="1683" y="1006"/>
                </a:lnTo>
                <a:lnTo>
                  <a:pt x="1642" y="1004"/>
                </a:lnTo>
                <a:lnTo>
                  <a:pt x="1605" y="1005"/>
                </a:lnTo>
                <a:lnTo>
                  <a:pt x="1571" y="1010"/>
                </a:lnTo>
                <a:lnTo>
                  <a:pt x="1539" y="1017"/>
                </a:lnTo>
                <a:lnTo>
                  <a:pt x="1511" y="1026"/>
                </a:lnTo>
                <a:lnTo>
                  <a:pt x="1486" y="1037"/>
                </a:lnTo>
                <a:lnTo>
                  <a:pt x="1464" y="1051"/>
                </a:lnTo>
                <a:lnTo>
                  <a:pt x="1443" y="1066"/>
                </a:lnTo>
                <a:lnTo>
                  <a:pt x="1425" y="1083"/>
                </a:lnTo>
                <a:lnTo>
                  <a:pt x="1410" y="1103"/>
                </a:lnTo>
                <a:lnTo>
                  <a:pt x="1398" y="1124"/>
                </a:lnTo>
                <a:lnTo>
                  <a:pt x="1386" y="1146"/>
                </a:lnTo>
                <a:lnTo>
                  <a:pt x="1379" y="1170"/>
                </a:lnTo>
                <a:lnTo>
                  <a:pt x="1372" y="1194"/>
                </a:lnTo>
                <a:lnTo>
                  <a:pt x="1367" y="1219"/>
                </a:lnTo>
                <a:lnTo>
                  <a:pt x="1364" y="1272"/>
                </a:lnTo>
                <a:lnTo>
                  <a:pt x="1365" y="1301"/>
                </a:lnTo>
                <a:lnTo>
                  <a:pt x="1369" y="1333"/>
                </a:lnTo>
                <a:lnTo>
                  <a:pt x="1377" y="1367"/>
                </a:lnTo>
                <a:lnTo>
                  <a:pt x="1389" y="1401"/>
                </a:lnTo>
                <a:lnTo>
                  <a:pt x="1403" y="1436"/>
                </a:lnTo>
                <a:lnTo>
                  <a:pt x="1422" y="1473"/>
                </a:lnTo>
                <a:lnTo>
                  <a:pt x="1444" y="1507"/>
                </a:lnTo>
                <a:lnTo>
                  <a:pt x="1470" y="1541"/>
                </a:lnTo>
                <a:lnTo>
                  <a:pt x="1485" y="1557"/>
                </a:lnTo>
                <a:lnTo>
                  <a:pt x="1501" y="1573"/>
                </a:lnTo>
                <a:lnTo>
                  <a:pt x="1536" y="1602"/>
                </a:lnTo>
                <a:lnTo>
                  <a:pt x="1555" y="1616"/>
                </a:lnTo>
                <a:lnTo>
                  <a:pt x="1576" y="1629"/>
                </a:lnTo>
                <a:lnTo>
                  <a:pt x="1619" y="1652"/>
                </a:lnTo>
                <a:lnTo>
                  <a:pt x="1668" y="1671"/>
                </a:lnTo>
                <a:lnTo>
                  <a:pt x="1721" y="1685"/>
                </a:lnTo>
                <a:lnTo>
                  <a:pt x="1780" y="1694"/>
                </a:lnTo>
                <a:lnTo>
                  <a:pt x="1843" y="1697"/>
                </a:lnTo>
                <a:close/>
                <a:moveTo>
                  <a:pt x="3503" y="1173"/>
                </a:moveTo>
                <a:lnTo>
                  <a:pt x="3502" y="1195"/>
                </a:lnTo>
                <a:lnTo>
                  <a:pt x="3497" y="1216"/>
                </a:lnTo>
                <a:lnTo>
                  <a:pt x="3489" y="1238"/>
                </a:lnTo>
                <a:lnTo>
                  <a:pt x="3479" y="1258"/>
                </a:lnTo>
                <a:lnTo>
                  <a:pt x="3467" y="1278"/>
                </a:lnTo>
                <a:lnTo>
                  <a:pt x="3452" y="1297"/>
                </a:lnTo>
                <a:lnTo>
                  <a:pt x="3434" y="1314"/>
                </a:lnTo>
                <a:lnTo>
                  <a:pt x="3415" y="1331"/>
                </a:lnTo>
                <a:lnTo>
                  <a:pt x="3392" y="1347"/>
                </a:lnTo>
                <a:lnTo>
                  <a:pt x="3368" y="1361"/>
                </a:lnTo>
                <a:lnTo>
                  <a:pt x="3315" y="1388"/>
                </a:lnTo>
                <a:lnTo>
                  <a:pt x="3285" y="1399"/>
                </a:lnTo>
                <a:lnTo>
                  <a:pt x="3254" y="1408"/>
                </a:lnTo>
                <a:lnTo>
                  <a:pt x="3222" y="1417"/>
                </a:lnTo>
                <a:lnTo>
                  <a:pt x="3188" y="1424"/>
                </a:lnTo>
                <a:lnTo>
                  <a:pt x="3307" y="1526"/>
                </a:lnTo>
                <a:lnTo>
                  <a:pt x="3368" y="1577"/>
                </a:lnTo>
                <a:lnTo>
                  <a:pt x="3428" y="1624"/>
                </a:lnTo>
                <a:lnTo>
                  <a:pt x="3485" y="1666"/>
                </a:lnTo>
                <a:lnTo>
                  <a:pt x="3538" y="1698"/>
                </a:lnTo>
                <a:lnTo>
                  <a:pt x="3563" y="1711"/>
                </a:lnTo>
                <a:lnTo>
                  <a:pt x="3587" y="1721"/>
                </a:lnTo>
                <a:lnTo>
                  <a:pt x="3610" y="1728"/>
                </a:lnTo>
                <a:lnTo>
                  <a:pt x="3630" y="1730"/>
                </a:lnTo>
                <a:lnTo>
                  <a:pt x="3630" y="1748"/>
                </a:lnTo>
                <a:lnTo>
                  <a:pt x="3221" y="1748"/>
                </a:lnTo>
                <a:lnTo>
                  <a:pt x="3214" y="1731"/>
                </a:lnTo>
                <a:lnTo>
                  <a:pt x="3200" y="1713"/>
                </a:lnTo>
                <a:lnTo>
                  <a:pt x="3150" y="1656"/>
                </a:lnTo>
                <a:lnTo>
                  <a:pt x="3104" y="1608"/>
                </a:lnTo>
                <a:lnTo>
                  <a:pt x="3064" y="1568"/>
                </a:lnTo>
                <a:lnTo>
                  <a:pt x="3028" y="1535"/>
                </a:lnTo>
                <a:lnTo>
                  <a:pt x="2996" y="1508"/>
                </a:lnTo>
                <a:lnTo>
                  <a:pt x="2970" y="1487"/>
                </a:lnTo>
                <a:lnTo>
                  <a:pt x="2947" y="1472"/>
                </a:lnTo>
                <a:lnTo>
                  <a:pt x="2929" y="1459"/>
                </a:lnTo>
                <a:lnTo>
                  <a:pt x="2875" y="1431"/>
                </a:lnTo>
                <a:lnTo>
                  <a:pt x="2827" y="1410"/>
                </a:lnTo>
                <a:lnTo>
                  <a:pt x="2783" y="1397"/>
                </a:lnTo>
                <a:lnTo>
                  <a:pt x="2764" y="1393"/>
                </a:lnTo>
                <a:lnTo>
                  <a:pt x="2745" y="1391"/>
                </a:lnTo>
                <a:lnTo>
                  <a:pt x="2745" y="1559"/>
                </a:lnTo>
                <a:lnTo>
                  <a:pt x="2746" y="1611"/>
                </a:lnTo>
                <a:lnTo>
                  <a:pt x="2749" y="1653"/>
                </a:lnTo>
                <a:lnTo>
                  <a:pt x="2754" y="1686"/>
                </a:lnTo>
                <a:lnTo>
                  <a:pt x="2759" y="1711"/>
                </a:lnTo>
                <a:lnTo>
                  <a:pt x="2769" y="1740"/>
                </a:lnTo>
                <a:lnTo>
                  <a:pt x="2774" y="1748"/>
                </a:lnTo>
                <a:lnTo>
                  <a:pt x="2465" y="1748"/>
                </a:lnTo>
                <a:lnTo>
                  <a:pt x="2469" y="1740"/>
                </a:lnTo>
                <a:lnTo>
                  <a:pt x="2474" y="1729"/>
                </a:lnTo>
                <a:lnTo>
                  <a:pt x="2479" y="1711"/>
                </a:lnTo>
                <a:lnTo>
                  <a:pt x="2485" y="1686"/>
                </a:lnTo>
                <a:lnTo>
                  <a:pt x="2489" y="1653"/>
                </a:lnTo>
                <a:lnTo>
                  <a:pt x="2493" y="1611"/>
                </a:lnTo>
                <a:lnTo>
                  <a:pt x="2494" y="1559"/>
                </a:lnTo>
                <a:lnTo>
                  <a:pt x="2497" y="1154"/>
                </a:lnTo>
                <a:lnTo>
                  <a:pt x="2496" y="1095"/>
                </a:lnTo>
                <a:lnTo>
                  <a:pt x="2492" y="1048"/>
                </a:lnTo>
                <a:lnTo>
                  <a:pt x="2485" y="1013"/>
                </a:lnTo>
                <a:lnTo>
                  <a:pt x="2478" y="987"/>
                </a:lnTo>
                <a:lnTo>
                  <a:pt x="2470" y="970"/>
                </a:lnTo>
                <a:lnTo>
                  <a:pt x="2463" y="960"/>
                </a:lnTo>
                <a:lnTo>
                  <a:pt x="2457" y="953"/>
                </a:lnTo>
                <a:lnTo>
                  <a:pt x="2963" y="953"/>
                </a:lnTo>
                <a:lnTo>
                  <a:pt x="3043" y="954"/>
                </a:lnTo>
                <a:lnTo>
                  <a:pt x="3079" y="955"/>
                </a:lnTo>
                <a:lnTo>
                  <a:pt x="3114" y="958"/>
                </a:lnTo>
                <a:lnTo>
                  <a:pt x="3178" y="962"/>
                </a:lnTo>
                <a:lnTo>
                  <a:pt x="3234" y="968"/>
                </a:lnTo>
                <a:lnTo>
                  <a:pt x="3285" y="977"/>
                </a:lnTo>
                <a:lnTo>
                  <a:pt x="3328" y="987"/>
                </a:lnTo>
                <a:lnTo>
                  <a:pt x="3367" y="998"/>
                </a:lnTo>
                <a:lnTo>
                  <a:pt x="3400" y="1012"/>
                </a:lnTo>
                <a:lnTo>
                  <a:pt x="3427" y="1027"/>
                </a:lnTo>
                <a:lnTo>
                  <a:pt x="3438" y="1035"/>
                </a:lnTo>
                <a:lnTo>
                  <a:pt x="3449" y="1044"/>
                </a:lnTo>
                <a:lnTo>
                  <a:pt x="3467" y="1061"/>
                </a:lnTo>
                <a:lnTo>
                  <a:pt x="3481" y="1081"/>
                </a:lnTo>
                <a:lnTo>
                  <a:pt x="3492" y="1102"/>
                </a:lnTo>
                <a:lnTo>
                  <a:pt x="3498" y="1124"/>
                </a:lnTo>
                <a:lnTo>
                  <a:pt x="3502" y="1148"/>
                </a:lnTo>
                <a:lnTo>
                  <a:pt x="3503" y="1173"/>
                </a:lnTo>
                <a:close/>
                <a:moveTo>
                  <a:pt x="3004" y="1390"/>
                </a:moveTo>
                <a:lnTo>
                  <a:pt x="3050" y="1388"/>
                </a:lnTo>
                <a:lnTo>
                  <a:pt x="3094" y="1380"/>
                </a:lnTo>
                <a:lnTo>
                  <a:pt x="3136" y="1366"/>
                </a:lnTo>
                <a:lnTo>
                  <a:pt x="3173" y="1348"/>
                </a:lnTo>
                <a:lnTo>
                  <a:pt x="3190" y="1338"/>
                </a:lnTo>
                <a:lnTo>
                  <a:pt x="3205" y="1325"/>
                </a:lnTo>
                <a:lnTo>
                  <a:pt x="3218" y="1312"/>
                </a:lnTo>
                <a:lnTo>
                  <a:pt x="3230" y="1297"/>
                </a:lnTo>
                <a:lnTo>
                  <a:pt x="3239" y="1281"/>
                </a:lnTo>
                <a:lnTo>
                  <a:pt x="3246" y="1263"/>
                </a:lnTo>
                <a:lnTo>
                  <a:pt x="3250" y="1245"/>
                </a:lnTo>
                <a:lnTo>
                  <a:pt x="3251" y="1224"/>
                </a:lnTo>
                <a:lnTo>
                  <a:pt x="3249" y="1196"/>
                </a:lnTo>
                <a:lnTo>
                  <a:pt x="3244" y="1170"/>
                </a:lnTo>
                <a:lnTo>
                  <a:pt x="3235" y="1146"/>
                </a:lnTo>
                <a:lnTo>
                  <a:pt x="3224" y="1124"/>
                </a:lnTo>
                <a:lnTo>
                  <a:pt x="3209" y="1104"/>
                </a:lnTo>
                <a:lnTo>
                  <a:pt x="3191" y="1087"/>
                </a:lnTo>
                <a:lnTo>
                  <a:pt x="3182" y="1078"/>
                </a:lnTo>
                <a:lnTo>
                  <a:pt x="3172" y="1070"/>
                </a:lnTo>
                <a:lnTo>
                  <a:pt x="3149" y="1056"/>
                </a:lnTo>
                <a:lnTo>
                  <a:pt x="3125" y="1044"/>
                </a:lnTo>
                <a:lnTo>
                  <a:pt x="3098" y="1034"/>
                </a:lnTo>
                <a:lnTo>
                  <a:pt x="3070" y="1024"/>
                </a:lnTo>
                <a:lnTo>
                  <a:pt x="3040" y="1018"/>
                </a:lnTo>
                <a:lnTo>
                  <a:pt x="3009" y="1012"/>
                </a:lnTo>
                <a:lnTo>
                  <a:pt x="2976" y="1007"/>
                </a:lnTo>
                <a:lnTo>
                  <a:pt x="2908" y="1005"/>
                </a:lnTo>
                <a:lnTo>
                  <a:pt x="2857" y="1005"/>
                </a:lnTo>
                <a:lnTo>
                  <a:pt x="2816" y="1007"/>
                </a:lnTo>
                <a:lnTo>
                  <a:pt x="2754" y="1015"/>
                </a:lnTo>
                <a:lnTo>
                  <a:pt x="2747" y="1080"/>
                </a:lnTo>
                <a:lnTo>
                  <a:pt x="2745" y="1166"/>
                </a:lnTo>
                <a:lnTo>
                  <a:pt x="2745" y="1324"/>
                </a:lnTo>
                <a:lnTo>
                  <a:pt x="2791" y="1349"/>
                </a:lnTo>
                <a:lnTo>
                  <a:pt x="2818" y="1359"/>
                </a:lnTo>
                <a:lnTo>
                  <a:pt x="2849" y="1369"/>
                </a:lnTo>
                <a:lnTo>
                  <a:pt x="2882" y="1378"/>
                </a:lnTo>
                <a:lnTo>
                  <a:pt x="2918" y="1384"/>
                </a:lnTo>
                <a:lnTo>
                  <a:pt x="2959" y="1389"/>
                </a:lnTo>
                <a:lnTo>
                  <a:pt x="3004" y="1390"/>
                </a:lnTo>
                <a:close/>
                <a:moveTo>
                  <a:pt x="4387" y="1337"/>
                </a:moveTo>
                <a:lnTo>
                  <a:pt x="4438" y="1340"/>
                </a:lnTo>
                <a:lnTo>
                  <a:pt x="4485" y="1344"/>
                </a:lnTo>
                <a:lnTo>
                  <a:pt x="4528" y="1350"/>
                </a:lnTo>
                <a:lnTo>
                  <a:pt x="4565" y="1358"/>
                </a:lnTo>
                <a:lnTo>
                  <a:pt x="4600" y="1367"/>
                </a:lnTo>
                <a:lnTo>
                  <a:pt x="4630" y="1377"/>
                </a:lnTo>
                <a:lnTo>
                  <a:pt x="4657" y="1388"/>
                </a:lnTo>
                <a:lnTo>
                  <a:pt x="4680" y="1400"/>
                </a:lnTo>
                <a:lnTo>
                  <a:pt x="4700" y="1414"/>
                </a:lnTo>
                <a:lnTo>
                  <a:pt x="4716" y="1427"/>
                </a:lnTo>
                <a:lnTo>
                  <a:pt x="4730" y="1442"/>
                </a:lnTo>
                <a:lnTo>
                  <a:pt x="4740" y="1457"/>
                </a:lnTo>
                <a:lnTo>
                  <a:pt x="4753" y="1489"/>
                </a:lnTo>
                <a:lnTo>
                  <a:pt x="4757" y="1506"/>
                </a:lnTo>
                <a:lnTo>
                  <a:pt x="4758" y="1523"/>
                </a:lnTo>
                <a:lnTo>
                  <a:pt x="4756" y="1546"/>
                </a:lnTo>
                <a:lnTo>
                  <a:pt x="4748" y="1570"/>
                </a:lnTo>
                <a:lnTo>
                  <a:pt x="4736" y="1593"/>
                </a:lnTo>
                <a:lnTo>
                  <a:pt x="4721" y="1614"/>
                </a:lnTo>
                <a:lnTo>
                  <a:pt x="4700" y="1634"/>
                </a:lnTo>
                <a:lnTo>
                  <a:pt x="4676" y="1653"/>
                </a:lnTo>
                <a:lnTo>
                  <a:pt x="4648" y="1670"/>
                </a:lnTo>
                <a:lnTo>
                  <a:pt x="4617" y="1686"/>
                </a:lnTo>
                <a:lnTo>
                  <a:pt x="4583" y="1701"/>
                </a:lnTo>
                <a:lnTo>
                  <a:pt x="4545" y="1713"/>
                </a:lnTo>
                <a:lnTo>
                  <a:pt x="4505" y="1723"/>
                </a:lnTo>
                <a:lnTo>
                  <a:pt x="4462" y="1732"/>
                </a:lnTo>
                <a:lnTo>
                  <a:pt x="4416" y="1739"/>
                </a:lnTo>
                <a:lnTo>
                  <a:pt x="4368" y="1745"/>
                </a:lnTo>
                <a:lnTo>
                  <a:pt x="4318" y="1747"/>
                </a:lnTo>
                <a:lnTo>
                  <a:pt x="4266" y="1748"/>
                </a:lnTo>
                <a:lnTo>
                  <a:pt x="3913" y="1748"/>
                </a:lnTo>
                <a:lnTo>
                  <a:pt x="3702" y="1748"/>
                </a:lnTo>
                <a:lnTo>
                  <a:pt x="3707" y="1740"/>
                </a:lnTo>
                <a:lnTo>
                  <a:pt x="3712" y="1729"/>
                </a:lnTo>
                <a:lnTo>
                  <a:pt x="3717" y="1711"/>
                </a:lnTo>
                <a:lnTo>
                  <a:pt x="3723" y="1686"/>
                </a:lnTo>
                <a:lnTo>
                  <a:pt x="3727" y="1653"/>
                </a:lnTo>
                <a:lnTo>
                  <a:pt x="3731" y="1611"/>
                </a:lnTo>
                <a:lnTo>
                  <a:pt x="3732" y="1559"/>
                </a:lnTo>
                <a:lnTo>
                  <a:pt x="3735" y="1154"/>
                </a:lnTo>
                <a:lnTo>
                  <a:pt x="3734" y="1102"/>
                </a:lnTo>
                <a:lnTo>
                  <a:pt x="3731" y="1060"/>
                </a:lnTo>
                <a:lnTo>
                  <a:pt x="3725" y="1027"/>
                </a:lnTo>
                <a:lnTo>
                  <a:pt x="3719" y="1002"/>
                </a:lnTo>
                <a:lnTo>
                  <a:pt x="3707" y="972"/>
                </a:lnTo>
                <a:lnTo>
                  <a:pt x="3702" y="964"/>
                </a:lnTo>
                <a:lnTo>
                  <a:pt x="4012" y="964"/>
                </a:lnTo>
                <a:lnTo>
                  <a:pt x="4223" y="964"/>
                </a:lnTo>
                <a:lnTo>
                  <a:pt x="4272" y="965"/>
                </a:lnTo>
                <a:lnTo>
                  <a:pt x="4317" y="968"/>
                </a:lnTo>
                <a:lnTo>
                  <a:pt x="4361" y="971"/>
                </a:lnTo>
                <a:lnTo>
                  <a:pt x="4403" y="976"/>
                </a:lnTo>
                <a:lnTo>
                  <a:pt x="4442" y="983"/>
                </a:lnTo>
                <a:lnTo>
                  <a:pt x="4478" y="990"/>
                </a:lnTo>
                <a:lnTo>
                  <a:pt x="4541" y="1010"/>
                </a:lnTo>
                <a:lnTo>
                  <a:pt x="4569" y="1021"/>
                </a:lnTo>
                <a:lnTo>
                  <a:pt x="4592" y="1035"/>
                </a:lnTo>
                <a:lnTo>
                  <a:pt x="4614" y="1048"/>
                </a:lnTo>
                <a:lnTo>
                  <a:pt x="4623" y="1056"/>
                </a:lnTo>
                <a:lnTo>
                  <a:pt x="4631" y="1064"/>
                </a:lnTo>
                <a:lnTo>
                  <a:pt x="4645" y="1081"/>
                </a:lnTo>
                <a:lnTo>
                  <a:pt x="4655" y="1099"/>
                </a:lnTo>
                <a:lnTo>
                  <a:pt x="4660" y="1120"/>
                </a:lnTo>
                <a:lnTo>
                  <a:pt x="4663" y="1140"/>
                </a:lnTo>
                <a:lnTo>
                  <a:pt x="4662" y="1162"/>
                </a:lnTo>
                <a:lnTo>
                  <a:pt x="4657" y="1182"/>
                </a:lnTo>
                <a:lnTo>
                  <a:pt x="4650" y="1201"/>
                </a:lnTo>
                <a:lnTo>
                  <a:pt x="4640" y="1219"/>
                </a:lnTo>
                <a:lnTo>
                  <a:pt x="4629" y="1234"/>
                </a:lnTo>
                <a:lnTo>
                  <a:pt x="4614" y="1249"/>
                </a:lnTo>
                <a:lnTo>
                  <a:pt x="4598" y="1263"/>
                </a:lnTo>
                <a:lnTo>
                  <a:pt x="4580" y="1275"/>
                </a:lnTo>
                <a:lnTo>
                  <a:pt x="4539" y="1297"/>
                </a:lnTo>
                <a:lnTo>
                  <a:pt x="4516" y="1305"/>
                </a:lnTo>
                <a:lnTo>
                  <a:pt x="4493" y="1313"/>
                </a:lnTo>
                <a:lnTo>
                  <a:pt x="4442" y="1326"/>
                </a:lnTo>
                <a:lnTo>
                  <a:pt x="4387" y="1337"/>
                </a:lnTo>
                <a:close/>
                <a:moveTo>
                  <a:pt x="3983" y="1155"/>
                </a:moveTo>
                <a:lnTo>
                  <a:pt x="3983" y="1299"/>
                </a:lnTo>
                <a:lnTo>
                  <a:pt x="4027" y="1314"/>
                </a:lnTo>
                <a:lnTo>
                  <a:pt x="4052" y="1319"/>
                </a:lnTo>
                <a:lnTo>
                  <a:pt x="4077" y="1324"/>
                </a:lnTo>
                <a:lnTo>
                  <a:pt x="4132" y="1330"/>
                </a:lnTo>
                <a:lnTo>
                  <a:pt x="4197" y="1332"/>
                </a:lnTo>
                <a:lnTo>
                  <a:pt x="4223" y="1331"/>
                </a:lnTo>
                <a:lnTo>
                  <a:pt x="4248" y="1329"/>
                </a:lnTo>
                <a:lnTo>
                  <a:pt x="4293" y="1321"/>
                </a:lnTo>
                <a:lnTo>
                  <a:pt x="4315" y="1315"/>
                </a:lnTo>
                <a:lnTo>
                  <a:pt x="4334" y="1307"/>
                </a:lnTo>
                <a:lnTo>
                  <a:pt x="4352" y="1299"/>
                </a:lnTo>
                <a:lnTo>
                  <a:pt x="4368" y="1290"/>
                </a:lnTo>
                <a:lnTo>
                  <a:pt x="4395" y="1270"/>
                </a:lnTo>
                <a:lnTo>
                  <a:pt x="4416" y="1246"/>
                </a:lnTo>
                <a:lnTo>
                  <a:pt x="4423" y="1232"/>
                </a:lnTo>
                <a:lnTo>
                  <a:pt x="4429" y="1219"/>
                </a:lnTo>
                <a:lnTo>
                  <a:pt x="4431" y="1205"/>
                </a:lnTo>
                <a:lnTo>
                  <a:pt x="4433" y="1190"/>
                </a:lnTo>
                <a:lnTo>
                  <a:pt x="4431" y="1165"/>
                </a:lnTo>
                <a:lnTo>
                  <a:pt x="4427" y="1141"/>
                </a:lnTo>
                <a:lnTo>
                  <a:pt x="4420" y="1121"/>
                </a:lnTo>
                <a:lnTo>
                  <a:pt x="4410" y="1103"/>
                </a:lnTo>
                <a:lnTo>
                  <a:pt x="4396" y="1086"/>
                </a:lnTo>
                <a:lnTo>
                  <a:pt x="4382" y="1072"/>
                </a:lnTo>
                <a:lnTo>
                  <a:pt x="4363" y="1060"/>
                </a:lnTo>
                <a:lnTo>
                  <a:pt x="4343" y="1049"/>
                </a:lnTo>
                <a:lnTo>
                  <a:pt x="4320" y="1040"/>
                </a:lnTo>
                <a:lnTo>
                  <a:pt x="4297" y="1034"/>
                </a:lnTo>
                <a:lnTo>
                  <a:pt x="4270" y="1028"/>
                </a:lnTo>
                <a:lnTo>
                  <a:pt x="4242" y="1023"/>
                </a:lnTo>
                <a:lnTo>
                  <a:pt x="4181" y="1018"/>
                </a:lnTo>
                <a:lnTo>
                  <a:pt x="4113" y="1015"/>
                </a:lnTo>
                <a:lnTo>
                  <a:pt x="4051" y="1019"/>
                </a:lnTo>
                <a:lnTo>
                  <a:pt x="3992" y="1027"/>
                </a:lnTo>
                <a:lnTo>
                  <a:pt x="3985" y="1080"/>
                </a:lnTo>
                <a:lnTo>
                  <a:pt x="3983" y="1155"/>
                </a:lnTo>
                <a:close/>
                <a:moveTo>
                  <a:pt x="4231" y="1697"/>
                </a:moveTo>
                <a:lnTo>
                  <a:pt x="4285" y="1695"/>
                </a:lnTo>
                <a:lnTo>
                  <a:pt x="4336" y="1691"/>
                </a:lnTo>
                <a:lnTo>
                  <a:pt x="4380" y="1680"/>
                </a:lnTo>
                <a:lnTo>
                  <a:pt x="4401" y="1673"/>
                </a:lnTo>
                <a:lnTo>
                  <a:pt x="4420" y="1667"/>
                </a:lnTo>
                <a:lnTo>
                  <a:pt x="4451" y="1646"/>
                </a:lnTo>
                <a:lnTo>
                  <a:pt x="4464" y="1635"/>
                </a:lnTo>
                <a:lnTo>
                  <a:pt x="4475" y="1621"/>
                </a:lnTo>
                <a:lnTo>
                  <a:pt x="4484" y="1607"/>
                </a:lnTo>
                <a:lnTo>
                  <a:pt x="4489" y="1590"/>
                </a:lnTo>
                <a:lnTo>
                  <a:pt x="4494" y="1571"/>
                </a:lnTo>
                <a:lnTo>
                  <a:pt x="4495" y="1551"/>
                </a:lnTo>
                <a:lnTo>
                  <a:pt x="4494" y="1536"/>
                </a:lnTo>
                <a:lnTo>
                  <a:pt x="4492" y="1521"/>
                </a:lnTo>
                <a:lnTo>
                  <a:pt x="4487" y="1509"/>
                </a:lnTo>
                <a:lnTo>
                  <a:pt x="4481" y="1495"/>
                </a:lnTo>
                <a:lnTo>
                  <a:pt x="4465" y="1472"/>
                </a:lnTo>
                <a:lnTo>
                  <a:pt x="4455" y="1461"/>
                </a:lnTo>
                <a:lnTo>
                  <a:pt x="4444" y="1451"/>
                </a:lnTo>
                <a:lnTo>
                  <a:pt x="4417" y="1433"/>
                </a:lnTo>
                <a:lnTo>
                  <a:pt x="4387" y="1417"/>
                </a:lnTo>
                <a:lnTo>
                  <a:pt x="4353" y="1403"/>
                </a:lnTo>
                <a:lnTo>
                  <a:pt x="4316" y="1392"/>
                </a:lnTo>
                <a:lnTo>
                  <a:pt x="4276" y="1382"/>
                </a:lnTo>
                <a:lnTo>
                  <a:pt x="4234" y="1374"/>
                </a:lnTo>
                <a:lnTo>
                  <a:pt x="4192" y="1368"/>
                </a:lnTo>
                <a:lnTo>
                  <a:pt x="4149" y="1364"/>
                </a:lnTo>
                <a:lnTo>
                  <a:pt x="4106" y="1360"/>
                </a:lnTo>
                <a:lnTo>
                  <a:pt x="4063" y="1359"/>
                </a:lnTo>
                <a:lnTo>
                  <a:pt x="3983" y="1359"/>
                </a:lnTo>
                <a:lnTo>
                  <a:pt x="3983" y="1559"/>
                </a:lnTo>
                <a:lnTo>
                  <a:pt x="3984" y="1611"/>
                </a:lnTo>
                <a:lnTo>
                  <a:pt x="3987" y="1653"/>
                </a:lnTo>
                <a:lnTo>
                  <a:pt x="4032" y="1670"/>
                </a:lnTo>
                <a:lnTo>
                  <a:pt x="4060" y="1677"/>
                </a:lnTo>
                <a:lnTo>
                  <a:pt x="4088" y="1684"/>
                </a:lnTo>
                <a:lnTo>
                  <a:pt x="4120" y="1689"/>
                </a:lnTo>
                <a:lnTo>
                  <a:pt x="4155" y="1694"/>
                </a:lnTo>
                <a:lnTo>
                  <a:pt x="4191" y="1696"/>
                </a:lnTo>
                <a:lnTo>
                  <a:pt x="4231" y="1697"/>
                </a:lnTo>
                <a:close/>
                <a:moveTo>
                  <a:pt x="5855" y="964"/>
                </a:moveTo>
                <a:lnTo>
                  <a:pt x="5852" y="970"/>
                </a:lnTo>
                <a:lnTo>
                  <a:pt x="5844" y="992"/>
                </a:lnTo>
                <a:lnTo>
                  <a:pt x="5834" y="1031"/>
                </a:lnTo>
                <a:lnTo>
                  <a:pt x="5829" y="1061"/>
                </a:lnTo>
                <a:lnTo>
                  <a:pt x="5827" y="1097"/>
                </a:lnTo>
                <a:lnTo>
                  <a:pt x="5827" y="1155"/>
                </a:lnTo>
                <a:lnTo>
                  <a:pt x="5827" y="1305"/>
                </a:lnTo>
                <a:lnTo>
                  <a:pt x="5826" y="1347"/>
                </a:lnTo>
                <a:lnTo>
                  <a:pt x="5822" y="1388"/>
                </a:lnTo>
                <a:lnTo>
                  <a:pt x="5816" y="1430"/>
                </a:lnTo>
                <a:lnTo>
                  <a:pt x="5807" y="1470"/>
                </a:lnTo>
                <a:lnTo>
                  <a:pt x="5793" y="1509"/>
                </a:lnTo>
                <a:lnTo>
                  <a:pt x="5776" y="1548"/>
                </a:lnTo>
                <a:lnTo>
                  <a:pt x="5767" y="1566"/>
                </a:lnTo>
                <a:lnTo>
                  <a:pt x="5756" y="1584"/>
                </a:lnTo>
                <a:lnTo>
                  <a:pt x="5732" y="1618"/>
                </a:lnTo>
                <a:lnTo>
                  <a:pt x="5702" y="1650"/>
                </a:lnTo>
                <a:lnTo>
                  <a:pt x="5669" y="1678"/>
                </a:lnTo>
                <a:lnTo>
                  <a:pt x="5651" y="1691"/>
                </a:lnTo>
                <a:lnTo>
                  <a:pt x="5631" y="1703"/>
                </a:lnTo>
                <a:lnTo>
                  <a:pt x="5588" y="1725"/>
                </a:lnTo>
                <a:lnTo>
                  <a:pt x="5565" y="1734"/>
                </a:lnTo>
                <a:lnTo>
                  <a:pt x="5540" y="1742"/>
                </a:lnTo>
                <a:lnTo>
                  <a:pt x="5486" y="1754"/>
                </a:lnTo>
                <a:lnTo>
                  <a:pt x="5427" y="1762"/>
                </a:lnTo>
                <a:lnTo>
                  <a:pt x="5394" y="1764"/>
                </a:lnTo>
                <a:lnTo>
                  <a:pt x="5361" y="1765"/>
                </a:lnTo>
                <a:lnTo>
                  <a:pt x="5296" y="1763"/>
                </a:lnTo>
                <a:lnTo>
                  <a:pt x="5236" y="1759"/>
                </a:lnTo>
                <a:lnTo>
                  <a:pt x="5181" y="1750"/>
                </a:lnTo>
                <a:lnTo>
                  <a:pt x="5130" y="1738"/>
                </a:lnTo>
                <a:lnTo>
                  <a:pt x="5083" y="1722"/>
                </a:lnTo>
                <a:lnTo>
                  <a:pt x="5041" y="1704"/>
                </a:lnTo>
                <a:lnTo>
                  <a:pt x="5003" y="1683"/>
                </a:lnTo>
                <a:lnTo>
                  <a:pt x="4970" y="1658"/>
                </a:lnTo>
                <a:lnTo>
                  <a:pt x="4940" y="1629"/>
                </a:lnTo>
                <a:lnTo>
                  <a:pt x="4917" y="1599"/>
                </a:lnTo>
                <a:lnTo>
                  <a:pt x="4895" y="1563"/>
                </a:lnTo>
                <a:lnTo>
                  <a:pt x="4879" y="1527"/>
                </a:lnTo>
                <a:lnTo>
                  <a:pt x="4867" y="1486"/>
                </a:lnTo>
                <a:lnTo>
                  <a:pt x="4862" y="1466"/>
                </a:lnTo>
                <a:lnTo>
                  <a:pt x="4858" y="1443"/>
                </a:lnTo>
                <a:lnTo>
                  <a:pt x="4853" y="1398"/>
                </a:lnTo>
                <a:lnTo>
                  <a:pt x="4853" y="1349"/>
                </a:lnTo>
                <a:lnTo>
                  <a:pt x="4858" y="1155"/>
                </a:lnTo>
                <a:lnTo>
                  <a:pt x="4857" y="1104"/>
                </a:lnTo>
                <a:lnTo>
                  <a:pt x="4854" y="1063"/>
                </a:lnTo>
                <a:lnTo>
                  <a:pt x="4850" y="1030"/>
                </a:lnTo>
                <a:lnTo>
                  <a:pt x="4844" y="1004"/>
                </a:lnTo>
                <a:lnTo>
                  <a:pt x="4838" y="986"/>
                </a:lnTo>
                <a:lnTo>
                  <a:pt x="4834" y="973"/>
                </a:lnTo>
                <a:lnTo>
                  <a:pt x="4828" y="964"/>
                </a:lnTo>
                <a:lnTo>
                  <a:pt x="5143" y="964"/>
                </a:lnTo>
                <a:lnTo>
                  <a:pt x="5139" y="973"/>
                </a:lnTo>
                <a:lnTo>
                  <a:pt x="5134" y="986"/>
                </a:lnTo>
                <a:lnTo>
                  <a:pt x="5129" y="1004"/>
                </a:lnTo>
                <a:lnTo>
                  <a:pt x="5120" y="1063"/>
                </a:lnTo>
                <a:lnTo>
                  <a:pt x="5116" y="1104"/>
                </a:lnTo>
                <a:lnTo>
                  <a:pt x="5115" y="1155"/>
                </a:lnTo>
                <a:lnTo>
                  <a:pt x="5116" y="1382"/>
                </a:lnTo>
                <a:lnTo>
                  <a:pt x="5118" y="1437"/>
                </a:lnTo>
                <a:lnTo>
                  <a:pt x="5126" y="1493"/>
                </a:lnTo>
                <a:lnTo>
                  <a:pt x="5133" y="1519"/>
                </a:lnTo>
                <a:lnTo>
                  <a:pt x="5142" y="1545"/>
                </a:lnTo>
                <a:lnTo>
                  <a:pt x="5154" y="1569"/>
                </a:lnTo>
                <a:lnTo>
                  <a:pt x="5168" y="1592"/>
                </a:lnTo>
                <a:lnTo>
                  <a:pt x="5184" y="1613"/>
                </a:lnTo>
                <a:lnTo>
                  <a:pt x="5203" y="1633"/>
                </a:lnTo>
                <a:lnTo>
                  <a:pt x="5226" y="1650"/>
                </a:lnTo>
                <a:lnTo>
                  <a:pt x="5252" y="1663"/>
                </a:lnTo>
                <a:lnTo>
                  <a:pt x="5283" y="1676"/>
                </a:lnTo>
                <a:lnTo>
                  <a:pt x="5316" y="1684"/>
                </a:lnTo>
                <a:lnTo>
                  <a:pt x="5353" y="1689"/>
                </a:lnTo>
                <a:lnTo>
                  <a:pt x="5394" y="1692"/>
                </a:lnTo>
                <a:lnTo>
                  <a:pt x="5442" y="1689"/>
                </a:lnTo>
                <a:lnTo>
                  <a:pt x="5485" y="1684"/>
                </a:lnTo>
                <a:lnTo>
                  <a:pt x="5505" y="1679"/>
                </a:lnTo>
                <a:lnTo>
                  <a:pt x="5524" y="1673"/>
                </a:lnTo>
                <a:lnTo>
                  <a:pt x="5542" y="1668"/>
                </a:lnTo>
                <a:lnTo>
                  <a:pt x="5559" y="1660"/>
                </a:lnTo>
                <a:lnTo>
                  <a:pt x="5576" y="1652"/>
                </a:lnTo>
                <a:lnTo>
                  <a:pt x="5592" y="1644"/>
                </a:lnTo>
                <a:lnTo>
                  <a:pt x="5621" y="1624"/>
                </a:lnTo>
                <a:lnTo>
                  <a:pt x="5646" y="1601"/>
                </a:lnTo>
                <a:lnTo>
                  <a:pt x="5668" y="1576"/>
                </a:lnTo>
                <a:lnTo>
                  <a:pt x="5688" y="1548"/>
                </a:lnTo>
                <a:lnTo>
                  <a:pt x="5703" y="1517"/>
                </a:lnTo>
                <a:lnTo>
                  <a:pt x="5717" y="1484"/>
                </a:lnTo>
                <a:lnTo>
                  <a:pt x="5727" y="1449"/>
                </a:lnTo>
                <a:lnTo>
                  <a:pt x="5736" y="1411"/>
                </a:lnTo>
                <a:lnTo>
                  <a:pt x="5742" y="1373"/>
                </a:lnTo>
                <a:lnTo>
                  <a:pt x="5745" y="1333"/>
                </a:lnTo>
                <a:lnTo>
                  <a:pt x="5746" y="1291"/>
                </a:lnTo>
                <a:lnTo>
                  <a:pt x="5746" y="1246"/>
                </a:lnTo>
                <a:lnTo>
                  <a:pt x="5748" y="1154"/>
                </a:lnTo>
                <a:lnTo>
                  <a:pt x="5746" y="1102"/>
                </a:lnTo>
                <a:lnTo>
                  <a:pt x="5743" y="1060"/>
                </a:lnTo>
                <a:lnTo>
                  <a:pt x="5733" y="1002"/>
                </a:lnTo>
                <a:lnTo>
                  <a:pt x="5722" y="972"/>
                </a:lnTo>
                <a:lnTo>
                  <a:pt x="5717" y="964"/>
                </a:lnTo>
                <a:lnTo>
                  <a:pt x="5855" y="964"/>
                </a:lnTo>
                <a:close/>
                <a:moveTo>
                  <a:pt x="7015" y="1559"/>
                </a:moveTo>
                <a:lnTo>
                  <a:pt x="7016" y="1601"/>
                </a:lnTo>
                <a:lnTo>
                  <a:pt x="7018" y="1637"/>
                </a:lnTo>
                <a:lnTo>
                  <a:pt x="7022" y="1667"/>
                </a:lnTo>
                <a:lnTo>
                  <a:pt x="7026" y="1692"/>
                </a:lnTo>
                <a:lnTo>
                  <a:pt x="7086" y="1748"/>
                </a:lnTo>
                <a:lnTo>
                  <a:pt x="7048" y="1748"/>
                </a:lnTo>
                <a:lnTo>
                  <a:pt x="6899" y="1748"/>
                </a:lnTo>
                <a:lnTo>
                  <a:pt x="6726" y="1748"/>
                </a:lnTo>
                <a:lnTo>
                  <a:pt x="6402" y="1427"/>
                </a:lnTo>
                <a:lnTo>
                  <a:pt x="6087" y="1115"/>
                </a:lnTo>
                <a:lnTo>
                  <a:pt x="6085" y="1155"/>
                </a:lnTo>
                <a:lnTo>
                  <a:pt x="6085" y="1559"/>
                </a:lnTo>
                <a:lnTo>
                  <a:pt x="6088" y="1611"/>
                </a:lnTo>
                <a:lnTo>
                  <a:pt x="6091" y="1653"/>
                </a:lnTo>
                <a:lnTo>
                  <a:pt x="6097" y="1686"/>
                </a:lnTo>
                <a:lnTo>
                  <a:pt x="6102" y="1711"/>
                </a:lnTo>
                <a:lnTo>
                  <a:pt x="6114" y="1740"/>
                </a:lnTo>
                <a:lnTo>
                  <a:pt x="6119" y="1748"/>
                </a:lnTo>
                <a:lnTo>
                  <a:pt x="5971" y="1748"/>
                </a:lnTo>
                <a:lnTo>
                  <a:pt x="5975" y="1740"/>
                </a:lnTo>
                <a:lnTo>
                  <a:pt x="5988" y="1711"/>
                </a:lnTo>
                <a:lnTo>
                  <a:pt x="5994" y="1686"/>
                </a:lnTo>
                <a:lnTo>
                  <a:pt x="5999" y="1653"/>
                </a:lnTo>
                <a:lnTo>
                  <a:pt x="6002" y="1634"/>
                </a:lnTo>
                <a:lnTo>
                  <a:pt x="6003" y="1611"/>
                </a:lnTo>
                <a:lnTo>
                  <a:pt x="6004" y="1559"/>
                </a:lnTo>
                <a:lnTo>
                  <a:pt x="6007" y="1154"/>
                </a:lnTo>
                <a:lnTo>
                  <a:pt x="6005" y="1083"/>
                </a:lnTo>
                <a:lnTo>
                  <a:pt x="5998" y="1032"/>
                </a:lnTo>
                <a:lnTo>
                  <a:pt x="5956" y="994"/>
                </a:lnTo>
                <a:lnTo>
                  <a:pt x="5921" y="964"/>
                </a:lnTo>
                <a:lnTo>
                  <a:pt x="6268" y="964"/>
                </a:lnTo>
                <a:lnTo>
                  <a:pt x="6932" y="1601"/>
                </a:lnTo>
                <a:lnTo>
                  <a:pt x="6933" y="1559"/>
                </a:lnTo>
                <a:lnTo>
                  <a:pt x="6937" y="1154"/>
                </a:lnTo>
                <a:lnTo>
                  <a:pt x="6935" y="1102"/>
                </a:lnTo>
                <a:lnTo>
                  <a:pt x="6931" y="1060"/>
                </a:lnTo>
                <a:lnTo>
                  <a:pt x="6925" y="1027"/>
                </a:lnTo>
                <a:lnTo>
                  <a:pt x="6920" y="1002"/>
                </a:lnTo>
                <a:lnTo>
                  <a:pt x="6908" y="972"/>
                </a:lnTo>
                <a:lnTo>
                  <a:pt x="6903" y="964"/>
                </a:lnTo>
                <a:lnTo>
                  <a:pt x="7048" y="964"/>
                </a:lnTo>
                <a:lnTo>
                  <a:pt x="7043" y="972"/>
                </a:lnTo>
                <a:lnTo>
                  <a:pt x="7032" y="1002"/>
                </a:lnTo>
                <a:lnTo>
                  <a:pt x="7025" y="1027"/>
                </a:lnTo>
                <a:lnTo>
                  <a:pt x="7020" y="1060"/>
                </a:lnTo>
                <a:lnTo>
                  <a:pt x="7018" y="1080"/>
                </a:lnTo>
                <a:lnTo>
                  <a:pt x="7016" y="1103"/>
                </a:lnTo>
                <a:lnTo>
                  <a:pt x="7015" y="1155"/>
                </a:lnTo>
                <a:lnTo>
                  <a:pt x="7015" y="1559"/>
                </a:lnTo>
                <a:close/>
                <a:moveTo>
                  <a:pt x="7750" y="964"/>
                </a:moveTo>
                <a:lnTo>
                  <a:pt x="7855" y="969"/>
                </a:lnTo>
                <a:lnTo>
                  <a:pt x="7905" y="973"/>
                </a:lnTo>
                <a:lnTo>
                  <a:pt x="7955" y="981"/>
                </a:lnTo>
                <a:lnTo>
                  <a:pt x="8002" y="990"/>
                </a:lnTo>
                <a:lnTo>
                  <a:pt x="8047" y="1003"/>
                </a:lnTo>
                <a:lnTo>
                  <a:pt x="8090" y="1018"/>
                </a:lnTo>
                <a:lnTo>
                  <a:pt x="8129" y="1036"/>
                </a:lnTo>
                <a:lnTo>
                  <a:pt x="8166" y="1056"/>
                </a:lnTo>
                <a:lnTo>
                  <a:pt x="8183" y="1068"/>
                </a:lnTo>
                <a:lnTo>
                  <a:pt x="8199" y="1079"/>
                </a:lnTo>
                <a:lnTo>
                  <a:pt x="8227" y="1106"/>
                </a:lnTo>
                <a:lnTo>
                  <a:pt x="8240" y="1120"/>
                </a:lnTo>
                <a:lnTo>
                  <a:pt x="8252" y="1136"/>
                </a:lnTo>
                <a:lnTo>
                  <a:pt x="8271" y="1169"/>
                </a:lnTo>
                <a:lnTo>
                  <a:pt x="8286" y="1205"/>
                </a:lnTo>
                <a:lnTo>
                  <a:pt x="8294" y="1246"/>
                </a:lnTo>
                <a:lnTo>
                  <a:pt x="8296" y="1267"/>
                </a:lnTo>
                <a:lnTo>
                  <a:pt x="8297" y="1289"/>
                </a:lnTo>
                <a:lnTo>
                  <a:pt x="8295" y="1333"/>
                </a:lnTo>
                <a:lnTo>
                  <a:pt x="8291" y="1355"/>
                </a:lnTo>
                <a:lnTo>
                  <a:pt x="8287" y="1376"/>
                </a:lnTo>
                <a:lnTo>
                  <a:pt x="8274" y="1418"/>
                </a:lnTo>
                <a:lnTo>
                  <a:pt x="8257" y="1460"/>
                </a:lnTo>
                <a:lnTo>
                  <a:pt x="8246" y="1481"/>
                </a:lnTo>
                <a:lnTo>
                  <a:pt x="8235" y="1500"/>
                </a:lnTo>
                <a:lnTo>
                  <a:pt x="8208" y="1537"/>
                </a:lnTo>
                <a:lnTo>
                  <a:pt x="8176" y="1574"/>
                </a:lnTo>
                <a:lnTo>
                  <a:pt x="8138" y="1608"/>
                </a:lnTo>
                <a:lnTo>
                  <a:pt x="8118" y="1622"/>
                </a:lnTo>
                <a:lnTo>
                  <a:pt x="8098" y="1638"/>
                </a:lnTo>
                <a:lnTo>
                  <a:pt x="8075" y="1652"/>
                </a:lnTo>
                <a:lnTo>
                  <a:pt x="8051" y="1666"/>
                </a:lnTo>
                <a:lnTo>
                  <a:pt x="8026" y="1678"/>
                </a:lnTo>
                <a:lnTo>
                  <a:pt x="8000" y="1691"/>
                </a:lnTo>
                <a:lnTo>
                  <a:pt x="7973" y="1701"/>
                </a:lnTo>
                <a:lnTo>
                  <a:pt x="7945" y="1711"/>
                </a:lnTo>
                <a:lnTo>
                  <a:pt x="7886" y="1727"/>
                </a:lnTo>
                <a:lnTo>
                  <a:pt x="7821" y="1739"/>
                </a:lnTo>
                <a:lnTo>
                  <a:pt x="7753" y="1747"/>
                </a:lnTo>
                <a:lnTo>
                  <a:pt x="7717" y="1750"/>
                </a:lnTo>
                <a:lnTo>
                  <a:pt x="7679" y="1750"/>
                </a:lnTo>
                <a:lnTo>
                  <a:pt x="7513" y="1750"/>
                </a:lnTo>
                <a:lnTo>
                  <a:pt x="7203" y="1750"/>
                </a:lnTo>
                <a:lnTo>
                  <a:pt x="7208" y="1742"/>
                </a:lnTo>
                <a:lnTo>
                  <a:pt x="7212" y="1730"/>
                </a:lnTo>
                <a:lnTo>
                  <a:pt x="7218" y="1712"/>
                </a:lnTo>
                <a:lnTo>
                  <a:pt x="7224" y="1687"/>
                </a:lnTo>
                <a:lnTo>
                  <a:pt x="7228" y="1654"/>
                </a:lnTo>
                <a:lnTo>
                  <a:pt x="7232" y="1611"/>
                </a:lnTo>
                <a:lnTo>
                  <a:pt x="7233" y="1559"/>
                </a:lnTo>
                <a:lnTo>
                  <a:pt x="7236" y="1154"/>
                </a:lnTo>
                <a:lnTo>
                  <a:pt x="7235" y="1102"/>
                </a:lnTo>
                <a:lnTo>
                  <a:pt x="7232" y="1060"/>
                </a:lnTo>
                <a:lnTo>
                  <a:pt x="7226" y="1027"/>
                </a:lnTo>
                <a:lnTo>
                  <a:pt x="7219" y="1002"/>
                </a:lnTo>
                <a:lnTo>
                  <a:pt x="7208" y="972"/>
                </a:lnTo>
                <a:lnTo>
                  <a:pt x="7203" y="964"/>
                </a:lnTo>
                <a:lnTo>
                  <a:pt x="7513" y="964"/>
                </a:lnTo>
                <a:lnTo>
                  <a:pt x="7750" y="964"/>
                </a:lnTo>
                <a:close/>
                <a:moveTo>
                  <a:pt x="7712" y="1703"/>
                </a:moveTo>
                <a:lnTo>
                  <a:pt x="7753" y="1701"/>
                </a:lnTo>
                <a:lnTo>
                  <a:pt x="7792" y="1696"/>
                </a:lnTo>
                <a:lnTo>
                  <a:pt x="7827" y="1688"/>
                </a:lnTo>
                <a:lnTo>
                  <a:pt x="7860" y="1678"/>
                </a:lnTo>
                <a:lnTo>
                  <a:pt x="7889" y="1664"/>
                </a:lnTo>
                <a:lnTo>
                  <a:pt x="7915" y="1649"/>
                </a:lnTo>
                <a:lnTo>
                  <a:pt x="7940" y="1629"/>
                </a:lnTo>
                <a:lnTo>
                  <a:pt x="7962" y="1609"/>
                </a:lnTo>
                <a:lnTo>
                  <a:pt x="7980" y="1585"/>
                </a:lnTo>
                <a:lnTo>
                  <a:pt x="7996" y="1560"/>
                </a:lnTo>
                <a:lnTo>
                  <a:pt x="8009" y="1533"/>
                </a:lnTo>
                <a:lnTo>
                  <a:pt x="8021" y="1503"/>
                </a:lnTo>
                <a:lnTo>
                  <a:pt x="8030" y="1473"/>
                </a:lnTo>
                <a:lnTo>
                  <a:pt x="8035" y="1440"/>
                </a:lnTo>
                <a:lnTo>
                  <a:pt x="8039" y="1407"/>
                </a:lnTo>
                <a:lnTo>
                  <a:pt x="8040" y="1371"/>
                </a:lnTo>
                <a:lnTo>
                  <a:pt x="8038" y="1325"/>
                </a:lnTo>
                <a:lnTo>
                  <a:pt x="8032" y="1283"/>
                </a:lnTo>
                <a:lnTo>
                  <a:pt x="8027" y="1264"/>
                </a:lnTo>
                <a:lnTo>
                  <a:pt x="8022" y="1245"/>
                </a:lnTo>
                <a:lnTo>
                  <a:pt x="8015" y="1226"/>
                </a:lnTo>
                <a:lnTo>
                  <a:pt x="8008" y="1209"/>
                </a:lnTo>
                <a:lnTo>
                  <a:pt x="8000" y="1194"/>
                </a:lnTo>
                <a:lnTo>
                  <a:pt x="7991" y="1178"/>
                </a:lnTo>
                <a:lnTo>
                  <a:pt x="7982" y="1163"/>
                </a:lnTo>
                <a:lnTo>
                  <a:pt x="7972" y="1148"/>
                </a:lnTo>
                <a:lnTo>
                  <a:pt x="7949" y="1122"/>
                </a:lnTo>
                <a:lnTo>
                  <a:pt x="7923" y="1099"/>
                </a:lnTo>
                <a:lnTo>
                  <a:pt x="7896" y="1079"/>
                </a:lnTo>
                <a:lnTo>
                  <a:pt x="7866" y="1062"/>
                </a:lnTo>
                <a:lnTo>
                  <a:pt x="7835" y="1048"/>
                </a:lnTo>
                <a:lnTo>
                  <a:pt x="7802" y="1036"/>
                </a:lnTo>
                <a:lnTo>
                  <a:pt x="7767" y="1027"/>
                </a:lnTo>
                <a:lnTo>
                  <a:pt x="7731" y="1021"/>
                </a:lnTo>
                <a:lnTo>
                  <a:pt x="7695" y="1018"/>
                </a:lnTo>
                <a:lnTo>
                  <a:pt x="7658" y="1015"/>
                </a:lnTo>
                <a:lnTo>
                  <a:pt x="7620" y="1015"/>
                </a:lnTo>
                <a:lnTo>
                  <a:pt x="7580" y="1019"/>
                </a:lnTo>
                <a:lnTo>
                  <a:pt x="7535" y="1026"/>
                </a:lnTo>
                <a:lnTo>
                  <a:pt x="7490" y="1037"/>
                </a:lnTo>
                <a:lnTo>
                  <a:pt x="7484" y="1087"/>
                </a:lnTo>
                <a:lnTo>
                  <a:pt x="7482" y="1155"/>
                </a:lnTo>
                <a:lnTo>
                  <a:pt x="7482" y="1559"/>
                </a:lnTo>
                <a:lnTo>
                  <a:pt x="7483" y="1608"/>
                </a:lnTo>
                <a:lnTo>
                  <a:pt x="7487" y="1647"/>
                </a:lnTo>
                <a:lnTo>
                  <a:pt x="7507" y="1660"/>
                </a:lnTo>
                <a:lnTo>
                  <a:pt x="7530" y="1670"/>
                </a:lnTo>
                <a:lnTo>
                  <a:pt x="7553" y="1679"/>
                </a:lnTo>
                <a:lnTo>
                  <a:pt x="7580" y="1687"/>
                </a:lnTo>
                <a:lnTo>
                  <a:pt x="7609" y="1694"/>
                </a:lnTo>
                <a:lnTo>
                  <a:pt x="7640" y="1698"/>
                </a:lnTo>
                <a:lnTo>
                  <a:pt x="7675" y="1702"/>
                </a:lnTo>
                <a:lnTo>
                  <a:pt x="7712" y="1703"/>
                </a:lnTo>
                <a:close/>
                <a:moveTo>
                  <a:pt x="8688" y="1697"/>
                </a:moveTo>
                <a:lnTo>
                  <a:pt x="8840" y="1698"/>
                </a:lnTo>
                <a:lnTo>
                  <a:pt x="8966" y="1698"/>
                </a:lnTo>
                <a:lnTo>
                  <a:pt x="9020" y="1696"/>
                </a:lnTo>
                <a:lnTo>
                  <a:pt x="9069" y="1693"/>
                </a:lnTo>
                <a:lnTo>
                  <a:pt x="9113" y="1687"/>
                </a:lnTo>
                <a:lnTo>
                  <a:pt x="9153" y="1678"/>
                </a:lnTo>
                <a:lnTo>
                  <a:pt x="9190" y="1667"/>
                </a:lnTo>
                <a:lnTo>
                  <a:pt x="9224" y="1652"/>
                </a:lnTo>
                <a:lnTo>
                  <a:pt x="9256" y="1633"/>
                </a:lnTo>
                <a:lnTo>
                  <a:pt x="9286" y="1609"/>
                </a:lnTo>
                <a:lnTo>
                  <a:pt x="9315" y="1580"/>
                </a:lnTo>
                <a:lnTo>
                  <a:pt x="9344" y="1546"/>
                </a:lnTo>
                <a:lnTo>
                  <a:pt x="9372" y="1507"/>
                </a:lnTo>
                <a:lnTo>
                  <a:pt x="9401" y="1460"/>
                </a:lnTo>
                <a:lnTo>
                  <a:pt x="9442" y="1465"/>
                </a:lnTo>
                <a:lnTo>
                  <a:pt x="9393" y="1753"/>
                </a:lnTo>
                <a:lnTo>
                  <a:pt x="8897" y="1751"/>
                </a:lnTo>
                <a:lnTo>
                  <a:pt x="8400" y="1748"/>
                </a:lnTo>
                <a:lnTo>
                  <a:pt x="8405" y="1740"/>
                </a:lnTo>
                <a:lnTo>
                  <a:pt x="8414" y="1711"/>
                </a:lnTo>
                <a:lnTo>
                  <a:pt x="8418" y="1686"/>
                </a:lnTo>
                <a:lnTo>
                  <a:pt x="8423" y="1653"/>
                </a:lnTo>
                <a:lnTo>
                  <a:pt x="8426" y="1611"/>
                </a:lnTo>
                <a:lnTo>
                  <a:pt x="8428" y="1559"/>
                </a:lnTo>
                <a:lnTo>
                  <a:pt x="8431" y="1154"/>
                </a:lnTo>
                <a:lnTo>
                  <a:pt x="8430" y="1102"/>
                </a:lnTo>
                <a:lnTo>
                  <a:pt x="8425" y="1060"/>
                </a:lnTo>
                <a:lnTo>
                  <a:pt x="8415" y="1002"/>
                </a:lnTo>
                <a:lnTo>
                  <a:pt x="8405" y="972"/>
                </a:lnTo>
                <a:lnTo>
                  <a:pt x="8400" y="964"/>
                </a:lnTo>
                <a:lnTo>
                  <a:pt x="8874" y="964"/>
                </a:lnTo>
                <a:lnTo>
                  <a:pt x="9349" y="964"/>
                </a:lnTo>
                <a:lnTo>
                  <a:pt x="9398" y="1249"/>
                </a:lnTo>
                <a:lnTo>
                  <a:pt x="9356" y="1254"/>
                </a:lnTo>
                <a:lnTo>
                  <a:pt x="9329" y="1211"/>
                </a:lnTo>
                <a:lnTo>
                  <a:pt x="9302" y="1173"/>
                </a:lnTo>
                <a:lnTo>
                  <a:pt x="9274" y="1140"/>
                </a:lnTo>
                <a:lnTo>
                  <a:pt x="9261" y="1125"/>
                </a:lnTo>
                <a:lnTo>
                  <a:pt x="9246" y="1113"/>
                </a:lnTo>
                <a:lnTo>
                  <a:pt x="9218" y="1089"/>
                </a:lnTo>
                <a:lnTo>
                  <a:pt x="9187" y="1070"/>
                </a:lnTo>
                <a:lnTo>
                  <a:pt x="9154" y="1054"/>
                </a:lnTo>
                <a:lnTo>
                  <a:pt x="9119" y="1042"/>
                </a:lnTo>
                <a:lnTo>
                  <a:pt x="9081" y="1032"/>
                </a:lnTo>
                <a:lnTo>
                  <a:pt x="9040" y="1026"/>
                </a:lnTo>
                <a:lnTo>
                  <a:pt x="8994" y="1021"/>
                </a:lnTo>
                <a:lnTo>
                  <a:pt x="8943" y="1018"/>
                </a:lnTo>
                <a:lnTo>
                  <a:pt x="8828" y="1015"/>
                </a:lnTo>
                <a:lnTo>
                  <a:pt x="8688" y="1015"/>
                </a:lnTo>
                <a:lnTo>
                  <a:pt x="8680" y="1071"/>
                </a:lnTo>
                <a:lnTo>
                  <a:pt x="8678" y="1110"/>
                </a:lnTo>
                <a:lnTo>
                  <a:pt x="8677" y="1155"/>
                </a:lnTo>
                <a:lnTo>
                  <a:pt x="8677" y="1308"/>
                </a:lnTo>
                <a:lnTo>
                  <a:pt x="9308" y="1308"/>
                </a:lnTo>
                <a:lnTo>
                  <a:pt x="9308" y="1360"/>
                </a:lnTo>
                <a:lnTo>
                  <a:pt x="8677" y="1360"/>
                </a:lnTo>
                <a:lnTo>
                  <a:pt x="8677" y="1559"/>
                </a:lnTo>
                <a:lnTo>
                  <a:pt x="8678" y="1604"/>
                </a:lnTo>
                <a:lnTo>
                  <a:pt x="8680" y="1642"/>
                </a:lnTo>
                <a:lnTo>
                  <a:pt x="8684" y="1672"/>
                </a:lnTo>
                <a:lnTo>
                  <a:pt x="8688" y="16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2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(sw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mall för rubrikformat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5183-CBD9-4C1E-811C-0CBAAE148081}" type="datetime1">
              <a:rPr lang="fi-FI" smtClean="0"/>
              <a:t>5.5.2022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311900" y="1989138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66762" y="4005576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311900" y="4005576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269891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DFDAD6">
              <a:alpha val="50196"/>
            </a:srgb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6DD7-76B6-4C8F-9624-05012FBA0734}" type="datetime1">
              <a:rPr lang="fi-FI" smtClean="0"/>
              <a:t>5.5.2022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mall för rubrikformat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rgbClr val="FF3E60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840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nost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DFDAD6">
              <a:alpha val="50196"/>
            </a:srgb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B49E-E61E-4479-A0B6-656DFE812A10}" type="datetime1">
              <a:rPr lang="fi-FI" smtClean="0"/>
              <a:t>5.5.2022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mall för rubrikformat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chemeClr val="accent1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2492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59C7-B1FD-43B2-A1AF-1A902ACF93C5}" type="datetime1">
              <a:rPr lang="fi-FI" smtClean="0"/>
              <a:t>5.5.2022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sv-SE" noProof="0"/>
              <a:t>Klicka här för att ändra mall för rubrikformat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sv-SE" noProof="0"/>
              <a:t>Klicka på ikonen för att lägga till ett diagram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81977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aavi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6366-A444-4167-BC0C-762BA82C7074}" type="datetime1">
              <a:rPr lang="fi-FI" smtClean="0"/>
              <a:t>5.5.2022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sv-SE" noProof="0"/>
              <a:t>Klicka här för att ändra mall för rubrikformat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5113337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sv-SE" noProof="0"/>
              <a:t>Klicka på ikonen för att lägga till ett diagram</a:t>
            </a:r>
            <a:endParaRPr lang="fi-FI" noProof="0" dirty="0"/>
          </a:p>
        </p:txBody>
      </p:sp>
      <p:sp>
        <p:nvSpPr>
          <p:cNvPr id="11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sv-SE" noProof="0"/>
              <a:t>Klicka på ikonen för att lägga till ett diagram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39975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9C4F-D786-4567-B4CC-E870875C3588}" type="datetime1">
              <a:rPr lang="fi-FI" smtClean="0"/>
              <a:t>5.5.2022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sv-SE" noProof="0"/>
              <a:t>Klicka här för att ändra mall för rubrikformat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10658475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sv-SE" noProof="0"/>
              <a:t>Klicka på ikonen för att lägga till ett diagram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8056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taulu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mall för rubrikformat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EB26-41D6-4026-B61D-A3E7E670F1AC}" type="datetime1">
              <a:rPr lang="fi-FI" smtClean="0"/>
              <a:t>5.5.2022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766763" y="1989138"/>
            <a:ext cx="5113337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tabell</a:t>
            </a:r>
            <a:endParaRPr lang="en-US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4"/>
          </p:nvPr>
        </p:nvSpPr>
        <p:spPr>
          <a:xfrm>
            <a:off x="766763" y="3933826"/>
            <a:ext cx="5113337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tabell</a:t>
            </a:r>
            <a:endParaRPr lang="en-US"/>
          </a:p>
        </p:txBody>
      </p:sp>
      <p:sp>
        <p:nvSpPr>
          <p:cNvPr id="11" name="Table Placeholder 8"/>
          <p:cNvSpPr>
            <a:spLocks noGrp="1"/>
          </p:cNvSpPr>
          <p:nvPr>
            <p:ph type="tbl" sz="quarter" idx="15"/>
          </p:nvPr>
        </p:nvSpPr>
        <p:spPr>
          <a:xfrm>
            <a:off x="6312030" y="1989138"/>
            <a:ext cx="5113208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tabell</a:t>
            </a:r>
            <a:endParaRPr lang="en-US" dirty="0"/>
          </a:p>
        </p:txBody>
      </p:sp>
      <p:sp>
        <p:nvSpPr>
          <p:cNvPr id="12" name="Table Placeholder 8"/>
          <p:cNvSpPr>
            <a:spLocks noGrp="1"/>
          </p:cNvSpPr>
          <p:nvPr>
            <p:ph type="tbl" sz="quarter" idx="16"/>
          </p:nvPr>
        </p:nvSpPr>
        <p:spPr>
          <a:xfrm>
            <a:off x="6312030" y="3933826"/>
            <a:ext cx="5113208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tabell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6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66763" y="1989138"/>
            <a:ext cx="5257227" cy="1871922"/>
          </a:xfrm>
          <a:solidFill>
            <a:srgbClr val="DFDAD6">
              <a:alpha val="50196"/>
            </a:srgbClr>
          </a:solidFill>
        </p:spPr>
        <p:txBody>
          <a:bodyPr lIns="2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mall för rubrikformat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A49A-E0EE-4A76-AD38-8443CE185D7D}" type="datetime1">
              <a:rPr lang="fi-FI" smtClean="0"/>
              <a:t>5.5.2022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23740" y="2060810"/>
            <a:ext cx="1728000" cy="1728240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158355" y="1989138"/>
            <a:ext cx="5257227" cy="1871922"/>
          </a:xfrm>
          <a:solidFill>
            <a:srgbClr val="DFDAD6">
              <a:alpha val="50196"/>
            </a:srgbClr>
          </a:solidFill>
        </p:spPr>
        <p:txBody>
          <a:bodyPr lIns="20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766763" y="3933070"/>
            <a:ext cx="5257227" cy="1872418"/>
          </a:xfrm>
          <a:solidFill>
            <a:srgbClr val="DFDAD6">
              <a:alpha val="50196"/>
            </a:srgbClr>
          </a:solidFill>
        </p:spPr>
        <p:txBody>
          <a:bodyPr lIns="2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168011" y="3933070"/>
            <a:ext cx="5257227" cy="1872418"/>
          </a:xfrm>
          <a:solidFill>
            <a:srgbClr val="DFDAD6">
              <a:alpha val="50196"/>
            </a:srgbClr>
          </a:solidFill>
        </p:spPr>
        <p:txBody>
          <a:bodyPr lIns="20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240020" y="2060810"/>
            <a:ext cx="1728000" cy="1728240"/>
          </a:xfrm>
          <a:prstGeom prst="rect">
            <a:avLst/>
          </a:prstGeom>
          <a:solidFill>
            <a:schemeClr val="accent3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223740" y="4005080"/>
            <a:ext cx="1728000" cy="1728240"/>
          </a:xfrm>
          <a:prstGeom prst="rect">
            <a:avLst/>
          </a:prstGeom>
          <a:solidFill>
            <a:schemeClr val="accent4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6240020" y="4005080"/>
            <a:ext cx="1728000" cy="1728240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52054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kenttä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66763" y="1989138"/>
            <a:ext cx="5257227" cy="1871922"/>
          </a:xfrm>
          <a:noFill/>
        </p:spPr>
        <p:txBody>
          <a:bodyPr lIns="2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158355" y="1989138"/>
            <a:ext cx="5257227" cy="1871922"/>
          </a:xfrm>
          <a:noFill/>
        </p:spPr>
        <p:txBody>
          <a:bodyPr lIns="20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766763" y="3933070"/>
            <a:ext cx="5257227" cy="1872418"/>
          </a:xfrm>
          <a:noFill/>
        </p:spPr>
        <p:txBody>
          <a:bodyPr lIns="2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168011" y="3933070"/>
            <a:ext cx="5257227" cy="1872418"/>
          </a:xfrm>
          <a:noFill/>
        </p:spPr>
        <p:txBody>
          <a:bodyPr lIns="20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Oval 2"/>
          <p:cNvSpPr/>
          <p:nvPr userDrawn="1"/>
        </p:nvSpPr>
        <p:spPr>
          <a:xfrm>
            <a:off x="4295750" y="2132820"/>
            <a:ext cx="1728240" cy="1728240"/>
          </a:xfrm>
          <a:custGeom>
            <a:avLst/>
            <a:gdLst/>
            <a:ahLst/>
            <a:cxnLst/>
            <a:rect l="l" t="t" r="r" b="b"/>
            <a:pathLst>
              <a:path w="1728240" h="1728240">
                <a:moveTo>
                  <a:pt x="1728240" y="0"/>
                </a:moveTo>
                <a:lnTo>
                  <a:pt x="1728240" y="1728240"/>
                </a:lnTo>
                <a:lnTo>
                  <a:pt x="0" y="1728240"/>
                </a:lnTo>
                <a:cubicBezTo>
                  <a:pt x="0" y="773759"/>
                  <a:pt x="773759" y="0"/>
                  <a:pt x="17282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Oval 2"/>
          <p:cNvSpPr/>
          <p:nvPr userDrawn="1"/>
        </p:nvSpPr>
        <p:spPr>
          <a:xfrm flipH="1">
            <a:off x="6168010" y="2132820"/>
            <a:ext cx="1728240" cy="1728240"/>
          </a:xfrm>
          <a:custGeom>
            <a:avLst/>
            <a:gdLst/>
            <a:ahLst/>
            <a:cxnLst/>
            <a:rect l="l" t="t" r="r" b="b"/>
            <a:pathLst>
              <a:path w="1728240" h="1728240">
                <a:moveTo>
                  <a:pt x="1728240" y="0"/>
                </a:moveTo>
                <a:lnTo>
                  <a:pt x="1728240" y="1728240"/>
                </a:lnTo>
                <a:lnTo>
                  <a:pt x="0" y="1728240"/>
                </a:lnTo>
                <a:cubicBezTo>
                  <a:pt x="0" y="773759"/>
                  <a:pt x="773759" y="0"/>
                  <a:pt x="17282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Oval 2"/>
          <p:cNvSpPr/>
          <p:nvPr userDrawn="1"/>
        </p:nvSpPr>
        <p:spPr>
          <a:xfrm flipH="1" flipV="1">
            <a:off x="6168010" y="3933070"/>
            <a:ext cx="1728240" cy="1728240"/>
          </a:xfrm>
          <a:custGeom>
            <a:avLst/>
            <a:gdLst/>
            <a:ahLst/>
            <a:cxnLst/>
            <a:rect l="l" t="t" r="r" b="b"/>
            <a:pathLst>
              <a:path w="1728240" h="1728240">
                <a:moveTo>
                  <a:pt x="1728240" y="0"/>
                </a:moveTo>
                <a:lnTo>
                  <a:pt x="1728240" y="1728240"/>
                </a:lnTo>
                <a:lnTo>
                  <a:pt x="0" y="1728240"/>
                </a:lnTo>
                <a:cubicBezTo>
                  <a:pt x="0" y="773759"/>
                  <a:pt x="773759" y="0"/>
                  <a:pt x="17282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Oval 2"/>
          <p:cNvSpPr/>
          <p:nvPr userDrawn="1"/>
        </p:nvSpPr>
        <p:spPr>
          <a:xfrm flipV="1">
            <a:off x="4295750" y="3933070"/>
            <a:ext cx="1728240" cy="1728240"/>
          </a:xfrm>
          <a:custGeom>
            <a:avLst/>
            <a:gdLst/>
            <a:ahLst/>
            <a:cxnLst/>
            <a:rect l="l" t="t" r="r" b="b"/>
            <a:pathLst>
              <a:path w="1728240" h="1728240">
                <a:moveTo>
                  <a:pt x="1728240" y="0"/>
                </a:moveTo>
                <a:lnTo>
                  <a:pt x="1728240" y="1728240"/>
                </a:lnTo>
                <a:lnTo>
                  <a:pt x="0" y="1728240"/>
                </a:lnTo>
                <a:cubicBezTo>
                  <a:pt x="0" y="773759"/>
                  <a:pt x="773759" y="0"/>
                  <a:pt x="17282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95990" y="2132820"/>
            <a:ext cx="1728000" cy="1728240"/>
          </a:xfrm>
          <a:prstGeom prst="rect">
            <a:avLst/>
          </a:prstGeom>
          <a:noFill/>
        </p:spPr>
        <p:txBody>
          <a:bodyPr wrap="square" lIns="72000" tIns="648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mall för rubrikformat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BCE6-2D7A-4E96-B01D-446E7A06509F}" type="datetime1">
              <a:rPr lang="fi-FI" smtClean="0"/>
              <a:t>5.5.2022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168010" y="2132820"/>
            <a:ext cx="1728000" cy="1728240"/>
          </a:xfrm>
          <a:prstGeom prst="rect">
            <a:avLst/>
          </a:prstGeom>
          <a:noFill/>
        </p:spPr>
        <p:txBody>
          <a:bodyPr wrap="square" lIns="72000" tIns="648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295990" y="3933070"/>
            <a:ext cx="1728000" cy="1728240"/>
          </a:xfrm>
          <a:prstGeom prst="rect">
            <a:avLst/>
          </a:prstGeom>
          <a:noFill/>
        </p:spPr>
        <p:txBody>
          <a:bodyPr wrap="square" lIns="72000" tIns="72000" rIns="72000" bIns="648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6168010" y="3933070"/>
            <a:ext cx="1728000" cy="1728240"/>
          </a:xfrm>
          <a:prstGeom prst="rect">
            <a:avLst/>
          </a:prstGeom>
          <a:noFill/>
        </p:spPr>
        <p:txBody>
          <a:bodyPr wrap="square" lIns="72000" tIns="72000" rIns="72000" bIns="648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42406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6D2382-5F4D-45A2-B915-9F0497753B2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6726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7FF6DC43-D734-4C64-A391-7AFEC5B082C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56751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6401BFA9-F837-46D2-A1BF-DD532A48F26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6776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F69B8DBA-0EBA-4B4D-AFA2-00A95BCD71F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6801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56BC24BB-84C6-440E-B034-41BD02337F8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96826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64564ED9-AD9E-43E4-8343-9CBA870DF3A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76851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mall för rubrikformat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66A4-CB0F-4FFB-A3F7-97A8406D58B6}" type="datetime1">
              <a:rPr lang="fi-FI" smtClean="0"/>
              <a:t>5.5.2022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66763" y="1989138"/>
            <a:ext cx="1656727" cy="575742"/>
          </a:xfrm>
          <a:prstGeom prst="rect">
            <a:avLst/>
          </a:prstGeom>
          <a:solidFill>
            <a:schemeClr val="accent3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567510" y="1989138"/>
            <a:ext cx="1656727" cy="575742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4367760" y="1989138"/>
            <a:ext cx="1656727" cy="575742"/>
          </a:xfrm>
          <a:prstGeom prst="rect">
            <a:avLst/>
          </a:prstGeom>
          <a:solidFill>
            <a:schemeClr val="accent4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168010" y="1989138"/>
            <a:ext cx="1656727" cy="575742"/>
          </a:xfrm>
          <a:prstGeom prst="rect">
            <a:avLst/>
          </a:prstGeom>
          <a:solidFill>
            <a:schemeClr val="accent6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7968260" y="1989138"/>
            <a:ext cx="1656727" cy="575742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9768511" y="1989138"/>
            <a:ext cx="1656727" cy="575742"/>
          </a:xfrm>
          <a:prstGeom prst="rect">
            <a:avLst/>
          </a:prstGeom>
          <a:solidFill>
            <a:srgbClr val="FF3E60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766763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sv-SE"/>
              <a:t>Klicka på ikonen för att lägga till en bild</a:t>
            </a:r>
            <a:endParaRPr lang="fi-FI"/>
          </a:p>
        </p:txBody>
      </p:sp>
      <p:sp>
        <p:nvSpPr>
          <p:cNvPr id="41" name="Picture Placeholder 10"/>
          <p:cNvSpPr>
            <a:spLocks noGrp="1"/>
          </p:cNvSpPr>
          <p:nvPr>
            <p:ph type="pic" sz="quarter" idx="25"/>
          </p:nvPr>
        </p:nvSpPr>
        <p:spPr>
          <a:xfrm>
            <a:off x="2567510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sv-SE"/>
              <a:t>Klicka på ikonen för att lägga till en bild</a:t>
            </a:r>
            <a:endParaRPr lang="fi-FI"/>
          </a:p>
        </p:txBody>
      </p:sp>
      <p:sp>
        <p:nvSpPr>
          <p:cNvPr id="42" name="Picture Placeholder 10"/>
          <p:cNvSpPr>
            <a:spLocks noGrp="1"/>
          </p:cNvSpPr>
          <p:nvPr>
            <p:ph type="pic" sz="quarter" idx="26"/>
          </p:nvPr>
        </p:nvSpPr>
        <p:spPr>
          <a:xfrm>
            <a:off x="4366640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sv-SE"/>
              <a:t>Klicka på ikonen för att lägga till en bild</a:t>
            </a:r>
            <a:endParaRPr lang="fi-FI"/>
          </a:p>
        </p:txBody>
      </p:sp>
      <p:sp>
        <p:nvSpPr>
          <p:cNvPr id="43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6168010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sv-SE"/>
              <a:t>Klicka på ikonen för att lägga till en bild</a:t>
            </a:r>
            <a:endParaRPr lang="fi-FI"/>
          </a:p>
        </p:txBody>
      </p:sp>
      <p:sp>
        <p:nvSpPr>
          <p:cNvPr id="44" name="Picture Placeholder 10"/>
          <p:cNvSpPr>
            <a:spLocks noGrp="1"/>
          </p:cNvSpPr>
          <p:nvPr>
            <p:ph type="pic" sz="quarter" idx="28"/>
          </p:nvPr>
        </p:nvSpPr>
        <p:spPr>
          <a:xfrm>
            <a:off x="7968260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sv-SE"/>
              <a:t>Klicka på ikonen för att lägga till en bild</a:t>
            </a:r>
            <a:endParaRPr lang="fi-FI"/>
          </a:p>
        </p:txBody>
      </p:sp>
      <p:sp>
        <p:nvSpPr>
          <p:cNvPr id="45" name="Picture Placeholder 10"/>
          <p:cNvSpPr>
            <a:spLocks noGrp="1"/>
          </p:cNvSpPr>
          <p:nvPr>
            <p:ph type="pic" sz="quarter" idx="29"/>
          </p:nvPr>
        </p:nvSpPr>
        <p:spPr>
          <a:xfrm>
            <a:off x="9767888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sv-SE"/>
              <a:t>Klicka på ikonen för att lägga till en bild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39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punainen">
    <p:bg>
      <p:bgPr>
        <a:solidFill>
          <a:srgbClr val="FF3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Klicka här för att ändra mall för rubrikformat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noProof="0"/>
              <a:t>Klicka här för att ändra mall för underrubrikformat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436686C-28C7-4F49-84B1-CC2306D386A1}" type="datetime1">
              <a:rPr lang="fi-FI" smtClean="0"/>
              <a:t>5.5.2022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26650F1F-FBAF-4CDA-AECF-FC9CB697F31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220" y="368613"/>
            <a:ext cx="2790665" cy="468000"/>
          </a:xfrm>
          <a:custGeom>
            <a:avLst/>
            <a:gdLst>
              <a:gd name="T0" fmla="*/ 10196 w 10625"/>
              <a:gd name="T1" fmla="*/ 1559 h 1779"/>
              <a:gd name="T2" fmla="*/ 9754 w 10625"/>
              <a:gd name="T3" fmla="*/ 1046 h 1779"/>
              <a:gd name="T4" fmla="*/ 37 w 10625"/>
              <a:gd name="T5" fmla="*/ 799 h 1779"/>
              <a:gd name="T6" fmla="*/ 389 w 10625"/>
              <a:gd name="T7" fmla="*/ 364 h 1779"/>
              <a:gd name="T8" fmla="*/ 1109 w 10625"/>
              <a:gd name="T9" fmla="*/ 803 h 1779"/>
              <a:gd name="T10" fmla="*/ 307 w 10625"/>
              <a:gd name="T11" fmla="*/ 732 h 1779"/>
              <a:gd name="T12" fmla="*/ 2349 w 10625"/>
              <a:gd name="T13" fmla="*/ 282 h 1779"/>
              <a:gd name="T14" fmla="*/ 2020 w 10625"/>
              <a:gd name="T15" fmla="*/ 801 h 1779"/>
              <a:gd name="T16" fmla="*/ 1125 w 10625"/>
              <a:gd name="T17" fmla="*/ 471 h 1779"/>
              <a:gd name="T18" fmla="*/ 1782 w 10625"/>
              <a:gd name="T19" fmla="*/ 0 h 1779"/>
              <a:gd name="T20" fmla="*/ 2104 w 10625"/>
              <a:gd name="T21" fmla="*/ 369 h 1779"/>
              <a:gd name="T22" fmla="*/ 1471 w 10625"/>
              <a:gd name="T23" fmla="*/ 125 h 1779"/>
              <a:gd name="T24" fmla="*/ 1563 w 10625"/>
              <a:gd name="T25" fmla="*/ 690 h 1779"/>
              <a:gd name="T26" fmla="*/ 3955 w 10625"/>
              <a:gd name="T27" fmla="*/ 715 h 1779"/>
              <a:gd name="T28" fmla="*/ 2526 w 10625"/>
              <a:gd name="T29" fmla="*/ 758 h 1779"/>
              <a:gd name="T30" fmla="*/ 3572 w 10625"/>
              <a:gd name="T31" fmla="*/ 263 h 1779"/>
              <a:gd name="T32" fmla="*/ 4947 w 10625"/>
              <a:gd name="T33" fmla="*/ 113 h 1779"/>
              <a:gd name="T34" fmla="*/ 5550 w 10625"/>
              <a:gd name="T35" fmla="*/ 74 h 1779"/>
              <a:gd name="T36" fmla="*/ 5901 w 10625"/>
              <a:gd name="T37" fmla="*/ 770 h 1779"/>
              <a:gd name="T38" fmla="*/ 6159 w 10625"/>
              <a:gd name="T39" fmla="*/ 147 h 1779"/>
              <a:gd name="T40" fmla="*/ 6118 w 10625"/>
              <a:gd name="T41" fmla="*/ 736 h 1779"/>
              <a:gd name="T42" fmla="*/ 5311 w 10625"/>
              <a:gd name="T43" fmla="*/ 651 h 1779"/>
              <a:gd name="T44" fmla="*/ 6407 w 10625"/>
              <a:gd name="T45" fmla="*/ 836 h 1779"/>
              <a:gd name="T46" fmla="*/ 7345 w 10625"/>
              <a:gd name="T47" fmla="*/ 60 h 1779"/>
              <a:gd name="T48" fmla="*/ 991 w 10625"/>
              <a:gd name="T49" fmla="*/ 1254 h 1779"/>
              <a:gd name="T50" fmla="*/ 277 w 10625"/>
              <a:gd name="T51" fmla="*/ 1405 h 1779"/>
              <a:gd name="T52" fmla="*/ 1788 w 10625"/>
              <a:gd name="T53" fmla="*/ 927 h 1779"/>
              <a:gd name="T54" fmla="*/ 2368 w 10625"/>
              <a:gd name="T55" fmla="*/ 1365 h 1779"/>
              <a:gd name="T56" fmla="*/ 1609 w 10625"/>
              <a:gd name="T57" fmla="*/ 1771 h 1779"/>
              <a:gd name="T58" fmla="*/ 1165 w 10625"/>
              <a:gd name="T59" fmla="*/ 1222 h 1779"/>
              <a:gd name="T60" fmla="*/ 1943 w 10625"/>
              <a:gd name="T61" fmla="*/ 1684 h 1779"/>
              <a:gd name="T62" fmla="*/ 2029 w 10625"/>
              <a:gd name="T63" fmla="*/ 1182 h 1779"/>
              <a:gd name="T64" fmla="*/ 1398 w 10625"/>
              <a:gd name="T65" fmla="*/ 1124 h 1779"/>
              <a:gd name="T66" fmla="*/ 1721 w 10625"/>
              <a:gd name="T67" fmla="*/ 1685 h 1779"/>
              <a:gd name="T68" fmla="*/ 3428 w 10625"/>
              <a:gd name="T69" fmla="*/ 1624 h 1779"/>
              <a:gd name="T70" fmla="*/ 2783 w 10625"/>
              <a:gd name="T71" fmla="*/ 1397 h 1779"/>
              <a:gd name="T72" fmla="*/ 2485 w 10625"/>
              <a:gd name="T73" fmla="*/ 1013 h 1779"/>
              <a:gd name="T74" fmla="*/ 3498 w 10625"/>
              <a:gd name="T75" fmla="*/ 1124 h 1779"/>
              <a:gd name="T76" fmla="*/ 3191 w 10625"/>
              <a:gd name="T77" fmla="*/ 1087 h 1779"/>
              <a:gd name="T78" fmla="*/ 2918 w 10625"/>
              <a:gd name="T79" fmla="*/ 1384 h 1779"/>
              <a:gd name="T80" fmla="*/ 4736 w 10625"/>
              <a:gd name="T81" fmla="*/ 1593 h 1779"/>
              <a:gd name="T82" fmla="*/ 3731 w 10625"/>
              <a:gd name="T83" fmla="*/ 1611 h 1779"/>
              <a:gd name="T84" fmla="*/ 4623 w 10625"/>
              <a:gd name="T85" fmla="*/ 1056 h 1779"/>
              <a:gd name="T86" fmla="*/ 4027 w 10625"/>
              <a:gd name="T87" fmla="*/ 1314 h 1779"/>
              <a:gd name="T88" fmla="*/ 4410 w 10625"/>
              <a:gd name="T89" fmla="*/ 1103 h 1779"/>
              <a:gd name="T90" fmla="*/ 4451 w 10625"/>
              <a:gd name="T91" fmla="*/ 1646 h 1779"/>
              <a:gd name="T92" fmla="*/ 4149 w 10625"/>
              <a:gd name="T93" fmla="*/ 1364 h 1779"/>
              <a:gd name="T94" fmla="*/ 5827 w 10625"/>
              <a:gd name="T95" fmla="*/ 1305 h 1779"/>
              <a:gd name="T96" fmla="*/ 5296 w 10625"/>
              <a:gd name="T97" fmla="*/ 1763 h 1779"/>
              <a:gd name="T98" fmla="*/ 4844 w 10625"/>
              <a:gd name="T99" fmla="*/ 1004 h 1779"/>
              <a:gd name="T100" fmla="*/ 5252 w 10625"/>
              <a:gd name="T101" fmla="*/ 1663 h 1779"/>
              <a:gd name="T102" fmla="*/ 5742 w 10625"/>
              <a:gd name="T103" fmla="*/ 1373 h 1779"/>
              <a:gd name="T104" fmla="*/ 6087 w 10625"/>
              <a:gd name="T105" fmla="*/ 1115 h 1779"/>
              <a:gd name="T106" fmla="*/ 5921 w 10625"/>
              <a:gd name="T107" fmla="*/ 964 h 1779"/>
              <a:gd name="T108" fmla="*/ 7855 w 10625"/>
              <a:gd name="T109" fmla="*/ 969 h 1779"/>
              <a:gd name="T110" fmla="*/ 8274 w 10625"/>
              <a:gd name="T111" fmla="*/ 1418 h 1779"/>
              <a:gd name="T112" fmla="*/ 7203 w 10625"/>
              <a:gd name="T113" fmla="*/ 1750 h 1779"/>
              <a:gd name="T114" fmla="*/ 7860 w 10625"/>
              <a:gd name="T115" fmla="*/ 1678 h 1779"/>
              <a:gd name="T116" fmla="*/ 7982 w 10625"/>
              <a:gd name="T117" fmla="*/ 1163 h 1779"/>
              <a:gd name="T118" fmla="*/ 7507 w 10625"/>
              <a:gd name="T119" fmla="*/ 1660 h 1779"/>
              <a:gd name="T120" fmla="*/ 9372 w 10625"/>
              <a:gd name="T121" fmla="*/ 1507 h 1779"/>
              <a:gd name="T122" fmla="*/ 9356 w 10625"/>
              <a:gd name="T123" fmla="*/ 1254 h 1779"/>
              <a:gd name="T124" fmla="*/ 9308 w 10625"/>
              <a:gd name="T125" fmla="*/ 1360 h 1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625" h="1779">
                <a:moveTo>
                  <a:pt x="10575" y="961"/>
                </a:moveTo>
                <a:lnTo>
                  <a:pt x="10625" y="1249"/>
                </a:lnTo>
                <a:lnTo>
                  <a:pt x="10605" y="1254"/>
                </a:lnTo>
                <a:lnTo>
                  <a:pt x="10563" y="1190"/>
                </a:lnTo>
                <a:lnTo>
                  <a:pt x="10543" y="1163"/>
                </a:lnTo>
                <a:lnTo>
                  <a:pt x="10524" y="1139"/>
                </a:lnTo>
                <a:lnTo>
                  <a:pt x="10503" y="1118"/>
                </a:lnTo>
                <a:lnTo>
                  <a:pt x="10482" y="1099"/>
                </a:lnTo>
                <a:lnTo>
                  <a:pt x="10461" y="1082"/>
                </a:lnTo>
                <a:lnTo>
                  <a:pt x="10439" y="1069"/>
                </a:lnTo>
                <a:lnTo>
                  <a:pt x="10416" y="1056"/>
                </a:lnTo>
                <a:lnTo>
                  <a:pt x="10391" y="1046"/>
                </a:lnTo>
                <a:lnTo>
                  <a:pt x="10366" y="1038"/>
                </a:lnTo>
                <a:lnTo>
                  <a:pt x="10339" y="1030"/>
                </a:lnTo>
                <a:lnTo>
                  <a:pt x="10309" y="1026"/>
                </a:lnTo>
                <a:lnTo>
                  <a:pt x="10278" y="1021"/>
                </a:lnTo>
                <a:lnTo>
                  <a:pt x="10207" y="1015"/>
                </a:lnTo>
                <a:lnTo>
                  <a:pt x="10199" y="1072"/>
                </a:lnTo>
                <a:lnTo>
                  <a:pt x="10197" y="1110"/>
                </a:lnTo>
                <a:lnTo>
                  <a:pt x="10196" y="1155"/>
                </a:lnTo>
                <a:lnTo>
                  <a:pt x="10196" y="1559"/>
                </a:lnTo>
                <a:lnTo>
                  <a:pt x="10197" y="1611"/>
                </a:lnTo>
                <a:lnTo>
                  <a:pt x="10201" y="1653"/>
                </a:lnTo>
                <a:lnTo>
                  <a:pt x="10211" y="1711"/>
                </a:lnTo>
                <a:lnTo>
                  <a:pt x="10221" y="1740"/>
                </a:lnTo>
                <a:lnTo>
                  <a:pt x="10227" y="1748"/>
                </a:lnTo>
                <a:lnTo>
                  <a:pt x="9919" y="1748"/>
                </a:lnTo>
                <a:lnTo>
                  <a:pt x="9924" y="1740"/>
                </a:lnTo>
                <a:lnTo>
                  <a:pt x="9933" y="1711"/>
                </a:lnTo>
                <a:lnTo>
                  <a:pt x="9938" y="1686"/>
                </a:lnTo>
                <a:lnTo>
                  <a:pt x="9942" y="1653"/>
                </a:lnTo>
                <a:lnTo>
                  <a:pt x="9945" y="1611"/>
                </a:lnTo>
                <a:lnTo>
                  <a:pt x="9947" y="1559"/>
                </a:lnTo>
                <a:lnTo>
                  <a:pt x="9950" y="1154"/>
                </a:lnTo>
                <a:lnTo>
                  <a:pt x="9949" y="1108"/>
                </a:lnTo>
                <a:lnTo>
                  <a:pt x="9947" y="1071"/>
                </a:lnTo>
                <a:lnTo>
                  <a:pt x="9943" y="1040"/>
                </a:lnTo>
                <a:lnTo>
                  <a:pt x="9939" y="1015"/>
                </a:lnTo>
                <a:lnTo>
                  <a:pt x="9902" y="1018"/>
                </a:lnTo>
                <a:lnTo>
                  <a:pt x="9868" y="1021"/>
                </a:lnTo>
                <a:lnTo>
                  <a:pt x="9807" y="1030"/>
                </a:lnTo>
                <a:lnTo>
                  <a:pt x="9754" y="1046"/>
                </a:lnTo>
                <a:lnTo>
                  <a:pt x="9729" y="1056"/>
                </a:lnTo>
                <a:lnTo>
                  <a:pt x="9706" y="1069"/>
                </a:lnTo>
                <a:lnTo>
                  <a:pt x="9685" y="1082"/>
                </a:lnTo>
                <a:lnTo>
                  <a:pt x="9663" y="1099"/>
                </a:lnTo>
                <a:lnTo>
                  <a:pt x="9643" y="1118"/>
                </a:lnTo>
                <a:lnTo>
                  <a:pt x="9622" y="1139"/>
                </a:lnTo>
                <a:lnTo>
                  <a:pt x="9602" y="1163"/>
                </a:lnTo>
                <a:lnTo>
                  <a:pt x="9583" y="1190"/>
                </a:lnTo>
                <a:lnTo>
                  <a:pt x="9541" y="1254"/>
                </a:lnTo>
                <a:lnTo>
                  <a:pt x="9521" y="1249"/>
                </a:lnTo>
                <a:lnTo>
                  <a:pt x="9571" y="961"/>
                </a:lnTo>
                <a:lnTo>
                  <a:pt x="10072" y="964"/>
                </a:lnTo>
                <a:lnTo>
                  <a:pt x="10575" y="961"/>
                </a:lnTo>
                <a:close/>
                <a:moveTo>
                  <a:pt x="7595" y="248"/>
                </a:moveTo>
                <a:lnTo>
                  <a:pt x="7735" y="437"/>
                </a:lnTo>
                <a:lnTo>
                  <a:pt x="7595" y="609"/>
                </a:lnTo>
                <a:lnTo>
                  <a:pt x="7595" y="248"/>
                </a:lnTo>
                <a:close/>
                <a:moveTo>
                  <a:pt x="23" y="836"/>
                </a:moveTo>
                <a:lnTo>
                  <a:pt x="27" y="828"/>
                </a:lnTo>
                <a:lnTo>
                  <a:pt x="32" y="817"/>
                </a:lnTo>
                <a:lnTo>
                  <a:pt x="37" y="799"/>
                </a:lnTo>
                <a:lnTo>
                  <a:pt x="43" y="774"/>
                </a:lnTo>
                <a:lnTo>
                  <a:pt x="48" y="741"/>
                </a:lnTo>
                <a:lnTo>
                  <a:pt x="51" y="699"/>
                </a:lnTo>
                <a:lnTo>
                  <a:pt x="52" y="647"/>
                </a:lnTo>
                <a:lnTo>
                  <a:pt x="56" y="242"/>
                </a:lnTo>
                <a:lnTo>
                  <a:pt x="54" y="189"/>
                </a:lnTo>
                <a:lnTo>
                  <a:pt x="51" y="147"/>
                </a:lnTo>
                <a:lnTo>
                  <a:pt x="45" y="113"/>
                </a:lnTo>
                <a:lnTo>
                  <a:pt x="40" y="90"/>
                </a:lnTo>
                <a:lnTo>
                  <a:pt x="27" y="60"/>
                </a:lnTo>
                <a:lnTo>
                  <a:pt x="23" y="52"/>
                </a:lnTo>
                <a:lnTo>
                  <a:pt x="332" y="52"/>
                </a:lnTo>
                <a:lnTo>
                  <a:pt x="328" y="60"/>
                </a:lnTo>
                <a:lnTo>
                  <a:pt x="323" y="71"/>
                </a:lnTo>
                <a:lnTo>
                  <a:pt x="317" y="90"/>
                </a:lnTo>
                <a:lnTo>
                  <a:pt x="312" y="115"/>
                </a:lnTo>
                <a:lnTo>
                  <a:pt x="307" y="147"/>
                </a:lnTo>
                <a:lnTo>
                  <a:pt x="304" y="189"/>
                </a:lnTo>
                <a:lnTo>
                  <a:pt x="303" y="243"/>
                </a:lnTo>
                <a:lnTo>
                  <a:pt x="303" y="408"/>
                </a:lnTo>
                <a:lnTo>
                  <a:pt x="389" y="364"/>
                </a:lnTo>
                <a:lnTo>
                  <a:pt x="485" y="310"/>
                </a:lnTo>
                <a:lnTo>
                  <a:pt x="684" y="192"/>
                </a:lnTo>
                <a:lnTo>
                  <a:pt x="841" y="93"/>
                </a:lnTo>
                <a:lnTo>
                  <a:pt x="906" y="52"/>
                </a:lnTo>
                <a:lnTo>
                  <a:pt x="1092" y="50"/>
                </a:lnTo>
                <a:lnTo>
                  <a:pt x="1092" y="68"/>
                </a:lnTo>
                <a:lnTo>
                  <a:pt x="1071" y="69"/>
                </a:lnTo>
                <a:lnTo>
                  <a:pt x="1050" y="74"/>
                </a:lnTo>
                <a:lnTo>
                  <a:pt x="1000" y="90"/>
                </a:lnTo>
                <a:lnTo>
                  <a:pt x="973" y="101"/>
                </a:lnTo>
                <a:lnTo>
                  <a:pt x="943" y="116"/>
                </a:lnTo>
                <a:lnTo>
                  <a:pt x="879" y="149"/>
                </a:lnTo>
                <a:lnTo>
                  <a:pt x="808" y="189"/>
                </a:lnTo>
                <a:lnTo>
                  <a:pt x="731" y="236"/>
                </a:lnTo>
                <a:lnTo>
                  <a:pt x="562" y="343"/>
                </a:lnTo>
                <a:lnTo>
                  <a:pt x="703" y="476"/>
                </a:lnTo>
                <a:lnTo>
                  <a:pt x="875" y="633"/>
                </a:lnTo>
                <a:lnTo>
                  <a:pt x="961" y="705"/>
                </a:lnTo>
                <a:lnTo>
                  <a:pt x="1041" y="764"/>
                </a:lnTo>
                <a:lnTo>
                  <a:pt x="1077" y="786"/>
                </a:lnTo>
                <a:lnTo>
                  <a:pt x="1109" y="803"/>
                </a:lnTo>
                <a:lnTo>
                  <a:pt x="1137" y="816"/>
                </a:lnTo>
                <a:lnTo>
                  <a:pt x="1150" y="819"/>
                </a:lnTo>
                <a:lnTo>
                  <a:pt x="1161" y="820"/>
                </a:lnTo>
                <a:lnTo>
                  <a:pt x="1161" y="838"/>
                </a:lnTo>
                <a:lnTo>
                  <a:pt x="731" y="840"/>
                </a:lnTo>
                <a:lnTo>
                  <a:pt x="728" y="829"/>
                </a:lnTo>
                <a:lnTo>
                  <a:pt x="718" y="813"/>
                </a:lnTo>
                <a:lnTo>
                  <a:pt x="682" y="767"/>
                </a:lnTo>
                <a:lnTo>
                  <a:pt x="630" y="707"/>
                </a:lnTo>
                <a:lnTo>
                  <a:pt x="567" y="641"/>
                </a:lnTo>
                <a:lnTo>
                  <a:pt x="533" y="608"/>
                </a:lnTo>
                <a:lnTo>
                  <a:pt x="497" y="576"/>
                </a:lnTo>
                <a:lnTo>
                  <a:pt x="461" y="546"/>
                </a:lnTo>
                <a:lnTo>
                  <a:pt x="426" y="518"/>
                </a:lnTo>
                <a:lnTo>
                  <a:pt x="391" y="495"/>
                </a:lnTo>
                <a:lnTo>
                  <a:pt x="359" y="476"/>
                </a:lnTo>
                <a:lnTo>
                  <a:pt x="329" y="463"/>
                </a:lnTo>
                <a:lnTo>
                  <a:pt x="303" y="455"/>
                </a:lnTo>
                <a:lnTo>
                  <a:pt x="303" y="635"/>
                </a:lnTo>
                <a:lnTo>
                  <a:pt x="304" y="689"/>
                </a:lnTo>
                <a:lnTo>
                  <a:pt x="307" y="732"/>
                </a:lnTo>
                <a:lnTo>
                  <a:pt x="312" y="767"/>
                </a:lnTo>
                <a:lnTo>
                  <a:pt x="317" y="793"/>
                </a:lnTo>
                <a:lnTo>
                  <a:pt x="323" y="813"/>
                </a:lnTo>
                <a:lnTo>
                  <a:pt x="328" y="826"/>
                </a:lnTo>
                <a:lnTo>
                  <a:pt x="332" y="836"/>
                </a:lnTo>
                <a:lnTo>
                  <a:pt x="23" y="836"/>
                </a:lnTo>
                <a:close/>
                <a:moveTo>
                  <a:pt x="1782" y="0"/>
                </a:moveTo>
                <a:lnTo>
                  <a:pt x="1844" y="2"/>
                </a:lnTo>
                <a:lnTo>
                  <a:pt x="1905" y="8"/>
                </a:lnTo>
                <a:lnTo>
                  <a:pt x="1961" y="16"/>
                </a:lnTo>
                <a:lnTo>
                  <a:pt x="2016" y="27"/>
                </a:lnTo>
                <a:lnTo>
                  <a:pt x="2068" y="43"/>
                </a:lnTo>
                <a:lnTo>
                  <a:pt x="2115" y="60"/>
                </a:lnTo>
                <a:lnTo>
                  <a:pt x="2160" y="82"/>
                </a:lnTo>
                <a:lnTo>
                  <a:pt x="2200" y="105"/>
                </a:lnTo>
                <a:lnTo>
                  <a:pt x="2238" y="132"/>
                </a:lnTo>
                <a:lnTo>
                  <a:pt x="2271" y="161"/>
                </a:lnTo>
                <a:lnTo>
                  <a:pt x="2299" y="193"/>
                </a:lnTo>
                <a:lnTo>
                  <a:pt x="2323" y="227"/>
                </a:lnTo>
                <a:lnTo>
                  <a:pt x="2341" y="263"/>
                </a:lnTo>
                <a:lnTo>
                  <a:pt x="2349" y="282"/>
                </a:lnTo>
                <a:lnTo>
                  <a:pt x="2355" y="303"/>
                </a:lnTo>
                <a:lnTo>
                  <a:pt x="2359" y="322"/>
                </a:lnTo>
                <a:lnTo>
                  <a:pt x="2363" y="344"/>
                </a:lnTo>
                <a:lnTo>
                  <a:pt x="2365" y="364"/>
                </a:lnTo>
                <a:lnTo>
                  <a:pt x="2366" y="387"/>
                </a:lnTo>
                <a:lnTo>
                  <a:pt x="2365" y="413"/>
                </a:lnTo>
                <a:lnTo>
                  <a:pt x="2363" y="438"/>
                </a:lnTo>
                <a:lnTo>
                  <a:pt x="2358" y="463"/>
                </a:lnTo>
                <a:lnTo>
                  <a:pt x="2352" y="488"/>
                </a:lnTo>
                <a:lnTo>
                  <a:pt x="2344" y="512"/>
                </a:lnTo>
                <a:lnTo>
                  <a:pt x="2335" y="534"/>
                </a:lnTo>
                <a:lnTo>
                  <a:pt x="2313" y="579"/>
                </a:lnTo>
                <a:lnTo>
                  <a:pt x="2299" y="599"/>
                </a:lnTo>
                <a:lnTo>
                  <a:pt x="2283" y="619"/>
                </a:lnTo>
                <a:lnTo>
                  <a:pt x="2267" y="639"/>
                </a:lnTo>
                <a:lnTo>
                  <a:pt x="2250" y="658"/>
                </a:lnTo>
                <a:lnTo>
                  <a:pt x="2212" y="693"/>
                </a:lnTo>
                <a:lnTo>
                  <a:pt x="2169" y="725"/>
                </a:lnTo>
                <a:lnTo>
                  <a:pt x="2122" y="754"/>
                </a:lnTo>
                <a:lnTo>
                  <a:pt x="2072" y="779"/>
                </a:lnTo>
                <a:lnTo>
                  <a:pt x="2020" y="801"/>
                </a:lnTo>
                <a:lnTo>
                  <a:pt x="1965" y="819"/>
                </a:lnTo>
                <a:lnTo>
                  <a:pt x="1907" y="834"/>
                </a:lnTo>
                <a:lnTo>
                  <a:pt x="1848" y="844"/>
                </a:lnTo>
                <a:lnTo>
                  <a:pt x="1787" y="851"/>
                </a:lnTo>
                <a:lnTo>
                  <a:pt x="1725" y="853"/>
                </a:lnTo>
                <a:lnTo>
                  <a:pt x="1663" y="851"/>
                </a:lnTo>
                <a:lnTo>
                  <a:pt x="1603" y="845"/>
                </a:lnTo>
                <a:lnTo>
                  <a:pt x="1544" y="836"/>
                </a:lnTo>
                <a:lnTo>
                  <a:pt x="1488" y="823"/>
                </a:lnTo>
                <a:lnTo>
                  <a:pt x="1436" y="807"/>
                </a:lnTo>
                <a:lnTo>
                  <a:pt x="1386" y="787"/>
                </a:lnTo>
                <a:lnTo>
                  <a:pt x="1340" y="765"/>
                </a:lnTo>
                <a:lnTo>
                  <a:pt x="1298" y="739"/>
                </a:lnTo>
                <a:lnTo>
                  <a:pt x="1259" y="711"/>
                </a:lnTo>
                <a:lnTo>
                  <a:pt x="1224" y="681"/>
                </a:lnTo>
                <a:lnTo>
                  <a:pt x="1195" y="647"/>
                </a:lnTo>
                <a:lnTo>
                  <a:pt x="1170" y="611"/>
                </a:lnTo>
                <a:lnTo>
                  <a:pt x="1151" y="574"/>
                </a:lnTo>
                <a:lnTo>
                  <a:pt x="1136" y="534"/>
                </a:lnTo>
                <a:lnTo>
                  <a:pt x="1127" y="492"/>
                </a:lnTo>
                <a:lnTo>
                  <a:pt x="1125" y="471"/>
                </a:lnTo>
                <a:lnTo>
                  <a:pt x="1123" y="449"/>
                </a:lnTo>
                <a:lnTo>
                  <a:pt x="1125" y="423"/>
                </a:lnTo>
                <a:lnTo>
                  <a:pt x="1127" y="398"/>
                </a:lnTo>
                <a:lnTo>
                  <a:pt x="1133" y="373"/>
                </a:lnTo>
                <a:lnTo>
                  <a:pt x="1138" y="349"/>
                </a:lnTo>
                <a:lnTo>
                  <a:pt x="1146" y="326"/>
                </a:lnTo>
                <a:lnTo>
                  <a:pt x="1156" y="303"/>
                </a:lnTo>
                <a:lnTo>
                  <a:pt x="1168" y="281"/>
                </a:lnTo>
                <a:lnTo>
                  <a:pt x="1180" y="260"/>
                </a:lnTo>
                <a:lnTo>
                  <a:pt x="1210" y="220"/>
                </a:lnTo>
                <a:lnTo>
                  <a:pt x="1245" y="184"/>
                </a:lnTo>
                <a:lnTo>
                  <a:pt x="1286" y="150"/>
                </a:lnTo>
                <a:lnTo>
                  <a:pt x="1330" y="119"/>
                </a:lnTo>
                <a:lnTo>
                  <a:pt x="1377" y="92"/>
                </a:lnTo>
                <a:lnTo>
                  <a:pt x="1428" y="68"/>
                </a:lnTo>
                <a:lnTo>
                  <a:pt x="1483" y="48"/>
                </a:lnTo>
                <a:lnTo>
                  <a:pt x="1539" y="31"/>
                </a:lnTo>
                <a:lnTo>
                  <a:pt x="1598" y="18"/>
                </a:lnTo>
                <a:lnTo>
                  <a:pt x="1659" y="8"/>
                </a:lnTo>
                <a:lnTo>
                  <a:pt x="1720" y="2"/>
                </a:lnTo>
                <a:lnTo>
                  <a:pt x="1782" y="0"/>
                </a:lnTo>
                <a:close/>
                <a:moveTo>
                  <a:pt x="1851" y="771"/>
                </a:moveTo>
                <a:lnTo>
                  <a:pt x="1886" y="769"/>
                </a:lnTo>
                <a:lnTo>
                  <a:pt x="1920" y="765"/>
                </a:lnTo>
                <a:lnTo>
                  <a:pt x="1950" y="758"/>
                </a:lnTo>
                <a:lnTo>
                  <a:pt x="1978" y="748"/>
                </a:lnTo>
                <a:lnTo>
                  <a:pt x="2003" y="736"/>
                </a:lnTo>
                <a:lnTo>
                  <a:pt x="2026" y="722"/>
                </a:lnTo>
                <a:lnTo>
                  <a:pt x="2046" y="706"/>
                </a:lnTo>
                <a:lnTo>
                  <a:pt x="2064" y="688"/>
                </a:lnTo>
                <a:lnTo>
                  <a:pt x="2080" y="667"/>
                </a:lnTo>
                <a:lnTo>
                  <a:pt x="2094" y="647"/>
                </a:lnTo>
                <a:lnTo>
                  <a:pt x="2105" y="624"/>
                </a:lnTo>
                <a:lnTo>
                  <a:pt x="2114" y="601"/>
                </a:lnTo>
                <a:lnTo>
                  <a:pt x="2121" y="577"/>
                </a:lnTo>
                <a:lnTo>
                  <a:pt x="2126" y="554"/>
                </a:lnTo>
                <a:lnTo>
                  <a:pt x="2129" y="529"/>
                </a:lnTo>
                <a:lnTo>
                  <a:pt x="2130" y="504"/>
                </a:lnTo>
                <a:lnTo>
                  <a:pt x="2127" y="456"/>
                </a:lnTo>
                <a:lnTo>
                  <a:pt x="2123" y="433"/>
                </a:lnTo>
                <a:lnTo>
                  <a:pt x="2118" y="411"/>
                </a:lnTo>
                <a:lnTo>
                  <a:pt x="2104" y="369"/>
                </a:lnTo>
                <a:lnTo>
                  <a:pt x="2086" y="328"/>
                </a:lnTo>
                <a:lnTo>
                  <a:pt x="2063" y="290"/>
                </a:lnTo>
                <a:lnTo>
                  <a:pt x="2050" y="272"/>
                </a:lnTo>
                <a:lnTo>
                  <a:pt x="2036" y="255"/>
                </a:lnTo>
                <a:lnTo>
                  <a:pt x="2021" y="239"/>
                </a:lnTo>
                <a:lnTo>
                  <a:pt x="2007" y="223"/>
                </a:lnTo>
                <a:lnTo>
                  <a:pt x="1973" y="194"/>
                </a:lnTo>
                <a:lnTo>
                  <a:pt x="1937" y="168"/>
                </a:lnTo>
                <a:lnTo>
                  <a:pt x="1899" y="144"/>
                </a:lnTo>
                <a:lnTo>
                  <a:pt x="1859" y="125"/>
                </a:lnTo>
                <a:lnTo>
                  <a:pt x="1818" y="108"/>
                </a:lnTo>
                <a:lnTo>
                  <a:pt x="1776" y="95"/>
                </a:lnTo>
                <a:lnTo>
                  <a:pt x="1733" y="85"/>
                </a:lnTo>
                <a:lnTo>
                  <a:pt x="1691" y="79"/>
                </a:lnTo>
                <a:lnTo>
                  <a:pt x="1649" y="78"/>
                </a:lnTo>
                <a:lnTo>
                  <a:pt x="1612" y="79"/>
                </a:lnTo>
                <a:lnTo>
                  <a:pt x="1578" y="84"/>
                </a:lnTo>
                <a:lnTo>
                  <a:pt x="1547" y="91"/>
                </a:lnTo>
                <a:lnTo>
                  <a:pt x="1519" y="100"/>
                </a:lnTo>
                <a:lnTo>
                  <a:pt x="1494" y="111"/>
                </a:lnTo>
                <a:lnTo>
                  <a:pt x="1471" y="125"/>
                </a:lnTo>
                <a:lnTo>
                  <a:pt x="1451" y="141"/>
                </a:lnTo>
                <a:lnTo>
                  <a:pt x="1433" y="158"/>
                </a:lnTo>
                <a:lnTo>
                  <a:pt x="1418" y="177"/>
                </a:lnTo>
                <a:lnTo>
                  <a:pt x="1405" y="197"/>
                </a:lnTo>
                <a:lnTo>
                  <a:pt x="1394" y="220"/>
                </a:lnTo>
                <a:lnTo>
                  <a:pt x="1385" y="243"/>
                </a:lnTo>
                <a:lnTo>
                  <a:pt x="1379" y="268"/>
                </a:lnTo>
                <a:lnTo>
                  <a:pt x="1374" y="293"/>
                </a:lnTo>
                <a:lnTo>
                  <a:pt x="1371" y="346"/>
                </a:lnTo>
                <a:lnTo>
                  <a:pt x="1373" y="375"/>
                </a:lnTo>
                <a:lnTo>
                  <a:pt x="1377" y="407"/>
                </a:lnTo>
                <a:lnTo>
                  <a:pt x="1385" y="440"/>
                </a:lnTo>
                <a:lnTo>
                  <a:pt x="1397" y="475"/>
                </a:lnTo>
                <a:lnTo>
                  <a:pt x="1411" y="511"/>
                </a:lnTo>
                <a:lnTo>
                  <a:pt x="1430" y="546"/>
                </a:lnTo>
                <a:lnTo>
                  <a:pt x="1452" y="581"/>
                </a:lnTo>
                <a:lnTo>
                  <a:pt x="1478" y="615"/>
                </a:lnTo>
                <a:lnTo>
                  <a:pt x="1493" y="631"/>
                </a:lnTo>
                <a:lnTo>
                  <a:pt x="1509" y="647"/>
                </a:lnTo>
                <a:lnTo>
                  <a:pt x="1544" y="676"/>
                </a:lnTo>
                <a:lnTo>
                  <a:pt x="1563" y="690"/>
                </a:lnTo>
                <a:lnTo>
                  <a:pt x="1583" y="702"/>
                </a:lnTo>
                <a:lnTo>
                  <a:pt x="1627" y="726"/>
                </a:lnTo>
                <a:lnTo>
                  <a:pt x="1676" y="744"/>
                </a:lnTo>
                <a:lnTo>
                  <a:pt x="1729" y="759"/>
                </a:lnTo>
                <a:lnTo>
                  <a:pt x="1788" y="768"/>
                </a:lnTo>
                <a:lnTo>
                  <a:pt x="1851" y="771"/>
                </a:lnTo>
                <a:close/>
                <a:moveTo>
                  <a:pt x="4917" y="836"/>
                </a:moveTo>
                <a:lnTo>
                  <a:pt x="4915" y="808"/>
                </a:lnTo>
                <a:lnTo>
                  <a:pt x="4910" y="776"/>
                </a:lnTo>
                <a:lnTo>
                  <a:pt x="4892" y="702"/>
                </a:lnTo>
                <a:lnTo>
                  <a:pt x="4776" y="371"/>
                </a:lnTo>
                <a:lnTo>
                  <a:pt x="4747" y="295"/>
                </a:lnTo>
                <a:lnTo>
                  <a:pt x="4718" y="229"/>
                </a:lnTo>
                <a:lnTo>
                  <a:pt x="4473" y="835"/>
                </a:lnTo>
                <a:lnTo>
                  <a:pt x="4440" y="835"/>
                </a:lnTo>
                <a:lnTo>
                  <a:pt x="4400" y="761"/>
                </a:lnTo>
                <a:lnTo>
                  <a:pt x="4179" y="358"/>
                </a:lnTo>
                <a:lnTo>
                  <a:pt x="4138" y="292"/>
                </a:lnTo>
                <a:lnTo>
                  <a:pt x="4098" y="227"/>
                </a:lnTo>
                <a:lnTo>
                  <a:pt x="3965" y="673"/>
                </a:lnTo>
                <a:lnTo>
                  <a:pt x="3955" y="715"/>
                </a:lnTo>
                <a:lnTo>
                  <a:pt x="3947" y="758"/>
                </a:lnTo>
                <a:lnTo>
                  <a:pt x="3943" y="799"/>
                </a:lnTo>
                <a:lnTo>
                  <a:pt x="3943" y="818"/>
                </a:lnTo>
                <a:lnTo>
                  <a:pt x="3944" y="836"/>
                </a:lnTo>
                <a:lnTo>
                  <a:pt x="3803" y="837"/>
                </a:lnTo>
                <a:lnTo>
                  <a:pt x="3495" y="836"/>
                </a:lnTo>
                <a:lnTo>
                  <a:pt x="3494" y="808"/>
                </a:lnTo>
                <a:lnTo>
                  <a:pt x="3488" y="776"/>
                </a:lnTo>
                <a:lnTo>
                  <a:pt x="3470" y="702"/>
                </a:lnTo>
                <a:lnTo>
                  <a:pt x="3356" y="371"/>
                </a:lnTo>
                <a:lnTo>
                  <a:pt x="3326" y="295"/>
                </a:lnTo>
                <a:lnTo>
                  <a:pt x="3297" y="229"/>
                </a:lnTo>
                <a:lnTo>
                  <a:pt x="3052" y="835"/>
                </a:lnTo>
                <a:lnTo>
                  <a:pt x="3019" y="835"/>
                </a:lnTo>
                <a:lnTo>
                  <a:pt x="2978" y="761"/>
                </a:lnTo>
                <a:lnTo>
                  <a:pt x="2758" y="358"/>
                </a:lnTo>
                <a:lnTo>
                  <a:pt x="2716" y="292"/>
                </a:lnTo>
                <a:lnTo>
                  <a:pt x="2677" y="227"/>
                </a:lnTo>
                <a:lnTo>
                  <a:pt x="2544" y="673"/>
                </a:lnTo>
                <a:lnTo>
                  <a:pt x="2534" y="715"/>
                </a:lnTo>
                <a:lnTo>
                  <a:pt x="2526" y="758"/>
                </a:lnTo>
                <a:lnTo>
                  <a:pt x="2521" y="799"/>
                </a:lnTo>
                <a:lnTo>
                  <a:pt x="2521" y="818"/>
                </a:lnTo>
                <a:lnTo>
                  <a:pt x="2522" y="836"/>
                </a:lnTo>
                <a:lnTo>
                  <a:pt x="2382" y="837"/>
                </a:lnTo>
                <a:lnTo>
                  <a:pt x="2399" y="803"/>
                </a:lnTo>
                <a:lnTo>
                  <a:pt x="2417" y="760"/>
                </a:lnTo>
                <a:lnTo>
                  <a:pt x="2449" y="673"/>
                </a:lnTo>
                <a:lnTo>
                  <a:pt x="2619" y="144"/>
                </a:lnTo>
                <a:lnTo>
                  <a:pt x="2582" y="99"/>
                </a:lnTo>
                <a:lnTo>
                  <a:pt x="2542" y="52"/>
                </a:lnTo>
                <a:lnTo>
                  <a:pt x="2849" y="52"/>
                </a:lnTo>
                <a:lnTo>
                  <a:pt x="2889" y="139"/>
                </a:lnTo>
                <a:lnTo>
                  <a:pt x="2930" y="222"/>
                </a:lnTo>
                <a:lnTo>
                  <a:pt x="3093" y="518"/>
                </a:lnTo>
                <a:lnTo>
                  <a:pt x="3263" y="154"/>
                </a:lnTo>
                <a:lnTo>
                  <a:pt x="3231" y="95"/>
                </a:lnTo>
                <a:lnTo>
                  <a:pt x="3203" y="52"/>
                </a:lnTo>
                <a:lnTo>
                  <a:pt x="3512" y="52"/>
                </a:lnTo>
                <a:lnTo>
                  <a:pt x="3526" y="113"/>
                </a:lnTo>
                <a:lnTo>
                  <a:pt x="3540" y="167"/>
                </a:lnTo>
                <a:lnTo>
                  <a:pt x="3572" y="263"/>
                </a:lnTo>
                <a:lnTo>
                  <a:pt x="3675" y="537"/>
                </a:lnTo>
                <a:lnTo>
                  <a:pt x="3704" y="609"/>
                </a:lnTo>
                <a:lnTo>
                  <a:pt x="3735" y="685"/>
                </a:lnTo>
                <a:lnTo>
                  <a:pt x="3752" y="722"/>
                </a:lnTo>
                <a:lnTo>
                  <a:pt x="3771" y="758"/>
                </a:lnTo>
                <a:lnTo>
                  <a:pt x="3790" y="792"/>
                </a:lnTo>
                <a:lnTo>
                  <a:pt x="3810" y="823"/>
                </a:lnTo>
                <a:lnTo>
                  <a:pt x="3842" y="750"/>
                </a:lnTo>
                <a:lnTo>
                  <a:pt x="3870" y="673"/>
                </a:lnTo>
                <a:lnTo>
                  <a:pt x="4040" y="144"/>
                </a:lnTo>
                <a:lnTo>
                  <a:pt x="4004" y="99"/>
                </a:lnTo>
                <a:lnTo>
                  <a:pt x="3963" y="52"/>
                </a:lnTo>
                <a:lnTo>
                  <a:pt x="4270" y="52"/>
                </a:lnTo>
                <a:lnTo>
                  <a:pt x="4310" y="139"/>
                </a:lnTo>
                <a:lnTo>
                  <a:pt x="4351" y="222"/>
                </a:lnTo>
                <a:lnTo>
                  <a:pt x="4513" y="518"/>
                </a:lnTo>
                <a:lnTo>
                  <a:pt x="4683" y="154"/>
                </a:lnTo>
                <a:lnTo>
                  <a:pt x="4651" y="95"/>
                </a:lnTo>
                <a:lnTo>
                  <a:pt x="4624" y="52"/>
                </a:lnTo>
                <a:lnTo>
                  <a:pt x="4934" y="52"/>
                </a:lnTo>
                <a:lnTo>
                  <a:pt x="4947" y="113"/>
                </a:lnTo>
                <a:lnTo>
                  <a:pt x="4962" y="167"/>
                </a:lnTo>
                <a:lnTo>
                  <a:pt x="4994" y="263"/>
                </a:lnTo>
                <a:lnTo>
                  <a:pt x="5097" y="537"/>
                </a:lnTo>
                <a:lnTo>
                  <a:pt x="5126" y="614"/>
                </a:lnTo>
                <a:lnTo>
                  <a:pt x="5160" y="693"/>
                </a:lnTo>
                <a:lnTo>
                  <a:pt x="5178" y="732"/>
                </a:lnTo>
                <a:lnTo>
                  <a:pt x="5198" y="769"/>
                </a:lnTo>
                <a:lnTo>
                  <a:pt x="5219" y="804"/>
                </a:lnTo>
                <a:lnTo>
                  <a:pt x="5241" y="836"/>
                </a:lnTo>
                <a:lnTo>
                  <a:pt x="4917" y="836"/>
                </a:lnTo>
                <a:close/>
                <a:moveTo>
                  <a:pt x="5273" y="243"/>
                </a:moveTo>
                <a:lnTo>
                  <a:pt x="5273" y="192"/>
                </a:lnTo>
                <a:lnTo>
                  <a:pt x="5270" y="150"/>
                </a:lnTo>
                <a:lnTo>
                  <a:pt x="5266" y="117"/>
                </a:lnTo>
                <a:lnTo>
                  <a:pt x="5260" y="92"/>
                </a:lnTo>
                <a:lnTo>
                  <a:pt x="5254" y="74"/>
                </a:lnTo>
                <a:lnTo>
                  <a:pt x="5250" y="61"/>
                </a:lnTo>
                <a:lnTo>
                  <a:pt x="5244" y="52"/>
                </a:lnTo>
                <a:lnTo>
                  <a:pt x="5559" y="52"/>
                </a:lnTo>
                <a:lnTo>
                  <a:pt x="5555" y="61"/>
                </a:lnTo>
                <a:lnTo>
                  <a:pt x="5550" y="74"/>
                </a:lnTo>
                <a:lnTo>
                  <a:pt x="5545" y="92"/>
                </a:lnTo>
                <a:lnTo>
                  <a:pt x="5536" y="150"/>
                </a:lnTo>
                <a:lnTo>
                  <a:pt x="5532" y="192"/>
                </a:lnTo>
                <a:lnTo>
                  <a:pt x="5531" y="243"/>
                </a:lnTo>
                <a:lnTo>
                  <a:pt x="5532" y="470"/>
                </a:lnTo>
                <a:lnTo>
                  <a:pt x="5534" y="525"/>
                </a:lnTo>
                <a:lnTo>
                  <a:pt x="5542" y="581"/>
                </a:lnTo>
                <a:lnTo>
                  <a:pt x="5549" y="607"/>
                </a:lnTo>
                <a:lnTo>
                  <a:pt x="5558" y="633"/>
                </a:lnTo>
                <a:lnTo>
                  <a:pt x="5570" y="657"/>
                </a:lnTo>
                <a:lnTo>
                  <a:pt x="5583" y="680"/>
                </a:lnTo>
                <a:lnTo>
                  <a:pt x="5600" y="701"/>
                </a:lnTo>
                <a:lnTo>
                  <a:pt x="5619" y="720"/>
                </a:lnTo>
                <a:lnTo>
                  <a:pt x="5642" y="737"/>
                </a:lnTo>
                <a:lnTo>
                  <a:pt x="5668" y="751"/>
                </a:lnTo>
                <a:lnTo>
                  <a:pt x="5698" y="764"/>
                </a:lnTo>
                <a:lnTo>
                  <a:pt x="5732" y="771"/>
                </a:lnTo>
                <a:lnTo>
                  <a:pt x="5769" y="777"/>
                </a:lnTo>
                <a:lnTo>
                  <a:pt x="5810" y="779"/>
                </a:lnTo>
                <a:lnTo>
                  <a:pt x="5858" y="777"/>
                </a:lnTo>
                <a:lnTo>
                  <a:pt x="5901" y="770"/>
                </a:lnTo>
                <a:lnTo>
                  <a:pt x="5921" y="767"/>
                </a:lnTo>
                <a:lnTo>
                  <a:pt x="5940" y="761"/>
                </a:lnTo>
                <a:lnTo>
                  <a:pt x="5958" y="754"/>
                </a:lnTo>
                <a:lnTo>
                  <a:pt x="5975" y="748"/>
                </a:lnTo>
                <a:lnTo>
                  <a:pt x="5992" y="740"/>
                </a:lnTo>
                <a:lnTo>
                  <a:pt x="6007" y="732"/>
                </a:lnTo>
                <a:lnTo>
                  <a:pt x="6037" y="711"/>
                </a:lnTo>
                <a:lnTo>
                  <a:pt x="6062" y="689"/>
                </a:lnTo>
                <a:lnTo>
                  <a:pt x="6084" y="663"/>
                </a:lnTo>
                <a:lnTo>
                  <a:pt x="6104" y="634"/>
                </a:lnTo>
                <a:lnTo>
                  <a:pt x="6119" y="604"/>
                </a:lnTo>
                <a:lnTo>
                  <a:pt x="6133" y="571"/>
                </a:lnTo>
                <a:lnTo>
                  <a:pt x="6143" y="535"/>
                </a:lnTo>
                <a:lnTo>
                  <a:pt x="6152" y="499"/>
                </a:lnTo>
                <a:lnTo>
                  <a:pt x="6158" y="461"/>
                </a:lnTo>
                <a:lnTo>
                  <a:pt x="6161" y="421"/>
                </a:lnTo>
                <a:lnTo>
                  <a:pt x="6163" y="379"/>
                </a:lnTo>
                <a:lnTo>
                  <a:pt x="6163" y="334"/>
                </a:lnTo>
                <a:lnTo>
                  <a:pt x="6164" y="242"/>
                </a:lnTo>
                <a:lnTo>
                  <a:pt x="6163" y="189"/>
                </a:lnTo>
                <a:lnTo>
                  <a:pt x="6159" y="147"/>
                </a:lnTo>
                <a:lnTo>
                  <a:pt x="6148" y="90"/>
                </a:lnTo>
                <a:lnTo>
                  <a:pt x="6138" y="60"/>
                </a:lnTo>
                <a:lnTo>
                  <a:pt x="6133" y="52"/>
                </a:lnTo>
                <a:lnTo>
                  <a:pt x="6271" y="52"/>
                </a:lnTo>
                <a:lnTo>
                  <a:pt x="6268" y="58"/>
                </a:lnTo>
                <a:lnTo>
                  <a:pt x="6259" y="78"/>
                </a:lnTo>
                <a:lnTo>
                  <a:pt x="6250" y="119"/>
                </a:lnTo>
                <a:lnTo>
                  <a:pt x="6245" y="149"/>
                </a:lnTo>
                <a:lnTo>
                  <a:pt x="6242" y="184"/>
                </a:lnTo>
                <a:lnTo>
                  <a:pt x="6242" y="243"/>
                </a:lnTo>
                <a:lnTo>
                  <a:pt x="6243" y="393"/>
                </a:lnTo>
                <a:lnTo>
                  <a:pt x="6242" y="434"/>
                </a:lnTo>
                <a:lnTo>
                  <a:pt x="6238" y="475"/>
                </a:lnTo>
                <a:lnTo>
                  <a:pt x="6232" y="517"/>
                </a:lnTo>
                <a:lnTo>
                  <a:pt x="6221" y="557"/>
                </a:lnTo>
                <a:lnTo>
                  <a:pt x="6209" y="597"/>
                </a:lnTo>
                <a:lnTo>
                  <a:pt x="6192" y="635"/>
                </a:lnTo>
                <a:lnTo>
                  <a:pt x="6183" y="653"/>
                </a:lnTo>
                <a:lnTo>
                  <a:pt x="6172" y="672"/>
                </a:lnTo>
                <a:lnTo>
                  <a:pt x="6148" y="706"/>
                </a:lnTo>
                <a:lnTo>
                  <a:pt x="6118" y="736"/>
                </a:lnTo>
                <a:lnTo>
                  <a:pt x="6085" y="766"/>
                </a:lnTo>
                <a:lnTo>
                  <a:pt x="6067" y="778"/>
                </a:lnTo>
                <a:lnTo>
                  <a:pt x="6047" y="791"/>
                </a:lnTo>
                <a:lnTo>
                  <a:pt x="6004" y="812"/>
                </a:lnTo>
                <a:lnTo>
                  <a:pt x="5981" y="821"/>
                </a:lnTo>
                <a:lnTo>
                  <a:pt x="5956" y="829"/>
                </a:lnTo>
                <a:lnTo>
                  <a:pt x="5902" y="842"/>
                </a:lnTo>
                <a:lnTo>
                  <a:pt x="5843" y="850"/>
                </a:lnTo>
                <a:lnTo>
                  <a:pt x="5810" y="852"/>
                </a:lnTo>
                <a:lnTo>
                  <a:pt x="5777" y="853"/>
                </a:lnTo>
                <a:lnTo>
                  <a:pt x="5712" y="851"/>
                </a:lnTo>
                <a:lnTo>
                  <a:pt x="5652" y="846"/>
                </a:lnTo>
                <a:lnTo>
                  <a:pt x="5597" y="837"/>
                </a:lnTo>
                <a:lnTo>
                  <a:pt x="5546" y="826"/>
                </a:lnTo>
                <a:lnTo>
                  <a:pt x="5499" y="810"/>
                </a:lnTo>
                <a:lnTo>
                  <a:pt x="5457" y="792"/>
                </a:lnTo>
                <a:lnTo>
                  <a:pt x="5419" y="770"/>
                </a:lnTo>
                <a:lnTo>
                  <a:pt x="5386" y="745"/>
                </a:lnTo>
                <a:lnTo>
                  <a:pt x="5356" y="717"/>
                </a:lnTo>
                <a:lnTo>
                  <a:pt x="5332" y="685"/>
                </a:lnTo>
                <a:lnTo>
                  <a:pt x="5311" y="651"/>
                </a:lnTo>
                <a:lnTo>
                  <a:pt x="5295" y="614"/>
                </a:lnTo>
                <a:lnTo>
                  <a:pt x="5283" y="574"/>
                </a:lnTo>
                <a:lnTo>
                  <a:pt x="5277" y="552"/>
                </a:lnTo>
                <a:lnTo>
                  <a:pt x="5274" y="531"/>
                </a:lnTo>
                <a:lnTo>
                  <a:pt x="5269" y="484"/>
                </a:lnTo>
                <a:lnTo>
                  <a:pt x="5269" y="436"/>
                </a:lnTo>
                <a:lnTo>
                  <a:pt x="5273" y="243"/>
                </a:lnTo>
                <a:close/>
                <a:moveTo>
                  <a:pt x="7484" y="836"/>
                </a:moveTo>
                <a:lnTo>
                  <a:pt x="7336" y="836"/>
                </a:lnTo>
                <a:lnTo>
                  <a:pt x="7162" y="836"/>
                </a:lnTo>
                <a:lnTo>
                  <a:pt x="6838" y="515"/>
                </a:lnTo>
                <a:lnTo>
                  <a:pt x="6523" y="203"/>
                </a:lnTo>
                <a:lnTo>
                  <a:pt x="6522" y="243"/>
                </a:lnTo>
                <a:lnTo>
                  <a:pt x="6522" y="647"/>
                </a:lnTo>
                <a:lnTo>
                  <a:pt x="6524" y="699"/>
                </a:lnTo>
                <a:lnTo>
                  <a:pt x="6528" y="741"/>
                </a:lnTo>
                <a:lnTo>
                  <a:pt x="6533" y="774"/>
                </a:lnTo>
                <a:lnTo>
                  <a:pt x="6539" y="799"/>
                </a:lnTo>
                <a:lnTo>
                  <a:pt x="6550" y="828"/>
                </a:lnTo>
                <a:lnTo>
                  <a:pt x="6556" y="836"/>
                </a:lnTo>
                <a:lnTo>
                  <a:pt x="6407" y="836"/>
                </a:lnTo>
                <a:lnTo>
                  <a:pt x="6412" y="828"/>
                </a:lnTo>
                <a:lnTo>
                  <a:pt x="6424" y="799"/>
                </a:lnTo>
                <a:lnTo>
                  <a:pt x="6430" y="774"/>
                </a:lnTo>
                <a:lnTo>
                  <a:pt x="6436" y="741"/>
                </a:lnTo>
                <a:lnTo>
                  <a:pt x="6438" y="722"/>
                </a:lnTo>
                <a:lnTo>
                  <a:pt x="6439" y="699"/>
                </a:lnTo>
                <a:lnTo>
                  <a:pt x="6440" y="647"/>
                </a:lnTo>
                <a:lnTo>
                  <a:pt x="6444" y="242"/>
                </a:lnTo>
                <a:lnTo>
                  <a:pt x="6441" y="171"/>
                </a:lnTo>
                <a:lnTo>
                  <a:pt x="6435" y="120"/>
                </a:lnTo>
                <a:lnTo>
                  <a:pt x="6393" y="82"/>
                </a:lnTo>
                <a:lnTo>
                  <a:pt x="6357" y="52"/>
                </a:lnTo>
                <a:lnTo>
                  <a:pt x="6704" y="52"/>
                </a:lnTo>
                <a:lnTo>
                  <a:pt x="7369" y="689"/>
                </a:lnTo>
                <a:lnTo>
                  <a:pt x="7370" y="647"/>
                </a:lnTo>
                <a:lnTo>
                  <a:pt x="7373" y="242"/>
                </a:lnTo>
                <a:lnTo>
                  <a:pt x="7371" y="189"/>
                </a:lnTo>
                <a:lnTo>
                  <a:pt x="7368" y="147"/>
                </a:lnTo>
                <a:lnTo>
                  <a:pt x="7362" y="113"/>
                </a:lnTo>
                <a:lnTo>
                  <a:pt x="7356" y="90"/>
                </a:lnTo>
                <a:lnTo>
                  <a:pt x="7345" y="60"/>
                </a:lnTo>
                <a:lnTo>
                  <a:pt x="7339" y="52"/>
                </a:lnTo>
                <a:lnTo>
                  <a:pt x="7484" y="52"/>
                </a:lnTo>
                <a:lnTo>
                  <a:pt x="7480" y="60"/>
                </a:lnTo>
                <a:lnTo>
                  <a:pt x="7468" y="90"/>
                </a:lnTo>
                <a:lnTo>
                  <a:pt x="7462" y="115"/>
                </a:lnTo>
                <a:lnTo>
                  <a:pt x="7456" y="147"/>
                </a:lnTo>
                <a:lnTo>
                  <a:pt x="7455" y="168"/>
                </a:lnTo>
                <a:lnTo>
                  <a:pt x="7453" y="189"/>
                </a:lnTo>
                <a:lnTo>
                  <a:pt x="7451" y="243"/>
                </a:lnTo>
                <a:lnTo>
                  <a:pt x="7451" y="647"/>
                </a:lnTo>
                <a:lnTo>
                  <a:pt x="7453" y="689"/>
                </a:lnTo>
                <a:lnTo>
                  <a:pt x="7455" y="725"/>
                </a:lnTo>
                <a:lnTo>
                  <a:pt x="7458" y="754"/>
                </a:lnTo>
                <a:lnTo>
                  <a:pt x="7463" y="779"/>
                </a:lnTo>
                <a:lnTo>
                  <a:pt x="7523" y="836"/>
                </a:lnTo>
                <a:lnTo>
                  <a:pt x="7484" y="836"/>
                </a:lnTo>
                <a:close/>
                <a:moveTo>
                  <a:pt x="0" y="964"/>
                </a:moveTo>
                <a:lnTo>
                  <a:pt x="491" y="964"/>
                </a:lnTo>
                <a:lnTo>
                  <a:pt x="983" y="964"/>
                </a:lnTo>
                <a:lnTo>
                  <a:pt x="1032" y="1249"/>
                </a:lnTo>
                <a:lnTo>
                  <a:pt x="991" y="1254"/>
                </a:lnTo>
                <a:lnTo>
                  <a:pt x="962" y="1211"/>
                </a:lnTo>
                <a:lnTo>
                  <a:pt x="934" y="1173"/>
                </a:lnTo>
                <a:lnTo>
                  <a:pt x="905" y="1140"/>
                </a:lnTo>
                <a:lnTo>
                  <a:pt x="875" y="1113"/>
                </a:lnTo>
                <a:lnTo>
                  <a:pt x="843" y="1089"/>
                </a:lnTo>
                <a:lnTo>
                  <a:pt x="809" y="1070"/>
                </a:lnTo>
                <a:lnTo>
                  <a:pt x="774" y="1054"/>
                </a:lnTo>
                <a:lnTo>
                  <a:pt x="736" y="1042"/>
                </a:lnTo>
                <a:lnTo>
                  <a:pt x="695" y="1032"/>
                </a:lnTo>
                <a:lnTo>
                  <a:pt x="650" y="1026"/>
                </a:lnTo>
                <a:lnTo>
                  <a:pt x="602" y="1021"/>
                </a:lnTo>
                <a:lnTo>
                  <a:pt x="549" y="1018"/>
                </a:lnTo>
                <a:lnTo>
                  <a:pt x="429" y="1015"/>
                </a:lnTo>
                <a:lnTo>
                  <a:pt x="288" y="1015"/>
                </a:lnTo>
                <a:lnTo>
                  <a:pt x="280" y="1071"/>
                </a:lnTo>
                <a:lnTo>
                  <a:pt x="278" y="1110"/>
                </a:lnTo>
                <a:lnTo>
                  <a:pt x="277" y="1155"/>
                </a:lnTo>
                <a:lnTo>
                  <a:pt x="277" y="1354"/>
                </a:lnTo>
                <a:lnTo>
                  <a:pt x="942" y="1354"/>
                </a:lnTo>
                <a:lnTo>
                  <a:pt x="942" y="1405"/>
                </a:lnTo>
                <a:lnTo>
                  <a:pt x="277" y="1405"/>
                </a:lnTo>
                <a:lnTo>
                  <a:pt x="277" y="1559"/>
                </a:lnTo>
                <a:lnTo>
                  <a:pt x="278" y="1611"/>
                </a:lnTo>
                <a:lnTo>
                  <a:pt x="281" y="1653"/>
                </a:lnTo>
                <a:lnTo>
                  <a:pt x="291" y="1711"/>
                </a:lnTo>
                <a:lnTo>
                  <a:pt x="302" y="1740"/>
                </a:lnTo>
                <a:lnTo>
                  <a:pt x="307" y="1748"/>
                </a:lnTo>
                <a:lnTo>
                  <a:pt x="0" y="1748"/>
                </a:lnTo>
                <a:lnTo>
                  <a:pt x="5" y="1740"/>
                </a:lnTo>
                <a:lnTo>
                  <a:pt x="14" y="1711"/>
                </a:lnTo>
                <a:lnTo>
                  <a:pt x="18" y="1686"/>
                </a:lnTo>
                <a:lnTo>
                  <a:pt x="23" y="1653"/>
                </a:lnTo>
                <a:lnTo>
                  <a:pt x="26" y="1611"/>
                </a:lnTo>
                <a:lnTo>
                  <a:pt x="27" y="1559"/>
                </a:lnTo>
                <a:lnTo>
                  <a:pt x="31" y="1154"/>
                </a:lnTo>
                <a:lnTo>
                  <a:pt x="28" y="1102"/>
                </a:lnTo>
                <a:lnTo>
                  <a:pt x="25" y="1060"/>
                </a:lnTo>
                <a:lnTo>
                  <a:pt x="20" y="1027"/>
                </a:lnTo>
                <a:lnTo>
                  <a:pt x="15" y="1002"/>
                </a:lnTo>
                <a:lnTo>
                  <a:pt x="5" y="972"/>
                </a:lnTo>
                <a:lnTo>
                  <a:pt x="0" y="964"/>
                </a:lnTo>
                <a:close/>
                <a:moveTo>
                  <a:pt x="1788" y="927"/>
                </a:moveTo>
                <a:lnTo>
                  <a:pt x="1850" y="928"/>
                </a:lnTo>
                <a:lnTo>
                  <a:pt x="1910" y="934"/>
                </a:lnTo>
                <a:lnTo>
                  <a:pt x="1968" y="942"/>
                </a:lnTo>
                <a:lnTo>
                  <a:pt x="2022" y="954"/>
                </a:lnTo>
                <a:lnTo>
                  <a:pt x="2073" y="969"/>
                </a:lnTo>
                <a:lnTo>
                  <a:pt x="2122" y="987"/>
                </a:lnTo>
                <a:lnTo>
                  <a:pt x="2166" y="1007"/>
                </a:lnTo>
                <a:lnTo>
                  <a:pt x="2207" y="1031"/>
                </a:lnTo>
                <a:lnTo>
                  <a:pt x="2243" y="1059"/>
                </a:lnTo>
                <a:lnTo>
                  <a:pt x="2276" y="1087"/>
                </a:lnTo>
                <a:lnTo>
                  <a:pt x="2305" y="1119"/>
                </a:lnTo>
                <a:lnTo>
                  <a:pt x="2329" y="1153"/>
                </a:lnTo>
                <a:lnTo>
                  <a:pt x="2347" y="1190"/>
                </a:lnTo>
                <a:lnTo>
                  <a:pt x="2355" y="1208"/>
                </a:lnTo>
                <a:lnTo>
                  <a:pt x="2360" y="1229"/>
                </a:lnTo>
                <a:lnTo>
                  <a:pt x="2366" y="1249"/>
                </a:lnTo>
                <a:lnTo>
                  <a:pt x="2369" y="1270"/>
                </a:lnTo>
                <a:lnTo>
                  <a:pt x="2372" y="1291"/>
                </a:lnTo>
                <a:lnTo>
                  <a:pt x="2372" y="1313"/>
                </a:lnTo>
                <a:lnTo>
                  <a:pt x="2372" y="1339"/>
                </a:lnTo>
                <a:lnTo>
                  <a:pt x="2368" y="1365"/>
                </a:lnTo>
                <a:lnTo>
                  <a:pt x="2364" y="1390"/>
                </a:lnTo>
                <a:lnTo>
                  <a:pt x="2358" y="1414"/>
                </a:lnTo>
                <a:lnTo>
                  <a:pt x="2350" y="1437"/>
                </a:lnTo>
                <a:lnTo>
                  <a:pt x="2341" y="1460"/>
                </a:lnTo>
                <a:lnTo>
                  <a:pt x="2318" y="1504"/>
                </a:lnTo>
                <a:lnTo>
                  <a:pt x="2305" y="1526"/>
                </a:lnTo>
                <a:lnTo>
                  <a:pt x="2290" y="1545"/>
                </a:lnTo>
                <a:lnTo>
                  <a:pt x="2274" y="1566"/>
                </a:lnTo>
                <a:lnTo>
                  <a:pt x="2256" y="1584"/>
                </a:lnTo>
                <a:lnTo>
                  <a:pt x="2217" y="1619"/>
                </a:lnTo>
                <a:lnTo>
                  <a:pt x="2175" y="1652"/>
                </a:lnTo>
                <a:lnTo>
                  <a:pt x="2129" y="1680"/>
                </a:lnTo>
                <a:lnTo>
                  <a:pt x="2079" y="1706"/>
                </a:lnTo>
                <a:lnTo>
                  <a:pt x="2026" y="1728"/>
                </a:lnTo>
                <a:lnTo>
                  <a:pt x="1970" y="1746"/>
                </a:lnTo>
                <a:lnTo>
                  <a:pt x="1914" y="1760"/>
                </a:lnTo>
                <a:lnTo>
                  <a:pt x="1854" y="1771"/>
                </a:lnTo>
                <a:lnTo>
                  <a:pt x="1793" y="1777"/>
                </a:lnTo>
                <a:lnTo>
                  <a:pt x="1732" y="1779"/>
                </a:lnTo>
                <a:lnTo>
                  <a:pt x="1669" y="1777"/>
                </a:lnTo>
                <a:lnTo>
                  <a:pt x="1609" y="1771"/>
                </a:lnTo>
                <a:lnTo>
                  <a:pt x="1551" y="1762"/>
                </a:lnTo>
                <a:lnTo>
                  <a:pt x="1494" y="1750"/>
                </a:lnTo>
                <a:lnTo>
                  <a:pt x="1442" y="1732"/>
                </a:lnTo>
                <a:lnTo>
                  <a:pt x="1392" y="1713"/>
                </a:lnTo>
                <a:lnTo>
                  <a:pt x="1346" y="1691"/>
                </a:lnTo>
                <a:lnTo>
                  <a:pt x="1304" y="1666"/>
                </a:lnTo>
                <a:lnTo>
                  <a:pt x="1265" y="1637"/>
                </a:lnTo>
                <a:lnTo>
                  <a:pt x="1231" y="1607"/>
                </a:lnTo>
                <a:lnTo>
                  <a:pt x="1201" y="1574"/>
                </a:lnTo>
                <a:lnTo>
                  <a:pt x="1176" y="1537"/>
                </a:lnTo>
                <a:lnTo>
                  <a:pt x="1156" y="1500"/>
                </a:lnTo>
                <a:lnTo>
                  <a:pt x="1142" y="1460"/>
                </a:lnTo>
                <a:lnTo>
                  <a:pt x="1133" y="1418"/>
                </a:lnTo>
                <a:lnTo>
                  <a:pt x="1130" y="1398"/>
                </a:lnTo>
                <a:lnTo>
                  <a:pt x="1130" y="1375"/>
                </a:lnTo>
                <a:lnTo>
                  <a:pt x="1130" y="1348"/>
                </a:lnTo>
                <a:lnTo>
                  <a:pt x="1134" y="1322"/>
                </a:lnTo>
                <a:lnTo>
                  <a:pt x="1139" y="1296"/>
                </a:lnTo>
                <a:lnTo>
                  <a:pt x="1146" y="1271"/>
                </a:lnTo>
                <a:lnTo>
                  <a:pt x="1155" y="1246"/>
                </a:lnTo>
                <a:lnTo>
                  <a:pt x="1165" y="1222"/>
                </a:lnTo>
                <a:lnTo>
                  <a:pt x="1193" y="1178"/>
                </a:lnTo>
                <a:lnTo>
                  <a:pt x="1075" y="964"/>
                </a:lnTo>
                <a:lnTo>
                  <a:pt x="1215" y="964"/>
                </a:lnTo>
                <a:lnTo>
                  <a:pt x="1280" y="1085"/>
                </a:lnTo>
                <a:lnTo>
                  <a:pt x="1307" y="1064"/>
                </a:lnTo>
                <a:lnTo>
                  <a:pt x="1337" y="1045"/>
                </a:lnTo>
                <a:lnTo>
                  <a:pt x="1286" y="963"/>
                </a:lnTo>
                <a:lnTo>
                  <a:pt x="1425" y="963"/>
                </a:lnTo>
                <a:lnTo>
                  <a:pt x="1433" y="995"/>
                </a:lnTo>
                <a:lnTo>
                  <a:pt x="1474" y="979"/>
                </a:lnTo>
                <a:lnTo>
                  <a:pt x="1516" y="965"/>
                </a:lnTo>
                <a:lnTo>
                  <a:pt x="1560" y="954"/>
                </a:lnTo>
                <a:lnTo>
                  <a:pt x="1604" y="944"/>
                </a:lnTo>
                <a:lnTo>
                  <a:pt x="1649" y="936"/>
                </a:lnTo>
                <a:lnTo>
                  <a:pt x="1695" y="931"/>
                </a:lnTo>
                <a:lnTo>
                  <a:pt x="1741" y="928"/>
                </a:lnTo>
                <a:lnTo>
                  <a:pt x="1788" y="927"/>
                </a:lnTo>
                <a:close/>
                <a:moveTo>
                  <a:pt x="1843" y="1697"/>
                </a:moveTo>
                <a:lnTo>
                  <a:pt x="1880" y="1696"/>
                </a:lnTo>
                <a:lnTo>
                  <a:pt x="1912" y="1692"/>
                </a:lnTo>
                <a:lnTo>
                  <a:pt x="1943" y="1684"/>
                </a:lnTo>
                <a:lnTo>
                  <a:pt x="1970" y="1675"/>
                </a:lnTo>
                <a:lnTo>
                  <a:pt x="1996" y="1662"/>
                </a:lnTo>
                <a:lnTo>
                  <a:pt x="2019" y="1647"/>
                </a:lnTo>
                <a:lnTo>
                  <a:pt x="2039" y="1632"/>
                </a:lnTo>
                <a:lnTo>
                  <a:pt x="2058" y="1613"/>
                </a:lnTo>
                <a:lnTo>
                  <a:pt x="2072" y="1594"/>
                </a:lnTo>
                <a:lnTo>
                  <a:pt x="2086" y="1573"/>
                </a:lnTo>
                <a:lnTo>
                  <a:pt x="2097" y="1551"/>
                </a:lnTo>
                <a:lnTo>
                  <a:pt x="2106" y="1527"/>
                </a:lnTo>
                <a:lnTo>
                  <a:pt x="2113" y="1503"/>
                </a:lnTo>
                <a:lnTo>
                  <a:pt x="2119" y="1479"/>
                </a:lnTo>
                <a:lnTo>
                  <a:pt x="2121" y="1455"/>
                </a:lnTo>
                <a:lnTo>
                  <a:pt x="2122" y="1430"/>
                </a:lnTo>
                <a:lnTo>
                  <a:pt x="2119" y="1382"/>
                </a:lnTo>
                <a:lnTo>
                  <a:pt x="2115" y="1359"/>
                </a:lnTo>
                <a:lnTo>
                  <a:pt x="2111" y="1338"/>
                </a:lnTo>
                <a:lnTo>
                  <a:pt x="2097" y="1295"/>
                </a:lnTo>
                <a:lnTo>
                  <a:pt x="2078" y="1255"/>
                </a:lnTo>
                <a:lnTo>
                  <a:pt x="2055" y="1216"/>
                </a:lnTo>
                <a:lnTo>
                  <a:pt x="2043" y="1199"/>
                </a:lnTo>
                <a:lnTo>
                  <a:pt x="2029" y="1182"/>
                </a:lnTo>
                <a:lnTo>
                  <a:pt x="2014" y="1165"/>
                </a:lnTo>
                <a:lnTo>
                  <a:pt x="1999" y="1149"/>
                </a:lnTo>
                <a:lnTo>
                  <a:pt x="1966" y="1120"/>
                </a:lnTo>
                <a:lnTo>
                  <a:pt x="1929" y="1094"/>
                </a:lnTo>
                <a:lnTo>
                  <a:pt x="1891" y="1071"/>
                </a:lnTo>
                <a:lnTo>
                  <a:pt x="1851" y="1051"/>
                </a:lnTo>
                <a:lnTo>
                  <a:pt x="1810" y="1035"/>
                </a:lnTo>
                <a:lnTo>
                  <a:pt x="1768" y="1021"/>
                </a:lnTo>
                <a:lnTo>
                  <a:pt x="1727" y="1012"/>
                </a:lnTo>
                <a:lnTo>
                  <a:pt x="1683" y="1006"/>
                </a:lnTo>
                <a:lnTo>
                  <a:pt x="1642" y="1004"/>
                </a:lnTo>
                <a:lnTo>
                  <a:pt x="1605" y="1005"/>
                </a:lnTo>
                <a:lnTo>
                  <a:pt x="1571" y="1010"/>
                </a:lnTo>
                <a:lnTo>
                  <a:pt x="1539" y="1017"/>
                </a:lnTo>
                <a:lnTo>
                  <a:pt x="1511" y="1026"/>
                </a:lnTo>
                <a:lnTo>
                  <a:pt x="1486" y="1037"/>
                </a:lnTo>
                <a:lnTo>
                  <a:pt x="1464" y="1051"/>
                </a:lnTo>
                <a:lnTo>
                  <a:pt x="1443" y="1066"/>
                </a:lnTo>
                <a:lnTo>
                  <a:pt x="1425" y="1083"/>
                </a:lnTo>
                <a:lnTo>
                  <a:pt x="1410" y="1103"/>
                </a:lnTo>
                <a:lnTo>
                  <a:pt x="1398" y="1124"/>
                </a:lnTo>
                <a:lnTo>
                  <a:pt x="1386" y="1146"/>
                </a:lnTo>
                <a:lnTo>
                  <a:pt x="1379" y="1170"/>
                </a:lnTo>
                <a:lnTo>
                  <a:pt x="1372" y="1194"/>
                </a:lnTo>
                <a:lnTo>
                  <a:pt x="1367" y="1219"/>
                </a:lnTo>
                <a:lnTo>
                  <a:pt x="1364" y="1272"/>
                </a:lnTo>
                <a:lnTo>
                  <a:pt x="1365" y="1301"/>
                </a:lnTo>
                <a:lnTo>
                  <a:pt x="1369" y="1333"/>
                </a:lnTo>
                <a:lnTo>
                  <a:pt x="1377" y="1367"/>
                </a:lnTo>
                <a:lnTo>
                  <a:pt x="1389" y="1401"/>
                </a:lnTo>
                <a:lnTo>
                  <a:pt x="1403" y="1436"/>
                </a:lnTo>
                <a:lnTo>
                  <a:pt x="1422" y="1473"/>
                </a:lnTo>
                <a:lnTo>
                  <a:pt x="1444" y="1507"/>
                </a:lnTo>
                <a:lnTo>
                  <a:pt x="1470" y="1541"/>
                </a:lnTo>
                <a:lnTo>
                  <a:pt x="1485" y="1557"/>
                </a:lnTo>
                <a:lnTo>
                  <a:pt x="1501" y="1573"/>
                </a:lnTo>
                <a:lnTo>
                  <a:pt x="1536" y="1602"/>
                </a:lnTo>
                <a:lnTo>
                  <a:pt x="1555" y="1616"/>
                </a:lnTo>
                <a:lnTo>
                  <a:pt x="1576" y="1629"/>
                </a:lnTo>
                <a:lnTo>
                  <a:pt x="1619" y="1652"/>
                </a:lnTo>
                <a:lnTo>
                  <a:pt x="1668" y="1671"/>
                </a:lnTo>
                <a:lnTo>
                  <a:pt x="1721" y="1685"/>
                </a:lnTo>
                <a:lnTo>
                  <a:pt x="1780" y="1694"/>
                </a:lnTo>
                <a:lnTo>
                  <a:pt x="1843" y="1697"/>
                </a:lnTo>
                <a:close/>
                <a:moveTo>
                  <a:pt x="3503" y="1173"/>
                </a:moveTo>
                <a:lnTo>
                  <a:pt x="3502" y="1195"/>
                </a:lnTo>
                <a:lnTo>
                  <a:pt x="3497" y="1216"/>
                </a:lnTo>
                <a:lnTo>
                  <a:pt x="3489" y="1238"/>
                </a:lnTo>
                <a:lnTo>
                  <a:pt x="3479" y="1258"/>
                </a:lnTo>
                <a:lnTo>
                  <a:pt x="3467" y="1278"/>
                </a:lnTo>
                <a:lnTo>
                  <a:pt x="3452" y="1297"/>
                </a:lnTo>
                <a:lnTo>
                  <a:pt x="3434" y="1314"/>
                </a:lnTo>
                <a:lnTo>
                  <a:pt x="3415" y="1331"/>
                </a:lnTo>
                <a:lnTo>
                  <a:pt x="3392" y="1347"/>
                </a:lnTo>
                <a:lnTo>
                  <a:pt x="3368" y="1361"/>
                </a:lnTo>
                <a:lnTo>
                  <a:pt x="3315" y="1388"/>
                </a:lnTo>
                <a:lnTo>
                  <a:pt x="3285" y="1399"/>
                </a:lnTo>
                <a:lnTo>
                  <a:pt x="3254" y="1408"/>
                </a:lnTo>
                <a:lnTo>
                  <a:pt x="3222" y="1417"/>
                </a:lnTo>
                <a:lnTo>
                  <a:pt x="3188" y="1424"/>
                </a:lnTo>
                <a:lnTo>
                  <a:pt x="3307" y="1526"/>
                </a:lnTo>
                <a:lnTo>
                  <a:pt x="3368" y="1577"/>
                </a:lnTo>
                <a:lnTo>
                  <a:pt x="3428" y="1624"/>
                </a:lnTo>
                <a:lnTo>
                  <a:pt x="3485" y="1666"/>
                </a:lnTo>
                <a:lnTo>
                  <a:pt x="3538" y="1698"/>
                </a:lnTo>
                <a:lnTo>
                  <a:pt x="3563" y="1711"/>
                </a:lnTo>
                <a:lnTo>
                  <a:pt x="3587" y="1721"/>
                </a:lnTo>
                <a:lnTo>
                  <a:pt x="3610" y="1728"/>
                </a:lnTo>
                <a:lnTo>
                  <a:pt x="3630" y="1730"/>
                </a:lnTo>
                <a:lnTo>
                  <a:pt x="3630" y="1748"/>
                </a:lnTo>
                <a:lnTo>
                  <a:pt x="3221" y="1748"/>
                </a:lnTo>
                <a:lnTo>
                  <a:pt x="3214" y="1731"/>
                </a:lnTo>
                <a:lnTo>
                  <a:pt x="3200" y="1713"/>
                </a:lnTo>
                <a:lnTo>
                  <a:pt x="3150" y="1656"/>
                </a:lnTo>
                <a:lnTo>
                  <a:pt x="3104" y="1608"/>
                </a:lnTo>
                <a:lnTo>
                  <a:pt x="3064" y="1568"/>
                </a:lnTo>
                <a:lnTo>
                  <a:pt x="3028" y="1535"/>
                </a:lnTo>
                <a:lnTo>
                  <a:pt x="2996" y="1508"/>
                </a:lnTo>
                <a:lnTo>
                  <a:pt x="2970" y="1487"/>
                </a:lnTo>
                <a:lnTo>
                  <a:pt x="2947" y="1472"/>
                </a:lnTo>
                <a:lnTo>
                  <a:pt x="2929" y="1459"/>
                </a:lnTo>
                <a:lnTo>
                  <a:pt x="2875" y="1431"/>
                </a:lnTo>
                <a:lnTo>
                  <a:pt x="2827" y="1410"/>
                </a:lnTo>
                <a:lnTo>
                  <a:pt x="2783" y="1397"/>
                </a:lnTo>
                <a:lnTo>
                  <a:pt x="2764" y="1393"/>
                </a:lnTo>
                <a:lnTo>
                  <a:pt x="2745" y="1391"/>
                </a:lnTo>
                <a:lnTo>
                  <a:pt x="2745" y="1559"/>
                </a:lnTo>
                <a:lnTo>
                  <a:pt x="2746" y="1611"/>
                </a:lnTo>
                <a:lnTo>
                  <a:pt x="2749" y="1653"/>
                </a:lnTo>
                <a:lnTo>
                  <a:pt x="2754" y="1686"/>
                </a:lnTo>
                <a:lnTo>
                  <a:pt x="2759" y="1711"/>
                </a:lnTo>
                <a:lnTo>
                  <a:pt x="2769" y="1740"/>
                </a:lnTo>
                <a:lnTo>
                  <a:pt x="2774" y="1748"/>
                </a:lnTo>
                <a:lnTo>
                  <a:pt x="2465" y="1748"/>
                </a:lnTo>
                <a:lnTo>
                  <a:pt x="2469" y="1740"/>
                </a:lnTo>
                <a:lnTo>
                  <a:pt x="2474" y="1729"/>
                </a:lnTo>
                <a:lnTo>
                  <a:pt x="2479" y="1711"/>
                </a:lnTo>
                <a:lnTo>
                  <a:pt x="2485" y="1686"/>
                </a:lnTo>
                <a:lnTo>
                  <a:pt x="2489" y="1653"/>
                </a:lnTo>
                <a:lnTo>
                  <a:pt x="2493" y="1611"/>
                </a:lnTo>
                <a:lnTo>
                  <a:pt x="2494" y="1559"/>
                </a:lnTo>
                <a:lnTo>
                  <a:pt x="2497" y="1154"/>
                </a:lnTo>
                <a:lnTo>
                  <a:pt x="2496" y="1095"/>
                </a:lnTo>
                <a:lnTo>
                  <a:pt x="2492" y="1048"/>
                </a:lnTo>
                <a:lnTo>
                  <a:pt x="2485" y="1013"/>
                </a:lnTo>
                <a:lnTo>
                  <a:pt x="2478" y="987"/>
                </a:lnTo>
                <a:lnTo>
                  <a:pt x="2470" y="970"/>
                </a:lnTo>
                <a:lnTo>
                  <a:pt x="2463" y="960"/>
                </a:lnTo>
                <a:lnTo>
                  <a:pt x="2457" y="953"/>
                </a:lnTo>
                <a:lnTo>
                  <a:pt x="2963" y="953"/>
                </a:lnTo>
                <a:lnTo>
                  <a:pt x="3043" y="954"/>
                </a:lnTo>
                <a:lnTo>
                  <a:pt x="3079" y="955"/>
                </a:lnTo>
                <a:lnTo>
                  <a:pt x="3114" y="958"/>
                </a:lnTo>
                <a:lnTo>
                  <a:pt x="3178" y="962"/>
                </a:lnTo>
                <a:lnTo>
                  <a:pt x="3234" y="968"/>
                </a:lnTo>
                <a:lnTo>
                  <a:pt x="3285" y="977"/>
                </a:lnTo>
                <a:lnTo>
                  <a:pt x="3328" y="987"/>
                </a:lnTo>
                <a:lnTo>
                  <a:pt x="3367" y="998"/>
                </a:lnTo>
                <a:lnTo>
                  <a:pt x="3400" y="1012"/>
                </a:lnTo>
                <a:lnTo>
                  <a:pt x="3427" y="1027"/>
                </a:lnTo>
                <a:lnTo>
                  <a:pt x="3438" y="1035"/>
                </a:lnTo>
                <a:lnTo>
                  <a:pt x="3449" y="1044"/>
                </a:lnTo>
                <a:lnTo>
                  <a:pt x="3467" y="1061"/>
                </a:lnTo>
                <a:lnTo>
                  <a:pt x="3481" y="1081"/>
                </a:lnTo>
                <a:lnTo>
                  <a:pt x="3492" y="1102"/>
                </a:lnTo>
                <a:lnTo>
                  <a:pt x="3498" y="1124"/>
                </a:lnTo>
                <a:lnTo>
                  <a:pt x="3502" y="1148"/>
                </a:lnTo>
                <a:lnTo>
                  <a:pt x="3503" y="1173"/>
                </a:lnTo>
                <a:close/>
                <a:moveTo>
                  <a:pt x="3004" y="1390"/>
                </a:moveTo>
                <a:lnTo>
                  <a:pt x="3050" y="1388"/>
                </a:lnTo>
                <a:lnTo>
                  <a:pt x="3094" y="1380"/>
                </a:lnTo>
                <a:lnTo>
                  <a:pt x="3136" y="1366"/>
                </a:lnTo>
                <a:lnTo>
                  <a:pt x="3173" y="1348"/>
                </a:lnTo>
                <a:lnTo>
                  <a:pt x="3190" y="1338"/>
                </a:lnTo>
                <a:lnTo>
                  <a:pt x="3205" y="1325"/>
                </a:lnTo>
                <a:lnTo>
                  <a:pt x="3218" y="1312"/>
                </a:lnTo>
                <a:lnTo>
                  <a:pt x="3230" y="1297"/>
                </a:lnTo>
                <a:lnTo>
                  <a:pt x="3239" y="1281"/>
                </a:lnTo>
                <a:lnTo>
                  <a:pt x="3246" y="1263"/>
                </a:lnTo>
                <a:lnTo>
                  <a:pt x="3250" y="1245"/>
                </a:lnTo>
                <a:lnTo>
                  <a:pt x="3251" y="1224"/>
                </a:lnTo>
                <a:lnTo>
                  <a:pt x="3249" y="1196"/>
                </a:lnTo>
                <a:lnTo>
                  <a:pt x="3244" y="1170"/>
                </a:lnTo>
                <a:lnTo>
                  <a:pt x="3235" y="1146"/>
                </a:lnTo>
                <a:lnTo>
                  <a:pt x="3224" y="1124"/>
                </a:lnTo>
                <a:lnTo>
                  <a:pt x="3209" y="1104"/>
                </a:lnTo>
                <a:lnTo>
                  <a:pt x="3191" y="1087"/>
                </a:lnTo>
                <a:lnTo>
                  <a:pt x="3182" y="1078"/>
                </a:lnTo>
                <a:lnTo>
                  <a:pt x="3172" y="1070"/>
                </a:lnTo>
                <a:lnTo>
                  <a:pt x="3149" y="1056"/>
                </a:lnTo>
                <a:lnTo>
                  <a:pt x="3125" y="1044"/>
                </a:lnTo>
                <a:lnTo>
                  <a:pt x="3098" y="1034"/>
                </a:lnTo>
                <a:lnTo>
                  <a:pt x="3070" y="1024"/>
                </a:lnTo>
                <a:lnTo>
                  <a:pt x="3040" y="1018"/>
                </a:lnTo>
                <a:lnTo>
                  <a:pt x="3009" y="1012"/>
                </a:lnTo>
                <a:lnTo>
                  <a:pt x="2976" y="1007"/>
                </a:lnTo>
                <a:lnTo>
                  <a:pt x="2908" y="1005"/>
                </a:lnTo>
                <a:lnTo>
                  <a:pt x="2857" y="1005"/>
                </a:lnTo>
                <a:lnTo>
                  <a:pt x="2816" y="1007"/>
                </a:lnTo>
                <a:lnTo>
                  <a:pt x="2754" y="1015"/>
                </a:lnTo>
                <a:lnTo>
                  <a:pt x="2747" y="1080"/>
                </a:lnTo>
                <a:lnTo>
                  <a:pt x="2745" y="1166"/>
                </a:lnTo>
                <a:lnTo>
                  <a:pt x="2745" y="1324"/>
                </a:lnTo>
                <a:lnTo>
                  <a:pt x="2791" y="1349"/>
                </a:lnTo>
                <a:lnTo>
                  <a:pt x="2818" y="1359"/>
                </a:lnTo>
                <a:lnTo>
                  <a:pt x="2849" y="1369"/>
                </a:lnTo>
                <a:lnTo>
                  <a:pt x="2882" y="1378"/>
                </a:lnTo>
                <a:lnTo>
                  <a:pt x="2918" y="1384"/>
                </a:lnTo>
                <a:lnTo>
                  <a:pt x="2959" y="1389"/>
                </a:lnTo>
                <a:lnTo>
                  <a:pt x="3004" y="1390"/>
                </a:lnTo>
                <a:close/>
                <a:moveTo>
                  <a:pt x="4387" y="1337"/>
                </a:moveTo>
                <a:lnTo>
                  <a:pt x="4438" y="1340"/>
                </a:lnTo>
                <a:lnTo>
                  <a:pt x="4485" y="1344"/>
                </a:lnTo>
                <a:lnTo>
                  <a:pt x="4528" y="1350"/>
                </a:lnTo>
                <a:lnTo>
                  <a:pt x="4565" y="1358"/>
                </a:lnTo>
                <a:lnTo>
                  <a:pt x="4600" y="1367"/>
                </a:lnTo>
                <a:lnTo>
                  <a:pt x="4630" y="1377"/>
                </a:lnTo>
                <a:lnTo>
                  <a:pt x="4657" y="1388"/>
                </a:lnTo>
                <a:lnTo>
                  <a:pt x="4680" y="1400"/>
                </a:lnTo>
                <a:lnTo>
                  <a:pt x="4700" y="1414"/>
                </a:lnTo>
                <a:lnTo>
                  <a:pt x="4716" y="1427"/>
                </a:lnTo>
                <a:lnTo>
                  <a:pt x="4730" y="1442"/>
                </a:lnTo>
                <a:lnTo>
                  <a:pt x="4740" y="1457"/>
                </a:lnTo>
                <a:lnTo>
                  <a:pt x="4753" y="1489"/>
                </a:lnTo>
                <a:lnTo>
                  <a:pt x="4757" y="1506"/>
                </a:lnTo>
                <a:lnTo>
                  <a:pt x="4758" y="1523"/>
                </a:lnTo>
                <a:lnTo>
                  <a:pt x="4756" y="1546"/>
                </a:lnTo>
                <a:lnTo>
                  <a:pt x="4748" y="1570"/>
                </a:lnTo>
                <a:lnTo>
                  <a:pt x="4736" y="1593"/>
                </a:lnTo>
                <a:lnTo>
                  <a:pt x="4721" y="1614"/>
                </a:lnTo>
                <a:lnTo>
                  <a:pt x="4700" y="1634"/>
                </a:lnTo>
                <a:lnTo>
                  <a:pt x="4676" y="1653"/>
                </a:lnTo>
                <a:lnTo>
                  <a:pt x="4648" y="1670"/>
                </a:lnTo>
                <a:lnTo>
                  <a:pt x="4617" y="1686"/>
                </a:lnTo>
                <a:lnTo>
                  <a:pt x="4583" y="1701"/>
                </a:lnTo>
                <a:lnTo>
                  <a:pt x="4545" y="1713"/>
                </a:lnTo>
                <a:lnTo>
                  <a:pt x="4505" y="1723"/>
                </a:lnTo>
                <a:lnTo>
                  <a:pt x="4462" y="1732"/>
                </a:lnTo>
                <a:lnTo>
                  <a:pt x="4416" y="1739"/>
                </a:lnTo>
                <a:lnTo>
                  <a:pt x="4368" y="1745"/>
                </a:lnTo>
                <a:lnTo>
                  <a:pt x="4318" y="1747"/>
                </a:lnTo>
                <a:lnTo>
                  <a:pt x="4266" y="1748"/>
                </a:lnTo>
                <a:lnTo>
                  <a:pt x="3913" y="1748"/>
                </a:lnTo>
                <a:lnTo>
                  <a:pt x="3702" y="1748"/>
                </a:lnTo>
                <a:lnTo>
                  <a:pt x="3707" y="1740"/>
                </a:lnTo>
                <a:lnTo>
                  <a:pt x="3712" y="1729"/>
                </a:lnTo>
                <a:lnTo>
                  <a:pt x="3717" y="1711"/>
                </a:lnTo>
                <a:lnTo>
                  <a:pt x="3723" y="1686"/>
                </a:lnTo>
                <a:lnTo>
                  <a:pt x="3727" y="1653"/>
                </a:lnTo>
                <a:lnTo>
                  <a:pt x="3731" y="1611"/>
                </a:lnTo>
                <a:lnTo>
                  <a:pt x="3732" y="1559"/>
                </a:lnTo>
                <a:lnTo>
                  <a:pt x="3735" y="1154"/>
                </a:lnTo>
                <a:lnTo>
                  <a:pt x="3734" y="1102"/>
                </a:lnTo>
                <a:lnTo>
                  <a:pt x="3731" y="1060"/>
                </a:lnTo>
                <a:lnTo>
                  <a:pt x="3725" y="1027"/>
                </a:lnTo>
                <a:lnTo>
                  <a:pt x="3719" y="1002"/>
                </a:lnTo>
                <a:lnTo>
                  <a:pt x="3707" y="972"/>
                </a:lnTo>
                <a:lnTo>
                  <a:pt x="3702" y="964"/>
                </a:lnTo>
                <a:lnTo>
                  <a:pt x="4012" y="964"/>
                </a:lnTo>
                <a:lnTo>
                  <a:pt x="4223" y="964"/>
                </a:lnTo>
                <a:lnTo>
                  <a:pt x="4272" y="965"/>
                </a:lnTo>
                <a:lnTo>
                  <a:pt x="4317" y="968"/>
                </a:lnTo>
                <a:lnTo>
                  <a:pt x="4361" y="971"/>
                </a:lnTo>
                <a:lnTo>
                  <a:pt x="4403" y="976"/>
                </a:lnTo>
                <a:lnTo>
                  <a:pt x="4442" y="983"/>
                </a:lnTo>
                <a:lnTo>
                  <a:pt x="4478" y="990"/>
                </a:lnTo>
                <a:lnTo>
                  <a:pt x="4541" y="1010"/>
                </a:lnTo>
                <a:lnTo>
                  <a:pt x="4569" y="1021"/>
                </a:lnTo>
                <a:lnTo>
                  <a:pt x="4592" y="1035"/>
                </a:lnTo>
                <a:lnTo>
                  <a:pt x="4614" y="1048"/>
                </a:lnTo>
                <a:lnTo>
                  <a:pt x="4623" y="1056"/>
                </a:lnTo>
                <a:lnTo>
                  <a:pt x="4631" y="1064"/>
                </a:lnTo>
                <a:lnTo>
                  <a:pt x="4645" y="1081"/>
                </a:lnTo>
                <a:lnTo>
                  <a:pt x="4655" y="1099"/>
                </a:lnTo>
                <a:lnTo>
                  <a:pt x="4660" y="1120"/>
                </a:lnTo>
                <a:lnTo>
                  <a:pt x="4663" y="1140"/>
                </a:lnTo>
                <a:lnTo>
                  <a:pt x="4662" y="1162"/>
                </a:lnTo>
                <a:lnTo>
                  <a:pt x="4657" y="1182"/>
                </a:lnTo>
                <a:lnTo>
                  <a:pt x="4650" y="1201"/>
                </a:lnTo>
                <a:lnTo>
                  <a:pt x="4640" y="1219"/>
                </a:lnTo>
                <a:lnTo>
                  <a:pt x="4629" y="1234"/>
                </a:lnTo>
                <a:lnTo>
                  <a:pt x="4614" y="1249"/>
                </a:lnTo>
                <a:lnTo>
                  <a:pt x="4598" y="1263"/>
                </a:lnTo>
                <a:lnTo>
                  <a:pt x="4580" y="1275"/>
                </a:lnTo>
                <a:lnTo>
                  <a:pt x="4539" y="1297"/>
                </a:lnTo>
                <a:lnTo>
                  <a:pt x="4516" y="1305"/>
                </a:lnTo>
                <a:lnTo>
                  <a:pt x="4493" y="1313"/>
                </a:lnTo>
                <a:lnTo>
                  <a:pt x="4442" y="1326"/>
                </a:lnTo>
                <a:lnTo>
                  <a:pt x="4387" y="1337"/>
                </a:lnTo>
                <a:close/>
                <a:moveTo>
                  <a:pt x="3983" y="1155"/>
                </a:moveTo>
                <a:lnTo>
                  <a:pt x="3983" y="1299"/>
                </a:lnTo>
                <a:lnTo>
                  <a:pt x="4027" y="1314"/>
                </a:lnTo>
                <a:lnTo>
                  <a:pt x="4052" y="1319"/>
                </a:lnTo>
                <a:lnTo>
                  <a:pt x="4077" y="1324"/>
                </a:lnTo>
                <a:lnTo>
                  <a:pt x="4132" y="1330"/>
                </a:lnTo>
                <a:lnTo>
                  <a:pt x="4197" y="1332"/>
                </a:lnTo>
                <a:lnTo>
                  <a:pt x="4223" y="1331"/>
                </a:lnTo>
                <a:lnTo>
                  <a:pt x="4248" y="1329"/>
                </a:lnTo>
                <a:lnTo>
                  <a:pt x="4293" y="1321"/>
                </a:lnTo>
                <a:lnTo>
                  <a:pt x="4315" y="1315"/>
                </a:lnTo>
                <a:lnTo>
                  <a:pt x="4334" y="1307"/>
                </a:lnTo>
                <a:lnTo>
                  <a:pt x="4352" y="1299"/>
                </a:lnTo>
                <a:lnTo>
                  <a:pt x="4368" y="1290"/>
                </a:lnTo>
                <a:lnTo>
                  <a:pt x="4395" y="1270"/>
                </a:lnTo>
                <a:lnTo>
                  <a:pt x="4416" y="1246"/>
                </a:lnTo>
                <a:lnTo>
                  <a:pt x="4423" y="1232"/>
                </a:lnTo>
                <a:lnTo>
                  <a:pt x="4429" y="1219"/>
                </a:lnTo>
                <a:lnTo>
                  <a:pt x="4431" y="1205"/>
                </a:lnTo>
                <a:lnTo>
                  <a:pt x="4433" y="1190"/>
                </a:lnTo>
                <a:lnTo>
                  <a:pt x="4431" y="1165"/>
                </a:lnTo>
                <a:lnTo>
                  <a:pt x="4427" y="1141"/>
                </a:lnTo>
                <a:lnTo>
                  <a:pt x="4420" y="1121"/>
                </a:lnTo>
                <a:lnTo>
                  <a:pt x="4410" y="1103"/>
                </a:lnTo>
                <a:lnTo>
                  <a:pt x="4396" y="1086"/>
                </a:lnTo>
                <a:lnTo>
                  <a:pt x="4382" y="1072"/>
                </a:lnTo>
                <a:lnTo>
                  <a:pt x="4363" y="1060"/>
                </a:lnTo>
                <a:lnTo>
                  <a:pt x="4343" y="1049"/>
                </a:lnTo>
                <a:lnTo>
                  <a:pt x="4320" y="1040"/>
                </a:lnTo>
                <a:lnTo>
                  <a:pt x="4297" y="1034"/>
                </a:lnTo>
                <a:lnTo>
                  <a:pt x="4270" y="1028"/>
                </a:lnTo>
                <a:lnTo>
                  <a:pt x="4242" y="1023"/>
                </a:lnTo>
                <a:lnTo>
                  <a:pt x="4181" y="1018"/>
                </a:lnTo>
                <a:lnTo>
                  <a:pt x="4113" y="1015"/>
                </a:lnTo>
                <a:lnTo>
                  <a:pt x="4051" y="1019"/>
                </a:lnTo>
                <a:lnTo>
                  <a:pt x="3992" y="1027"/>
                </a:lnTo>
                <a:lnTo>
                  <a:pt x="3985" y="1080"/>
                </a:lnTo>
                <a:lnTo>
                  <a:pt x="3983" y="1155"/>
                </a:lnTo>
                <a:close/>
                <a:moveTo>
                  <a:pt x="4231" y="1697"/>
                </a:moveTo>
                <a:lnTo>
                  <a:pt x="4285" y="1695"/>
                </a:lnTo>
                <a:lnTo>
                  <a:pt x="4336" y="1691"/>
                </a:lnTo>
                <a:lnTo>
                  <a:pt x="4380" y="1680"/>
                </a:lnTo>
                <a:lnTo>
                  <a:pt x="4401" y="1673"/>
                </a:lnTo>
                <a:lnTo>
                  <a:pt x="4420" y="1667"/>
                </a:lnTo>
                <a:lnTo>
                  <a:pt x="4451" y="1646"/>
                </a:lnTo>
                <a:lnTo>
                  <a:pt x="4464" y="1635"/>
                </a:lnTo>
                <a:lnTo>
                  <a:pt x="4475" y="1621"/>
                </a:lnTo>
                <a:lnTo>
                  <a:pt x="4484" y="1607"/>
                </a:lnTo>
                <a:lnTo>
                  <a:pt x="4489" y="1590"/>
                </a:lnTo>
                <a:lnTo>
                  <a:pt x="4494" y="1571"/>
                </a:lnTo>
                <a:lnTo>
                  <a:pt x="4495" y="1551"/>
                </a:lnTo>
                <a:lnTo>
                  <a:pt x="4494" y="1536"/>
                </a:lnTo>
                <a:lnTo>
                  <a:pt x="4492" y="1521"/>
                </a:lnTo>
                <a:lnTo>
                  <a:pt x="4487" y="1509"/>
                </a:lnTo>
                <a:lnTo>
                  <a:pt x="4481" y="1495"/>
                </a:lnTo>
                <a:lnTo>
                  <a:pt x="4465" y="1472"/>
                </a:lnTo>
                <a:lnTo>
                  <a:pt x="4455" y="1461"/>
                </a:lnTo>
                <a:lnTo>
                  <a:pt x="4444" y="1451"/>
                </a:lnTo>
                <a:lnTo>
                  <a:pt x="4417" y="1433"/>
                </a:lnTo>
                <a:lnTo>
                  <a:pt x="4387" y="1417"/>
                </a:lnTo>
                <a:lnTo>
                  <a:pt x="4353" y="1403"/>
                </a:lnTo>
                <a:lnTo>
                  <a:pt x="4316" y="1392"/>
                </a:lnTo>
                <a:lnTo>
                  <a:pt x="4276" y="1382"/>
                </a:lnTo>
                <a:lnTo>
                  <a:pt x="4234" y="1374"/>
                </a:lnTo>
                <a:lnTo>
                  <a:pt x="4192" y="1368"/>
                </a:lnTo>
                <a:lnTo>
                  <a:pt x="4149" y="1364"/>
                </a:lnTo>
                <a:lnTo>
                  <a:pt x="4106" y="1360"/>
                </a:lnTo>
                <a:lnTo>
                  <a:pt x="4063" y="1359"/>
                </a:lnTo>
                <a:lnTo>
                  <a:pt x="3983" y="1359"/>
                </a:lnTo>
                <a:lnTo>
                  <a:pt x="3983" y="1559"/>
                </a:lnTo>
                <a:lnTo>
                  <a:pt x="3984" y="1611"/>
                </a:lnTo>
                <a:lnTo>
                  <a:pt x="3987" y="1653"/>
                </a:lnTo>
                <a:lnTo>
                  <a:pt x="4032" y="1670"/>
                </a:lnTo>
                <a:lnTo>
                  <a:pt x="4060" y="1677"/>
                </a:lnTo>
                <a:lnTo>
                  <a:pt x="4088" y="1684"/>
                </a:lnTo>
                <a:lnTo>
                  <a:pt x="4120" y="1689"/>
                </a:lnTo>
                <a:lnTo>
                  <a:pt x="4155" y="1694"/>
                </a:lnTo>
                <a:lnTo>
                  <a:pt x="4191" y="1696"/>
                </a:lnTo>
                <a:lnTo>
                  <a:pt x="4231" y="1697"/>
                </a:lnTo>
                <a:close/>
                <a:moveTo>
                  <a:pt x="5855" y="964"/>
                </a:moveTo>
                <a:lnTo>
                  <a:pt x="5852" y="970"/>
                </a:lnTo>
                <a:lnTo>
                  <a:pt x="5844" y="992"/>
                </a:lnTo>
                <a:lnTo>
                  <a:pt x="5834" y="1031"/>
                </a:lnTo>
                <a:lnTo>
                  <a:pt x="5829" y="1061"/>
                </a:lnTo>
                <a:lnTo>
                  <a:pt x="5827" y="1097"/>
                </a:lnTo>
                <a:lnTo>
                  <a:pt x="5827" y="1155"/>
                </a:lnTo>
                <a:lnTo>
                  <a:pt x="5827" y="1305"/>
                </a:lnTo>
                <a:lnTo>
                  <a:pt x="5826" y="1347"/>
                </a:lnTo>
                <a:lnTo>
                  <a:pt x="5822" y="1388"/>
                </a:lnTo>
                <a:lnTo>
                  <a:pt x="5816" y="1430"/>
                </a:lnTo>
                <a:lnTo>
                  <a:pt x="5807" y="1470"/>
                </a:lnTo>
                <a:lnTo>
                  <a:pt x="5793" y="1509"/>
                </a:lnTo>
                <a:lnTo>
                  <a:pt x="5776" y="1548"/>
                </a:lnTo>
                <a:lnTo>
                  <a:pt x="5767" y="1566"/>
                </a:lnTo>
                <a:lnTo>
                  <a:pt x="5756" y="1584"/>
                </a:lnTo>
                <a:lnTo>
                  <a:pt x="5732" y="1618"/>
                </a:lnTo>
                <a:lnTo>
                  <a:pt x="5702" y="1650"/>
                </a:lnTo>
                <a:lnTo>
                  <a:pt x="5669" y="1678"/>
                </a:lnTo>
                <a:lnTo>
                  <a:pt x="5651" y="1691"/>
                </a:lnTo>
                <a:lnTo>
                  <a:pt x="5631" y="1703"/>
                </a:lnTo>
                <a:lnTo>
                  <a:pt x="5588" y="1725"/>
                </a:lnTo>
                <a:lnTo>
                  <a:pt x="5565" y="1734"/>
                </a:lnTo>
                <a:lnTo>
                  <a:pt x="5540" y="1742"/>
                </a:lnTo>
                <a:lnTo>
                  <a:pt x="5486" y="1754"/>
                </a:lnTo>
                <a:lnTo>
                  <a:pt x="5427" y="1762"/>
                </a:lnTo>
                <a:lnTo>
                  <a:pt x="5394" y="1764"/>
                </a:lnTo>
                <a:lnTo>
                  <a:pt x="5361" y="1765"/>
                </a:lnTo>
                <a:lnTo>
                  <a:pt x="5296" y="1763"/>
                </a:lnTo>
                <a:lnTo>
                  <a:pt x="5236" y="1759"/>
                </a:lnTo>
                <a:lnTo>
                  <a:pt x="5181" y="1750"/>
                </a:lnTo>
                <a:lnTo>
                  <a:pt x="5130" y="1738"/>
                </a:lnTo>
                <a:lnTo>
                  <a:pt x="5083" y="1722"/>
                </a:lnTo>
                <a:lnTo>
                  <a:pt x="5041" y="1704"/>
                </a:lnTo>
                <a:lnTo>
                  <a:pt x="5003" y="1683"/>
                </a:lnTo>
                <a:lnTo>
                  <a:pt x="4970" y="1658"/>
                </a:lnTo>
                <a:lnTo>
                  <a:pt x="4940" y="1629"/>
                </a:lnTo>
                <a:lnTo>
                  <a:pt x="4917" y="1599"/>
                </a:lnTo>
                <a:lnTo>
                  <a:pt x="4895" y="1563"/>
                </a:lnTo>
                <a:lnTo>
                  <a:pt x="4879" y="1527"/>
                </a:lnTo>
                <a:lnTo>
                  <a:pt x="4867" y="1486"/>
                </a:lnTo>
                <a:lnTo>
                  <a:pt x="4862" y="1466"/>
                </a:lnTo>
                <a:lnTo>
                  <a:pt x="4858" y="1443"/>
                </a:lnTo>
                <a:lnTo>
                  <a:pt x="4853" y="1398"/>
                </a:lnTo>
                <a:lnTo>
                  <a:pt x="4853" y="1349"/>
                </a:lnTo>
                <a:lnTo>
                  <a:pt x="4858" y="1155"/>
                </a:lnTo>
                <a:lnTo>
                  <a:pt x="4857" y="1104"/>
                </a:lnTo>
                <a:lnTo>
                  <a:pt x="4854" y="1063"/>
                </a:lnTo>
                <a:lnTo>
                  <a:pt x="4850" y="1030"/>
                </a:lnTo>
                <a:lnTo>
                  <a:pt x="4844" y="1004"/>
                </a:lnTo>
                <a:lnTo>
                  <a:pt x="4838" y="986"/>
                </a:lnTo>
                <a:lnTo>
                  <a:pt x="4834" y="973"/>
                </a:lnTo>
                <a:lnTo>
                  <a:pt x="4828" y="964"/>
                </a:lnTo>
                <a:lnTo>
                  <a:pt x="5143" y="964"/>
                </a:lnTo>
                <a:lnTo>
                  <a:pt x="5139" y="973"/>
                </a:lnTo>
                <a:lnTo>
                  <a:pt x="5134" y="986"/>
                </a:lnTo>
                <a:lnTo>
                  <a:pt x="5129" y="1004"/>
                </a:lnTo>
                <a:lnTo>
                  <a:pt x="5120" y="1063"/>
                </a:lnTo>
                <a:lnTo>
                  <a:pt x="5116" y="1104"/>
                </a:lnTo>
                <a:lnTo>
                  <a:pt x="5115" y="1155"/>
                </a:lnTo>
                <a:lnTo>
                  <a:pt x="5116" y="1382"/>
                </a:lnTo>
                <a:lnTo>
                  <a:pt x="5118" y="1437"/>
                </a:lnTo>
                <a:lnTo>
                  <a:pt x="5126" y="1493"/>
                </a:lnTo>
                <a:lnTo>
                  <a:pt x="5133" y="1519"/>
                </a:lnTo>
                <a:lnTo>
                  <a:pt x="5142" y="1545"/>
                </a:lnTo>
                <a:lnTo>
                  <a:pt x="5154" y="1569"/>
                </a:lnTo>
                <a:lnTo>
                  <a:pt x="5168" y="1592"/>
                </a:lnTo>
                <a:lnTo>
                  <a:pt x="5184" y="1613"/>
                </a:lnTo>
                <a:lnTo>
                  <a:pt x="5203" y="1633"/>
                </a:lnTo>
                <a:lnTo>
                  <a:pt x="5226" y="1650"/>
                </a:lnTo>
                <a:lnTo>
                  <a:pt x="5252" y="1663"/>
                </a:lnTo>
                <a:lnTo>
                  <a:pt x="5283" y="1676"/>
                </a:lnTo>
                <a:lnTo>
                  <a:pt x="5316" y="1684"/>
                </a:lnTo>
                <a:lnTo>
                  <a:pt x="5353" y="1689"/>
                </a:lnTo>
                <a:lnTo>
                  <a:pt x="5394" y="1692"/>
                </a:lnTo>
                <a:lnTo>
                  <a:pt x="5442" y="1689"/>
                </a:lnTo>
                <a:lnTo>
                  <a:pt x="5485" y="1684"/>
                </a:lnTo>
                <a:lnTo>
                  <a:pt x="5505" y="1679"/>
                </a:lnTo>
                <a:lnTo>
                  <a:pt x="5524" y="1673"/>
                </a:lnTo>
                <a:lnTo>
                  <a:pt x="5542" y="1668"/>
                </a:lnTo>
                <a:lnTo>
                  <a:pt x="5559" y="1660"/>
                </a:lnTo>
                <a:lnTo>
                  <a:pt x="5576" y="1652"/>
                </a:lnTo>
                <a:lnTo>
                  <a:pt x="5592" y="1644"/>
                </a:lnTo>
                <a:lnTo>
                  <a:pt x="5621" y="1624"/>
                </a:lnTo>
                <a:lnTo>
                  <a:pt x="5646" y="1601"/>
                </a:lnTo>
                <a:lnTo>
                  <a:pt x="5668" y="1576"/>
                </a:lnTo>
                <a:lnTo>
                  <a:pt x="5688" y="1548"/>
                </a:lnTo>
                <a:lnTo>
                  <a:pt x="5703" y="1517"/>
                </a:lnTo>
                <a:lnTo>
                  <a:pt x="5717" y="1484"/>
                </a:lnTo>
                <a:lnTo>
                  <a:pt x="5727" y="1449"/>
                </a:lnTo>
                <a:lnTo>
                  <a:pt x="5736" y="1411"/>
                </a:lnTo>
                <a:lnTo>
                  <a:pt x="5742" y="1373"/>
                </a:lnTo>
                <a:lnTo>
                  <a:pt x="5745" y="1333"/>
                </a:lnTo>
                <a:lnTo>
                  <a:pt x="5746" y="1291"/>
                </a:lnTo>
                <a:lnTo>
                  <a:pt x="5746" y="1246"/>
                </a:lnTo>
                <a:lnTo>
                  <a:pt x="5748" y="1154"/>
                </a:lnTo>
                <a:lnTo>
                  <a:pt x="5746" y="1102"/>
                </a:lnTo>
                <a:lnTo>
                  <a:pt x="5743" y="1060"/>
                </a:lnTo>
                <a:lnTo>
                  <a:pt x="5733" y="1002"/>
                </a:lnTo>
                <a:lnTo>
                  <a:pt x="5722" y="972"/>
                </a:lnTo>
                <a:lnTo>
                  <a:pt x="5717" y="964"/>
                </a:lnTo>
                <a:lnTo>
                  <a:pt x="5855" y="964"/>
                </a:lnTo>
                <a:close/>
                <a:moveTo>
                  <a:pt x="7015" y="1559"/>
                </a:moveTo>
                <a:lnTo>
                  <a:pt x="7016" y="1601"/>
                </a:lnTo>
                <a:lnTo>
                  <a:pt x="7018" y="1637"/>
                </a:lnTo>
                <a:lnTo>
                  <a:pt x="7022" y="1667"/>
                </a:lnTo>
                <a:lnTo>
                  <a:pt x="7026" y="1692"/>
                </a:lnTo>
                <a:lnTo>
                  <a:pt x="7086" y="1748"/>
                </a:lnTo>
                <a:lnTo>
                  <a:pt x="7048" y="1748"/>
                </a:lnTo>
                <a:lnTo>
                  <a:pt x="6899" y="1748"/>
                </a:lnTo>
                <a:lnTo>
                  <a:pt x="6726" y="1748"/>
                </a:lnTo>
                <a:lnTo>
                  <a:pt x="6402" y="1427"/>
                </a:lnTo>
                <a:lnTo>
                  <a:pt x="6087" y="1115"/>
                </a:lnTo>
                <a:lnTo>
                  <a:pt x="6085" y="1155"/>
                </a:lnTo>
                <a:lnTo>
                  <a:pt x="6085" y="1559"/>
                </a:lnTo>
                <a:lnTo>
                  <a:pt x="6088" y="1611"/>
                </a:lnTo>
                <a:lnTo>
                  <a:pt x="6091" y="1653"/>
                </a:lnTo>
                <a:lnTo>
                  <a:pt x="6097" y="1686"/>
                </a:lnTo>
                <a:lnTo>
                  <a:pt x="6102" y="1711"/>
                </a:lnTo>
                <a:lnTo>
                  <a:pt x="6114" y="1740"/>
                </a:lnTo>
                <a:lnTo>
                  <a:pt x="6119" y="1748"/>
                </a:lnTo>
                <a:lnTo>
                  <a:pt x="5971" y="1748"/>
                </a:lnTo>
                <a:lnTo>
                  <a:pt x="5975" y="1740"/>
                </a:lnTo>
                <a:lnTo>
                  <a:pt x="5988" y="1711"/>
                </a:lnTo>
                <a:lnTo>
                  <a:pt x="5994" y="1686"/>
                </a:lnTo>
                <a:lnTo>
                  <a:pt x="5999" y="1653"/>
                </a:lnTo>
                <a:lnTo>
                  <a:pt x="6002" y="1634"/>
                </a:lnTo>
                <a:lnTo>
                  <a:pt x="6003" y="1611"/>
                </a:lnTo>
                <a:lnTo>
                  <a:pt x="6004" y="1559"/>
                </a:lnTo>
                <a:lnTo>
                  <a:pt x="6007" y="1154"/>
                </a:lnTo>
                <a:lnTo>
                  <a:pt x="6005" y="1083"/>
                </a:lnTo>
                <a:lnTo>
                  <a:pt x="5998" y="1032"/>
                </a:lnTo>
                <a:lnTo>
                  <a:pt x="5956" y="994"/>
                </a:lnTo>
                <a:lnTo>
                  <a:pt x="5921" y="964"/>
                </a:lnTo>
                <a:lnTo>
                  <a:pt x="6268" y="964"/>
                </a:lnTo>
                <a:lnTo>
                  <a:pt x="6932" y="1601"/>
                </a:lnTo>
                <a:lnTo>
                  <a:pt x="6933" y="1559"/>
                </a:lnTo>
                <a:lnTo>
                  <a:pt x="6937" y="1154"/>
                </a:lnTo>
                <a:lnTo>
                  <a:pt x="6935" y="1102"/>
                </a:lnTo>
                <a:lnTo>
                  <a:pt x="6931" y="1060"/>
                </a:lnTo>
                <a:lnTo>
                  <a:pt x="6925" y="1027"/>
                </a:lnTo>
                <a:lnTo>
                  <a:pt x="6920" y="1002"/>
                </a:lnTo>
                <a:lnTo>
                  <a:pt x="6908" y="972"/>
                </a:lnTo>
                <a:lnTo>
                  <a:pt x="6903" y="964"/>
                </a:lnTo>
                <a:lnTo>
                  <a:pt x="7048" y="964"/>
                </a:lnTo>
                <a:lnTo>
                  <a:pt x="7043" y="972"/>
                </a:lnTo>
                <a:lnTo>
                  <a:pt x="7032" y="1002"/>
                </a:lnTo>
                <a:lnTo>
                  <a:pt x="7025" y="1027"/>
                </a:lnTo>
                <a:lnTo>
                  <a:pt x="7020" y="1060"/>
                </a:lnTo>
                <a:lnTo>
                  <a:pt x="7018" y="1080"/>
                </a:lnTo>
                <a:lnTo>
                  <a:pt x="7016" y="1103"/>
                </a:lnTo>
                <a:lnTo>
                  <a:pt x="7015" y="1155"/>
                </a:lnTo>
                <a:lnTo>
                  <a:pt x="7015" y="1559"/>
                </a:lnTo>
                <a:close/>
                <a:moveTo>
                  <a:pt x="7750" y="964"/>
                </a:moveTo>
                <a:lnTo>
                  <a:pt x="7855" y="969"/>
                </a:lnTo>
                <a:lnTo>
                  <a:pt x="7905" y="973"/>
                </a:lnTo>
                <a:lnTo>
                  <a:pt x="7955" y="981"/>
                </a:lnTo>
                <a:lnTo>
                  <a:pt x="8002" y="990"/>
                </a:lnTo>
                <a:lnTo>
                  <a:pt x="8047" y="1003"/>
                </a:lnTo>
                <a:lnTo>
                  <a:pt x="8090" y="1018"/>
                </a:lnTo>
                <a:lnTo>
                  <a:pt x="8129" y="1036"/>
                </a:lnTo>
                <a:lnTo>
                  <a:pt x="8166" y="1056"/>
                </a:lnTo>
                <a:lnTo>
                  <a:pt x="8183" y="1068"/>
                </a:lnTo>
                <a:lnTo>
                  <a:pt x="8199" y="1079"/>
                </a:lnTo>
                <a:lnTo>
                  <a:pt x="8227" y="1106"/>
                </a:lnTo>
                <a:lnTo>
                  <a:pt x="8240" y="1120"/>
                </a:lnTo>
                <a:lnTo>
                  <a:pt x="8252" y="1136"/>
                </a:lnTo>
                <a:lnTo>
                  <a:pt x="8271" y="1169"/>
                </a:lnTo>
                <a:lnTo>
                  <a:pt x="8286" y="1205"/>
                </a:lnTo>
                <a:lnTo>
                  <a:pt x="8294" y="1246"/>
                </a:lnTo>
                <a:lnTo>
                  <a:pt x="8296" y="1267"/>
                </a:lnTo>
                <a:lnTo>
                  <a:pt x="8297" y="1289"/>
                </a:lnTo>
                <a:lnTo>
                  <a:pt x="8295" y="1333"/>
                </a:lnTo>
                <a:lnTo>
                  <a:pt x="8291" y="1355"/>
                </a:lnTo>
                <a:lnTo>
                  <a:pt x="8287" y="1376"/>
                </a:lnTo>
                <a:lnTo>
                  <a:pt x="8274" y="1418"/>
                </a:lnTo>
                <a:lnTo>
                  <a:pt x="8257" y="1460"/>
                </a:lnTo>
                <a:lnTo>
                  <a:pt x="8246" y="1481"/>
                </a:lnTo>
                <a:lnTo>
                  <a:pt x="8235" y="1500"/>
                </a:lnTo>
                <a:lnTo>
                  <a:pt x="8208" y="1537"/>
                </a:lnTo>
                <a:lnTo>
                  <a:pt x="8176" y="1574"/>
                </a:lnTo>
                <a:lnTo>
                  <a:pt x="8138" y="1608"/>
                </a:lnTo>
                <a:lnTo>
                  <a:pt x="8118" y="1622"/>
                </a:lnTo>
                <a:lnTo>
                  <a:pt x="8098" y="1638"/>
                </a:lnTo>
                <a:lnTo>
                  <a:pt x="8075" y="1652"/>
                </a:lnTo>
                <a:lnTo>
                  <a:pt x="8051" y="1666"/>
                </a:lnTo>
                <a:lnTo>
                  <a:pt x="8026" y="1678"/>
                </a:lnTo>
                <a:lnTo>
                  <a:pt x="8000" y="1691"/>
                </a:lnTo>
                <a:lnTo>
                  <a:pt x="7973" y="1701"/>
                </a:lnTo>
                <a:lnTo>
                  <a:pt x="7945" y="1711"/>
                </a:lnTo>
                <a:lnTo>
                  <a:pt x="7886" y="1727"/>
                </a:lnTo>
                <a:lnTo>
                  <a:pt x="7821" y="1739"/>
                </a:lnTo>
                <a:lnTo>
                  <a:pt x="7753" y="1747"/>
                </a:lnTo>
                <a:lnTo>
                  <a:pt x="7717" y="1750"/>
                </a:lnTo>
                <a:lnTo>
                  <a:pt x="7679" y="1750"/>
                </a:lnTo>
                <a:lnTo>
                  <a:pt x="7513" y="1750"/>
                </a:lnTo>
                <a:lnTo>
                  <a:pt x="7203" y="1750"/>
                </a:lnTo>
                <a:lnTo>
                  <a:pt x="7208" y="1742"/>
                </a:lnTo>
                <a:lnTo>
                  <a:pt x="7212" y="1730"/>
                </a:lnTo>
                <a:lnTo>
                  <a:pt x="7218" y="1712"/>
                </a:lnTo>
                <a:lnTo>
                  <a:pt x="7224" y="1687"/>
                </a:lnTo>
                <a:lnTo>
                  <a:pt x="7228" y="1654"/>
                </a:lnTo>
                <a:lnTo>
                  <a:pt x="7232" y="1611"/>
                </a:lnTo>
                <a:lnTo>
                  <a:pt x="7233" y="1559"/>
                </a:lnTo>
                <a:lnTo>
                  <a:pt x="7236" y="1154"/>
                </a:lnTo>
                <a:lnTo>
                  <a:pt x="7235" y="1102"/>
                </a:lnTo>
                <a:lnTo>
                  <a:pt x="7232" y="1060"/>
                </a:lnTo>
                <a:lnTo>
                  <a:pt x="7226" y="1027"/>
                </a:lnTo>
                <a:lnTo>
                  <a:pt x="7219" y="1002"/>
                </a:lnTo>
                <a:lnTo>
                  <a:pt x="7208" y="972"/>
                </a:lnTo>
                <a:lnTo>
                  <a:pt x="7203" y="964"/>
                </a:lnTo>
                <a:lnTo>
                  <a:pt x="7513" y="964"/>
                </a:lnTo>
                <a:lnTo>
                  <a:pt x="7750" y="964"/>
                </a:lnTo>
                <a:close/>
                <a:moveTo>
                  <a:pt x="7712" y="1703"/>
                </a:moveTo>
                <a:lnTo>
                  <a:pt x="7753" y="1701"/>
                </a:lnTo>
                <a:lnTo>
                  <a:pt x="7792" y="1696"/>
                </a:lnTo>
                <a:lnTo>
                  <a:pt x="7827" y="1688"/>
                </a:lnTo>
                <a:lnTo>
                  <a:pt x="7860" y="1678"/>
                </a:lnTo>
                <a:lnTo>
                  <a:pt x="7889" y="1664"/>
                </a:lnTo>
                <a:lnTo>
                  <a:pt x="7915" y="1649"/>
                </a:lnTo>
                <a:lnTo>
                  <a:pt x="7940" y="1629"/>
                </a:lnTo>
                <a:lnTo>
                  <a:pt x="7962" y="1609"/>
                </a:lnTo>
                <a:lnTo>
                  <a:pt x="7980" y="1585"/>
                </a:lnTo>
                <a:lnTo>
                  <a:pt x="7996" y="1560"/>
                </a:lnTo>
                <a:lnTo>
                  <a:pt x="8009" y="1533"/>
                </a:lnTo>
                <a:lnTo>
                  <a:pt x="8021" y="1503"/>
                </a:lnTo>
                <a:lnTo>
                  <a:pt x="8030" y="1473"/>
                </a:lnTo>
                <a:lnTo>
                  <a:pt x="8035" y="1440"/>
                </a:lnTo>
                <a:lnTo>
                  <a:pt x="8039" y="1407"/>
                </a:lnTo>
                <a:lnTo>
                  <a:pt x="8040" y="1371"/>
                </a:lnTo>
                <a:lnTo>
                  <a:pt x="8038" y="1325"/>
                </a:lnTo>
                <a:lnTo>
                  <a:pt x="8032" y="1283"/>
                </a:lnTo>
                <a:lnTo>
                  <a:pt x="8027" y="1264"/>
                </a:lnTo>
                <a:lnTo>
                  <a:pt x="8022" y="1245"/>
                </a:lnTo>
                <a:lnTo>
                  <a:pt x="8015" y="1226"/>
                </a:lnTo>
                <a:lnTo>
                  <a:pt x="8008" y="1209"/>
                </a:lnTo>
                <a:lnTo>
                  <a:pt x="8000" y="1194"/>
                </a:lnTo>
                <a:lnTo>
                  <a:pt x="7991" y="1178"/>
                </a:lnTo>
                <a:lnTo>
                  <a:pt x="7982" y="1163"/>
                </a:lnTo>
                <a:lnTo>
                  <a:pt x="7972" y="1148"/>
                </a:lnTo>
                <a:lnTo>
                  <a:pt x="7949" y="1122"/>
                </a:lnTo>
                <a:lnTo>
                  <a:pt x="7923" y="1099"/>
                </a:lnTo>
                <a:lnTo>
                  <a:pt x="7896" y="1079"/>
                </a:lnTo>
                <a:lnTo>
                  <a:pt x="7866" y="1062"/>
                </a:lnTo>
                <a:lnTo>
                  <a:pt x="7835" y="1048"/>
                </a:lnTo>
                <a:lnTo>
                  <a:pt x="7802" y="1036"/>
                </a:lnTo>
                <a:lnTo>
                  <a:pt x="7767" y="1027"/>
                </a:lnTo>
                <a:lnTo>
                  <a:pt x="7731" y="1021"/>
                </a:lnTo>
                <a:lnTo>
                  <a:pt x="7695" y="1018"/>
                </a:lnTo>
                <a:lnTo>
                  <a:pt x="7658" y="1015"/>
                </a:lnTo>
                <a:lnTo>
                  <a:pt x="7620" y="1015"/>
                </a:lnTo>
                <a:lnTo>
                  <a:pt x="7580" y="1019"/>
                </a:lnTo>
                <a:lnTo>
                  <a:pt x="7535" y="1026"/>
                </a:lnTo>
                <a:lnTo>
                  <a:pt x="7490" y="1037"/>
                </a:lnTo>
                <a:lnTo>
                  <a:pt x="7484" y="1087"/>
                </a:lnTo>
                <a:lnTo>
                  <a:pt x="7482" y="1155"/>
                </a:lnTo>
                <a:lnTo>
                  <a:pt x="7482" y="1559"/>
                </a:lnTo>
                <a:lnTo>
                  <a:pt x="7483" y="1608"/>
                </a:lnTo>
                <a:lnTo>
                  <a:pt x="7487" y="1647"/>
                </a:lnTo>
                <a:lnTo>
                  <a:pt x="7507" y="1660"/>
                </a:lnTo>
                <a:lnTo>
                  <a:pt x="7530" y="1670"/>
                </a:lnTo>
                <a:lnTo>
                  <a:pt x="7553" y="1679"/>
                </a:lnTo>
                <a:lnTo>
                  <a:pt x="7580" y="1687"/>
                </a:lnTo>
                <a:lnTo>
                  <a:pt x="7609" y="1694"/>
                </a:lnTo>
                <a:lnTo>
                  <a:pt x="7640" y="1698"/>
                </a:lnTo>
                <a:lnTo>
                  <a:pt x="7675" y="1702"/>
                </a:lnTo>
                <a:lnTo>
                  <a:pt x="7712" y="1703"/>
                </a:lnTo>
                <a:close/>
                <a:moveTo>
                  <a:pt x="8688" y="1697"/>
                </a:moveTo>
                <a:lnTo>
                  <a:pt x="8840" y="1698"/>
                </a:lnTo>
                <a:lnTo>
                  <a:pt x="8966" y="1698"/>
                </a:lnTo>
                <a:lnTo>
                  <a:pt x="9020" y="1696"/>
                </a:lnTo>
                <a:lnTo>
                  <a:pt x="9069" y="1693"/>
                </a:lnTo>
                <a:lnTo>
                  <a:pt x="9113" y="1687"/>
                </a:lnTo>
                <a:lnTo>
                  <a:pt x="9153" y="1678"/>
                </a:lnTo>
                <a:lnTo>
                  <a:pt x="9190" y="1667"/>
                </a:lnTo>
                <a:lnTo>
                  <a:pt x="9224" y="1652"/>
                </a:lnTo>
                <a:lnTo>
                  <a:pt x="9256" y="1633"/>
                </a:lnTo>
                <a:lnTo>
                  <a:pt x="9286" y="1609"/>
                </a:lnTo>
                <a:lnTo>
                  <a:pt x="9315" y="1580"/>
                </a:lnTo>
                <a:lnTo>
                  <a:pt x="9344" y="1546"/>
                </a:lnTo>
                <a:lnTo>
                  <a:pt x="9372" y="1507"/>
                </a:lnTo>
                <a:lnTo>
                  <a:pt x="9401" y="1460"/>
                </a:lnTo>
                <a:lnTo>
                  <a:pt x="9442" y="1465"/>
                </a:lnTo>
                <a:lnTo>
                  <a:pt x="9393" y="1753"/>
                </a:lnTo>
                <a:lnTo>
                  <a:pt x="8897" y="1751"/>
                </a:lnTo>
                <a:lnTo>
                  <a:pt x="8400" y="1748"/>
                </a:lnTo>
                <a:lnTo>
                  <a:pt x="8405" y="1740"/>
                </a:lnTo>
                <a:lnTo>
                  <a:pt x="8414" y="1711"/>
                </a:lnTo>
                <a:lnTo>
                  <a:pt x="8418" y="1686"/>
                </a:lnTo>
                <a:lnTo>
                  <a:pt x="8423" y="1653"/>
                </a:lnTo>
                <a:lnTo>
                  <a:pt x="8426" y="1611"/>
                </a:lnTo>
                <a:lnTo>
                  <a:pt x="8428" y="1559"/>
                </a:lnTo>
                <a:lnTo>
                  <a:pt x="8431" y="1154"/>
                </a:lnTo>
                <a:lnTo>
                  <a:pt x="8430" y="1102"/>
                </a:lnTo>
                <a:lnTo>
                  <a:pt x="8425" y="1060"/>
                </a:lnTo>
                <a:lnTo>
                  <a:pt x="8415" y="1002"/>
                </a:lnTo>
                <a:lnTo>
                  <a:pt x="8405" y="972"/>
                </a:lnTo>
                <a:lnTo>
                  <a:pt x="8400" y="964"/>
                </a:lnTo>
                <a:lnTo>
                  <a:pt x="8874" y="964"/>
                </a:lnTo>
                <a:lnTo>
                  <a:pt x="9349" y="964"/>
                </a:lnTo>
                <a:lnTo>
                  <a:pt x="9398" y="1249"/>
                </a:lnTo>
                <a:lnTo>
                  <a:pt x="9356" y="1254"/>
                </a:lnTo>
                <a:lnTo>
                  <a:pt x="9329" y="1211"/>
                </a:lnTo>
                <a:lnTo>
                  <a:pt x="9302" y="1173"/>
                </a:lnTo>
                <a:lnTo>
                  <a:pt x="9274" y="1140"/>
                </a:lnTo>
                <a:lnTo>
                  <a:pt x="9261" y="1125"/>
                </a:lnTo>
                <a:lnTo>
                  <a:pt x="9246" y="1113"/>
                </a:lnTo>
                <a:lnTo>
                  <a:pt x="9218" y="1089"/>
                </a:lnTo>
                <a:lnTo>
                  <a:pt x="9187" y="1070"/>
                </a:lnTo>
                <a:lnTo>
                  <a:pt x="9154" y="1054"/>
                </a:lnTo>
                <a:lnTo>
                  <a:pt x="9119" y="1042"/>
                </a:lnTo>
                <a:lnTo>
                  <a:pt x="9081" y="1032"/>
                </a:lnTo>
                <a:lnTo>
                  <a:pt x="9040" y="1026"/>
                </a:lnTo>
                <a:lnTo>
                  <a:pt x="8994" y="1021"/>
                </a:lnTo>
                <a:lnTo>
                  <a:pt x="8943" y="1018"/>
                </a:lnTo>
                <a:lnTo>
                  <a:pt x="8828" y="1015"/>
                </a:lnTo>
                <a:lnTo>
                  <a:pt x="8688" y="1015"/>
                </a:lnTo>
                <a:lnTo>
                  <a:pt x="8680" y="1071"/>
                </a:lnTo>
                <a:lnTo>
                  <a:pt x="8678" y="1110"/>
                </a:lnTo>
                <a:lnTo>
                  <a:pt x="8677" y="1155"/>
                </a:lnTo>
                <a:lnTo>
                  <a:pt x="8677" y="1308"/>
                </a:lnTo>
                <a:lnTo>
                  <a:pt x="9308" y="1308"/>
                </a:lnTo>
                <a:lnTo>
                  <a:pt x="9308" y="1360"/>
                </a:lnTo>
                <a:lnTo>
                  <a:pt x="8677" y="1360"/>
                </a:lnTo>
                <a:lnTo>
                  <a:pt x="8677" y="1559"/>
                </a:lnTo>
                <a:lnTo>
                  <a:pt x="8678" y="1604"/>
                </a:lnTo>
                <a:lnTo>
                  <a:pt x="8680" y="1642"/>
                </a:lnTo>
                <a:lnTo>
                  <a:pt x="8684" y="1672"/>
                </a:lnTo>
                <a:lnTo>
                  <a:pt x="8688" y="16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4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mall för rubrikformat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816C-448D-4CAD-8E7D-3E87A3DFF3FB}" type="datetime1">
              <a:rPr lang="fi-FI" smtClean="0"/>
              <a:t>5.5.2022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66763" y="1989138"/>
            <a:ext cx="2016777" cy="575742"/>
          </a:xfrm>
          <a:prstGeom prst="rect">
            <a:avLst/>
          </a:prstGeom>
          <a:solidFill>
            <a:schemeClr val="accent3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766762" y="2565400"/>
            <a:ext cx="2017535" cy="1008063"/>
          </a:xfrm>
          <a:solidFill>
            <a:srgbClr val="923468">
              <a:alpha val="25098"/>
            </a:srgb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2927560" y="1989138"/>
            <a:ext cx="2016777" cy="575742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2927559" y="2565400"/>
            <a:ext cx="2017535" cy="1008063"/>
          </a:xfrm>
          <a:solidFill>
            <a:schemeClr val="accent1">
              <a:alpha val="25098"/>
            </a:scheme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5087611" y="1989138"/>
            <a:ext cx="2016777" cy="575742"/>
          </a:xfrm>
          <a:prstGeom prst="rect">
            <a:avLst/>
          </a:prstGeom>
          <a:solidFill>
            <a:schemeClr val="accent4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5087610" y="2565400"/>
            <a:ext cx="2017535" cy="1008063"/>
          </a:xfrm>
          <a:solidFill>
            <a:schemeClr val="accent4">
              <a:alpha val="25098"/>
            </a:scheme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7248160" y="1989138"/>
            <a:ext cx="2016777" cy="575742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33"/>
          </p:nvPr>
        </p:nvSpPr>
        <p:spPr>
          <a:xfrm>
            <a:off x="7248159" y="2565400"/>
            <a:ext cx="2017535" cy="1008063"/>
          </a:xfrm>
          <a:solidFill>
            <a:schemeClr val="accent2">
              <a:alpha val="25098"/>
            </a:scheme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9408461" y="1989138"/>
            <a:ext cx="2016777" cy="575742"/>
          </a:xfrm>
          <a:prstGeom prst="rect">
            <a:avLst/>
          </a:prstGeom>
          <a:solidFill>
            <a:srgbClr val="FF3E60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36"/>
          </p:nvPr>
        </p:nvSpPr>
        <p:spPr>
          <a:xfrm>
            <a:off x="9408460" y="2565400"/>
            <a:ext cx="2017535" cy="1008063"/>
          </a:xfrm>
          <a:solidFill>
            <a:srgbClr val="FF3E60">
              <a:alpha val="25098"/>
            </a:srgb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75B663F-3DAF-4ED3-968F-857851A2319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672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6ACEDFCA-6045-4841-A327-1E1041E1AD1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9275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ECAF9A28-9C31-4452-9641-B8844AE99E9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0878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409D3F7-F7D1-46C5-AE0D-FDFBFE328A5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2481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2655D6CA-0038-4B3D-A7EC-7E6EC94930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4084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338004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BD0307D-7144-4618-ADCF-5E46E0AADBD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11280" y="198880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109A1DB-AC37-4268-92E5-B8CB8B6F84E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655800" y="198880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D377B09-9EA8-4EB3-B601-2F0301D65AD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400320" y="198880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81FFFA81-EAD8-4C0B-80B3-10CD55D781E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11280" y="393307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F93A3281-63EC-43C5-9E82-F2C08B974BC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655800" y="393307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3BDE2587-873A-462C-BE41-87325647729C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400320" y="393307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mall för rubrikformat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9048-5DEA-4497-B4EE-9C521DA934F6}" type="datetime1">
              <a:rPr lang="fi-FI" smtClean="0"/>
              <a:t>5.5.2022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21" name="Text Placeholder 5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407210" y="2204272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4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4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#</a:t>
            </a:r>
          </a:p>
        </p:txBody>
      </p:sp>
      <p:sp>
        <p:nvSpPr>
          <p:cNvPr id="30" name="Text Placeholder 5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4151730" y="2204272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3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#</a:t>
            </a:r>
          </a:p>
        </p:txBody>
      </p:sp>
      <p:sp>
        <p:nvSpPr>
          <p:cNvPr id="32" name="Text Placeholder 5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7896250" y="2204272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#</a:t>
            </a:r>
          </a:p>
        </p:txBody>
      </p:sp>
      <p:sp>
        <p:nvSpPr>
          <p:cNvPr id="35" name="Text Placeholder 5"/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407210" y="4148880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6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6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#</a:t>
            </a:r>
          </a:p>
        </p:txBody>
      </p:sp>
      <p:sp>
        <p:nvSpPr>
          <p:cNvPr id="37" name="Text Placeholder 5"/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4151730" y="4148880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2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2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#</a:t>
            </a:r>
          </a:p>
        </p:txBody>
      </p:sp>
      <p:sp>
        <p:nvSpPr>
          <p:cNvPr id="39" name="Text Placeholder 5"/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7896250" y="4148880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5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5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86599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violetti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Klicka här för att ändra mall för rubrikformat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FB8D615-AD96-4EB6-9214-D90B85C65DA7}" type="datetime1">
              <a:rPr lang="fi-FI" smtClean="0"/>
              <a:t>5.5.2022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4F0FDFE8-3AFC-4D9B-8657-DD2BAED9BA4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329941" y="6325200"/>
            <a:ext cx="1094799" cy="183600"/>
          </a:xfrm>
          <a:custGeom>
            <a:avLst/>
            <a:gdLst>
              <a:gd name="T0" fmla="*/ 10196 w 10625"/>
              <a:gd name="T1" fmla="*/ 1559 h 1779"/>
              <a:gd name="T2" fmla="*/ 9754 w 10625"/>
              <a:gd name="T3" fmla="*/ 1046 h 1779"/>
              <a:gd name="T4" fmla="*/ 37 w 10625"/>
              <a:gd name="T5" fmla="*/ 799 h 1779"/>
              <a:gd name="T6" fmla="*/ 389 w 10625"/>
              <a:gd name="T7" fmla="*/ 364 h 1779"/>
              <a:gd name="T8" fmla="*/ 1109 w 10625"/>
              <a:gd name="T9" fmla="*/ 803 h 1779"/>
              <a:gd name="T10" fmla="*/ 307 w 10625"/>
              <a:gd name="T11" fmla="*/ 732 h 1779"/>
              <a:gd name="T12" fmla="*/ 2349 w 10625"/>
              <a:gd name="T13" fmla="*/ 282 h 1779"/>
              <a:gd name="T14" fmla="*/ 2020 w 10625"/>
              <a:gd name="T15" fmla="*/ 801 h 1779"/>
              <a:gd name="T16" fmla="*/ 1125 w 10625"/>
              <a:gd name="T17" fmla="*/ 471 h 1779"/>
              <a:gd name="T18" fmla="*/ 1782 w 10625"/>
              <a:gd name="T19" fmla="*/ 0 h 1779"/>
              <a:gd name="T20" fmla="*/ 2104 w 10625"/>
              <a:gd name="T21" fmla="*/ 369 h 1779"/>
              <a:gd name="T22" fmla="*/ 1471 w 10625"/>
              <a:gd name="T23" fmla="*/ 125 h 1779"/>
              <a:gd name="T24" fmla="*/ 1563 w 10625"/>
              <a:gd name="T25" fmla="*/ 690 h 1779"/>
              <a:gd name="T26" fmla="*/ 3955 w 10625"/>
              <a:gd name="T27" fmla="*/ 715 h 1779"/>
              <a:gd name="T28" fmla="*/ 2526 w 10625"/>
              <a:gd name="T29" fmla="*/ 758 h 1779"/>
              <a:gd name="T30" fmla="*/ 3572 w 10625"/>
              <a:gd name="T31" fmla="*/ 263 h 1779"/>
              <a:gd name="T32" fmla="*/ 4947 w 10625"/>
              <a:gd name="T33" fmla="*/ 113 h 1779"/>
              <a:gd name="T34" fmla="*/ 5550 w 10625"/>
              <a:gd name="T35" fmla="*/ 74 h 1779"/>
              <a:gd name="T36" fmla="*/ 5901 w 10625"/>
              <a:gd name="T37" fmla="*/ 770 h 1779"/>
              <a:gd name="T38" fmla="*/ 6159 w 10625"/>
              <a:gd name="T39" fmla="*/ 147 h 1779"/>
              <a:gd name="T40" fmla="*/ 6118 w 10625"/>
              <a:gd name="T41" fmla="*/ 736 h 1779"/>
              <a:gd name="T42" fmla="*/ 5311 w 10625"/>
              <a:gd name="T43" fmla="*/ 651 h 1779"/>
              <a:gd name="T44" fmla="*/ 6407 w 10625"/>
              <a:gd name="T45" fmla="*/ 836 h 1779"/>
              <a:gd name="T46" fmla="*/ 7345 w 10625"/>
              <a:gd name="T47" fmla="*/ 60 h 1779"/>
              <a:gd name="T48" fmla="*/ 991 w 10625"/>
              <a:gd name="T49" fmla="*/ 1254 h 1779"/>
              <a:gd name="T50" fmla="*/ 277 w 10625"/>
              <a:gd name="T51" fmla="*/ 1405 h 1779"/>
              <a:gd name="T52" fmla="*/ 1788 w 10625"/>
              <a:gd name="T53" fmla="*/ 927 h 1779"/>
              <a:gd name="T54" fmla="*/ 2368 w 10625"/>
              <a:gd name="T55" fmla="*/ 1365 h 1779"/>
              <a:gd name="T56" fmla="*/ 1609 w 10625"/>
              <a:gd name="T57" fmla="*/ 1771 h 1779"/>
              <a:gd name="T58" fmla="*/ 1165 w 10625"/>
              <a:gd name="T59" fmla="*/ 1222 h 1779"/>
              <a:gd name="T60" fmla="*/ 1943 w 10625"/>
              <a:gd name="T61" fmla="*/ 1684 h 1779"/>
              <a:gd name="T62" fmla="*/ 2029 w 10625"/>
              <a:gd name="T63" fmla="*/ 1182 h 1779"/>
              <a:gd name="T64" fmla="*/ 1398 w 10625"/>
              <a:gd name="T65" fmla="*/ 1124 h 1779"/>
              <a:gd name="T66" fmla="*/ 1721 w 10625"/>
              <a:gd name="T67" fmla="*/ 1685 h 1779"/>
              <a:gd name="T68" fmla="*/ 3428 w 10625"/>
              <a:gd name="T69" fmla="*/ 1624 h 1779"/>
              <a:gd name="T70" fmla="*/ 2783 w 10625"/>
              <a:gd name="T71" fmla="*/ 1397 h 1779"/>
              <a:gd name="T72" fmla="*/ 2485 w 10625"/>
              <a:gd name="T73" fmla="*/ 1013 h 1779"/>
              <a:gd name="T74" fmla="*/ 3498 w 10625"/>
              <a:gd name="T75" fmla="*/ 1124 h 1779"/>
              <a:gd name="T76" fmla="*/ 3191 w 10625"/>
              <a:gd name="T77" fmla="*/ 1087 h 1779"/>
              <a:gd name="T78" fmla="*/ 2918 w 10625"/>
              <a:gd name="T79" fmla="*/ 1384 h 1779"/>
              <a:gd name="T80" fmla="*/ 4736 w 10625"/>
              <a:gd name="T81" fmla="*/ 1593 h 1779"/>
              <a:gd name="T82" fmla="*/ 3731 w 10625"/>
              <a:gd name="T83" fmla="*/ 1611 h 1779"/>
              <a:gd name="T84" fmla="*/ 4623 w 10625"/>
              <a:gd name="T85" fmla="*/ 1056 h 1779"/>
              <a:gd name="T86" fmla="*/ 4027 w 10625"/>
              <a:gd name="T87" fmla="*/ 1314 h 1779"/>
              <a:gd name="T88" fmla="*/ 4410 w 10625"/>
              <a:gd name="T89" fmla="*/ 1103 h 1779"/>
              <a:gd name="T90" fmla="*/ 4451 w 10625"/>
              <a:gd name="T91" fmla="*/ 1646 h 1779"/>
              <a:gd name="T92" fmla="*/ 4149 w 10625"/>
              <a:gd name="T93" fmla="*/ 1364 h 1779"/>
              <a:gd name="T94" fmla="*/ 5827 w 10625"/>
              <a:gd name="T95" fmla="*/ 1305 h 1779"/>
              <a:gd name="T96" fmla="*/ 5296 w 10625"/>
              <a:gd name="T97" fmla="*/ 1763 h 1779"/>
              <a:gd name="T98" fmla="*/ 4844 w 10625"/>
              <a:gd name="T99" fmla="*/ 1004 h 1779"/>
              <a:gd name="T100" fmla="*/ 5252 w 10625"/>
              <a:gd name="T101" fmla="*/ 1663 h 1779"/>
              <a:gd name="T102" fmla="*/ 5742 w 10625"/>
              <a:gd name="T103" fmla="*/ 1373 h 1779"/>
              <a:gd name="T104" fmla="*/ 6087 w 10625"/>
              <a:gd name="T105" fmla="*/ 1115 h 1779"/>
              <a:gd name="T106" fmla="*/ 5921 w 10625"/>
              <a:gd name="T107" fmla="*/ 964 h 1779"/>
              <a:gd name="T108" fmla="*/ 7855 w 10625"/>
              <a:gd name="T109" fmla="*/ 969 h 1779"/>
              <a:gd name="T110" fmla="*/ 8274 w 10625"/>
              <a:gd name="T111" fmla="*/ 1418 h 1779"/>
              <a:gd name="T112" fmla="*/ 7203 w 10625"/>
              <a:gd name="T113" fmla="*/ 1750 h 1779"/>
              <a:gd name="T114" fmla="*/ 7860 w 10625"/>
              <a:gd name="T115" fmla="*/ 1678 h 1779"/>
              <a:gd name="T116" fmla="*/ 7982 w 10625"/>
              <a:gd name="T117" fmla="*/ 1163 h 1779"/>
              <a:gd name="T118" fmla="*/ 7507 w 10625"/>
              <a:gd name="T119" fmla="*/ 1660 h 1779"/>
              <a:gd name="T120" fmla="*/ 9372 w 10625"/>
              <a:gd name="T121" fmla="*/ 1507 h 1779"/>
              <a:gd name="T122" fmla="*/ 9356 w 10625"/>
              <a:gd name="T123" fmla="*/ 1254 h 1779"/>
              <a:gd name="T124" fmla="*/ 9308 w 10625"/>
              <a:gd name="T125" fmla="*/ 1360 h 1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625" h="1779">
                <a:moveTo>
                  <a:pt x="10575" y="961"/>
                </a:moveTo>
                <a:lnTo>
                  <a:pt x="10625" y="1249"/>
                </a:lnTo>
                <a:lnTo>
                  <a:pt x="10605" y="1254"/>
                </a:lnTo>
                <a:lnTo>
                  <a:pt x="10563" y="1190"/>
                </a:lnTo>
                <a:lnTo>
                  <a:pt x="10543" y="1163"/>
                </a:lnTo>
                <a:lnTo>
                  <a:pt x="10524" y="1139"/>
                </a:lnTo>
                <a:lnTo>
                  <a:pt x="10503" y="1118"/>
                </a:lnTo>
                <a:lnTo>
                  <a:pt x="10482" y="1099"/>
                </a:lnTo>
                <a:lnTo>
                  <a:pt x="10461" y="1082"/>
                </a:lnTo>
                <a:lnTo>
                  <a:pt x="10439" y="1069"/>
                </a:lnTo>
                <a:lnTo>
                  <a:pt x="10416" y="1056"/>
                </a:lnTo>
                <a:lnTo>
                  <a:pt x="10391" y="1046"/>
                </a:lnTo>
                <a:lnTo>
                  <a:pt x="10366" y="1038"/>
                </a:lnTo>
                <a:lnTo>
                  <a:pt x="10339" y="1030"/>
                </a:lnTo>
                <a:lnTo>
                  <a:pt x="10309" y="1026"/>
                </a:lnTo>
                <a:lnTo>
                  <a:pt x="10278" y="1021"/>
                </a:lnTo>
                <a:lnTo>
                  <a:pt x="10207" y="1015"/>
                </a:lnTo>
                <a:lnTo>
                  <a:pt x="10199" y="1072"/>
                </a:lnTo>
                <a:lnTo>
                  <a:pt x="10197" y="1110"/>
                </a:lnTo>
                <a:lnTo>
                  <a:pt x="10196" y="1155"/>
                </a:lnTo>
                <a:lnTo>
                  <a:pt x="10196" y="1559"/>
                </a:lnTo>
                <a:lnTo>
                  <a:pt x="10197" y="1611"/>
                </a:lnTo>
                <a:lnTo>
                  <a:pt x="10201" y="1653"/>
                </a:lnTo>
                <a:lnTo>
                  <a:pt x="10211" y="1711"/>
                </a:lnTo>
                <a:lnTo>
                  <a:pt x="10221" y="1740"/>
                </a:lnTo>
                <a:lnTo>
                  <a:pt x="10227" y="1748"/>
                </a:lnTo>
                <a:lnTo>
                  <a:pt x="9919" y="1748"/>
                </a:lnTo>
                <a:lnTo>
                  <a:pt x="9924" y="1740"/>
                </a:lnTo>
                <a:lnTo>
                  <a:pt x="9933" y="1711"/>
                </a:lnTo>
                <a:lnTo>
                  <a:pt x="9938" y="1686"/>
                </a:lnTo>
                <a:lnTo>
                  <a:pt x="9942" y="1653"/>
                </a:lnTo>
                <a:lnTo>
                  <a:pt x="9945" y="1611"/>
                </a:lnTo>
                <a:lnTo>
                  <a:pt x="9947" y="1559"/>
                </a:lnTo>
                <a:lnTo>
                  <a:pt x="9950" y="1154"/>
                </a:lnTo>
                <a:lnTo>
                  <a:pt x="9949" y="1108"/>
                </a:lnTo>
                <a:lnTo>
                  <a:pt x="9947" y="1071"/>
                </a:lnTo>
                <a:lnTo>
                  <a:pt x="9943" y="1040"/>
                </a:lnTo>
                <a:lnTo>
                  <a:pt x="9939" y="1015"/>
                </a:lnTo>
                <a:lnTo>
                  <a:pt x="9902" y="1018"/>
                </a:lnTo>
                <a:lnTo>
                  <a:pt x="9868" y="1021"/>
                </a:lnTo>
                <a:lnTo>
                  <a:pt x="9807" y="1030"/>
                </a:lnTo>
                <a:lnTo>
                  <a:pt x="9754" y="1046"/>
                </a:lnTo>
                <a:lnTo>
                  <a:pt x="9729" y="1056"/>
                </a:lnTo>
                <a:lnTo>
                  <a:pt x="9706" y="1069"/>
                </a:lnTo>
                <a:lnTo>
                  <a:pt x="9685" y="1082"/>
                </a:lnTo>
                <a:lnTo>
                  <a:pt x="9663" y="1099"/>
                </a:lnTo>
                <a:lnTo>
                  <a:pt x="9643" y="1118"/>
                </a:lnTo>
                <a:lnTo>
                  <a:pt x="9622" y="1139"/>
                </a:lnTo>
                <a:lnTo>
                  <a:pt x="9602" y="1163"/>
                </a:lnTo>
                <a:lnTo>
                  <a:pt x="9583" y="1190"/>
                </a:lnTo>
                <a:lnTo>
                  <a:pt x="9541" y="1254"/>
                </a:lnTo>
                <a:lnTo>
                  <a:pt x="9521" y="1249"/>
                </a:lnTo>
                <a:lnTo>
                  <a:pt x="9571" y="961"/>
                </a:lnTo>
                <a:lnTo>
                  <a:pt x="10072" y="964"/>
                </a:lnTo>
                <a:lnTo>
                  <a:pt x="10575" y="961"/>
                </a:lnTo>
                <a:close/>
                <a:moveTo>
                  <a:pt x="7595" y="248"/>
                </a:moveTo>
                <a:lnTo>
                  <a:pt x="7735" y="437"/>
                </a:lnTo>
                <a:lnTo>
                  <a:pt x="7595" y="609"/>
                </a:lnTo>
                <a:lnTo>
                  <a:pt x="7595" y="248"/>
                </a:lnTo>
                <a:close/>
                <a:moveTo>
                  <a:pt x="23" y="836"/>
                </a:moveTo>
                <a:lnTo>
                  <a:pt x="27" y="828"/>
                </a:lnTo>
                <a:lnTo>
                  <a:pt x="32" y="817"/>
                </a:lnTo>
                <a:lnTo>
                  <a:pt x="37" y="799"/>
                </a:lnTo>
                <a:lnTo>
                  <a:pt x="43" y="774"/>
                </a:lnTo>
                <a:lnTo>
                  <a:pt x="48" y="741"/>
                </a:lnTo>
                <a:lnTo>
                  <a:pt x="51" y="699"/>
                </a:lnTo>
                <a:lnTo>
                  <a:pt x="52" y="647"/>
                </a:lnTo>
                <a:lnTo>
                  <a:pt x="56" y="242"/>
                </a:lnTo>
                <a:lnTo>
                  <a:pt x="54" y="189"/>
                </a:lnTo>
                <a:lnTo>
                  <a:pt x="51" y="147"/>
                </a:lnTo>
                <a:lnTo>
                  <a:pt x="45" y="113"/>
                </a:lnTo>
                <a:lnTo>
                  <a:pt x="40" y="90"/>
                </a:lnTo>
                <a:lnTo>
                  <a:pt x="27" y="60"/>
                </a:lnTo>
                <a:lnTo>
                  <a:pt x="23" y="52"/>
                </a:lnTo>
                <a:lnTo>
                  <a:pt x="332" y="52"/>
                </a:lnTo>
                <a:lnTo>
                  <a:pt x="328" y="60"/>
                </a:lnTo>
                <a:lnTo>
                  <a:pt x="323" y="71"/>
                </a:lnTo>
                <a:lnTo>
                  <a:pt x="317" y="90"/>
                </a:lnTo>
                <a:lnTo>
                  <a:pt x="312" y="115"/>
                </a:lnTo>
                <a:lnTo>
                  <a:pt x="307" y="147"/>
                </a:lnTo>
                <a:lnTo>
                  <a:pt x="304" y="189"/>
                </a:lnTo>
                <a:lnTo>
                  <a:pt x="303" y="243"/>
                </a:lnTo>
                <a:lnTo>
                  <a:pt x="303" y="408"/>
                </a:lnTo>
                <a:lnTo>
                  <a:pt x="389" y="364"/>
                </a:lnTo>
                <a:lnTo>
                  <a:pt x="485" y="310"/>
                </a:lnTo>
                <a:lnTo>
                  <a:pt x="684" y="192"/>
                </a:lnTo>
                <a:lnTo>
                  <a:pt x="841" y="93"/>
                </a:lnTo>
                <a:lnTo>
                  <a:pt x="906" y="52"/>
                </a:lnTo>
                <a:lnTo>
                  <a:pt x="1092" y="50"/>
                </a:lnTo>
                <a:lnTo>
                  <a:pt x="1092" y="68"/>
                </a:lnTo>
                <a:lnTo>
                  <a:pt x="1071" y="69"/>
                </a:lnTo>
                <a:lnTo>
                  <a:pt x="1050" y="74"/>
                </a:lnTo>
                <a:lnTo>
                  <a:pt x="1000" y="90"/>
                </a:lnTo>
                <a:lnTo>
                  <a:pt x="973" y="101"/>
                </a:lnTo>
                <a:lnTo>
                  <a:pt x="943" y="116"/>
                </a:lnTo>
                <a:lnTo>
                  <a:pt x="879" y="149"/>
                </a:lnTo>
                <a:lnTo>
                  <a:pt x="808" y="189"/>
                </a:lnTo>
                <a:lnTo>
                  <a:pt x="731" y="236"/>
                </a:lnTo>
                <a:lnTo>
                  <a:pt x="562" y="343"/>
                </a:lnTo>
                <a:lnTo>
                  <a:pt x="703" y="476"/>
                </a:lnTo>
                <a:lnTo>
                  <a:pt x="875" y="633"/>
                </a:lnTo>
                <a:lnTo>
                  <a:pt x="961" y="705"/>
                </a:lnTo>
                <a:lnTo>
                  <a:pt x="1041" y="764"/>
                </a:lnTo>
                <a:lnTo>
                  <a:pt x="1077" y="786"/>
                </a:lnTo>
                <a:lnTo>
                  <a:pt x="1109" y="803"/>
                </a:lnTo>
                <a:lnTo>
                  <a:pt x="1137" y="816"/>
                </a:lnTo>
                <a:lnTo>
                  <a:pt x="1150" y="819"/>
                </a:lnTo>
                <a:lnTo>
                  <a:pt x="1161" y="820"/>
                </a:lnTo>
                <a:lnTo>
                  <a:pt x="1161" y="838"/>
                </a:lnTo>
                <a:lnTo>
                  <a:pt x="731" y="840"/>
                </a:lnTo>
                <a:lnTo>
                  <a:pt x="728" y="829"/>
                </a:lnTo>
                <a:lnTo>
                  <a:pt x="718" y="813"/>
                </a:lnTo>
                <a:lnTo>
                  <a:pt x="682" y="767"/>
                </a:lnTo>
                <a:lnTo>
                  <a:pt x="630" y="707"/>
                </a:lnTo>
                <a:lnTo>
                  <a:pt x="567" y="641"/>
                </a:lnTo>
                <a:lnTo>
                  <a:pt x="533" y="608"/>
                </a:lnTo>
                <a:lnTo>
                  <a:pt x="497" y="576"/>
                </a:lnTo>
                <a:lnTo>
                  <a:pt x="461" y="546"/>
                </a:lnTo>
                <a:lnTo>
                  <a:pt x="426" y="518"/>
                </a:lnTo>
                <a:lnTo>
                  <a:pt x="391" y="495"/>
                </a:lnTo>
                <a:lnTo>
                  <a:pt x="359" y="476"/>
                </a:lnTo>
                <a:lnTo>
                  <a:pt x="329" y="463"/>
                </a:lnTo>
                <a:lnTo>
                  <a:pt x="303" y="455"/>
                </a:lnTo>
                <a:lnTo>
                  <a:pt x="303" y="635"/>
                </a:lnTo>
                <a:lnTo>
                  <a:pt x="304" y="689"/>
                </a:lnTo>
                <a:lnTo>
                  <a:pt x="307" y="732"/>
                </a:lnTo>
                <a:lnTo>
                  <a:pt x="312" y="767"/>
                </a:lnTo>
                <a:lnTo>
                  <a:pt x="317" y="793"/>
                </a:lnTo>
                <a:lnTo>
                  <a:pt x="323" y="813"/>
                </a:lnTo>
                <a:lnTo>
                  <a:pt x="328" y="826"/>
                </a:lnTo>
                <a:lnTo>
                  <a:pt x="332" y="836"/>
                </a:lnTo>
                <a:lnTo>
                  <a:pt x="23" y="836"/>
                </a:lnTo>
                <a:close/>
                <a:moveTo>
                  <a:pt x="1782" y="0"/>
                </a:moveTo>
                <a:lnTo>
                  <a:pt x="1844" y="2"/>
                </a:lnTo>
                <a:lnTo>
                  <a:pt x="1905" y="8"/>
                </a:lnTo>
                <a:lnTo>
                  <a:pt x="1961" y="16"/>
                </a:lnTo>
                <a:lnTo>
                  <a:pt x="2016" y="27"/>
                </a:lnTo>
                <a:lnTo>
                  <a:pt x="2068" y="43"/>
                </a:lnTo>
                <a:lnTo>
                  <a:pt x="2115" y="60"/>
                </a:lnTo>
                <a:lnTo>
                  <a:pt x="2160" y="82"/>
                </a:lnTo>
                <a:lnTo>
                  <a:pt x="2200" y="105"/>
                </a:lnTo>
                <a:lnTo>
                  <a:pt x="2238" y="132"/>
                </a:lnTo>
                <a:lnTo>
                  <a:pt x="2271" y="161"/>
                </a:lnTo>
                <a:lnTo>
                  <a:pt x="2299" y="193"/>
                </a:lnTo>
                <a:lnTo>
                  <a:pt x="2323" y="227"/>
                </a:lnTo>
                <a:lnTo>
                  <a:pt x="2341" y="263"/>
                </a:lnTo>
                <a:lnTo>
                  <a:pt x="2349" y="282"/>
                </a:lnTo>
                <a:lnTo>
                  <a:pt x="2355" y="303"/>
                </a:lnTo>
                <a:lnTo>
                  <a:pt x="2359" y="322"/>
                </a:lnTo>
                <a:lnTo>
                  <a:pt x="2363" y="344"/>
                </a:lnTo>
                <a:lnTo>
                  <a:pt x="2365" y="364"/>
                </a:lnTo>
                <a:lnTo>
                  <a:pt x="2366" y="387"/>
                </a:lnTo>
                <a:lnTo>
                  <a:pt x="2365" y="413"/>
                </a:lnTo>
                <a:lnTo>
                  <a:pt x="2363" y="438"/>
                </a:lnTo>
                <a:lnTo>
                  <a:pt x="2358" y="463"/>
                </a:lnTo>
                <a:lnTo>
                  <a:pt x="2352" y="488"/>
                </a:lnTo>
                <a:lnTo>
                  <a:pt x="2344" y="512"/>
                </a:lnTo>
                <a:lnTo>
                  <a:pt x="2335" y="534"/>
                </a:lnTo>
                <a:lnTo>
                  <a:pt x="2313" y="579"/>
                </a:lnTo>
                <a:lnTo>
                  <a:pt x="2299" y="599"/>
                </a:lnTo>
                <a:lnTo>
                  <a:pt x="2283" y="619"/>
                </a:lnTo>
                <a:lnTo>
                  <a:pt x="2267" y="639"/>
                </a:lnTo>
                <a:lnTo>
                  <a:pt x="2250" y="658"/>
                </a:lnTo>
                <a:lnTo>
                  <a:pt x="2212" y="693"/>
                </a:lnTo>
                <a:lnTo>
                  <a:pt x="2169" y="725"/>
                </a:lnTo>
                <a:lnTo>
                  <a:pt x="2122" y="754"/>
                </a:lnTo>
                <a:lnTo>
                  <a:pt x="2072" y="779"/>
                </a:lnTo>
                <a:lnTo>
                  <a:pt x="2020" y="801"/>
                </a:lnTo>
                <a:lnTo>
                  <a:pt x="1965" y="819"/>
                </a:lnTo>
                <a:lnTo>
                  <a:pt x="1907" y="834"/>
                </a:lnTo>
                <a:lnTo>
                  <a:pt x="1848" y="844"/>
                </a:lnTo>
                <a:lnTo>
                  <a:pt x="1787" y="851"/>
                </a:lnTo>
                <a:lnTo>
                  <a:pt x="1725" y="853"/>
                </a:lnTo>
                <a:lnTo>
                  <a:pt x="1663" y="851"/>
                </a:lnTo>
                <a:lnTo>
                  <a:pt x="1603" y="845"/>
                </a:lnTo>
                <a:lnTo>
                  <a:pt x="1544" y="836"/>
                </a:lnTo>
                <a:lnTo>
                  <a:pt x="1488" y="823"/>
                </a:lnTo>
                <a:lnTo>
                  <a:pt x="1436" y="807"/>
                </a:lnTo>
                <a:lnTo>
                  <a:pt x="1386" y="787"/>
                </a:lnTo>
                <a:lnTo>
                  <a:pt x="1340" y="765"/>
                </a:lnTo>
                <a:lnTo>
                  <a:pt x="1298" y="739"/>
                </a:lnTo>
                <a:lnTo>
                  <a:pt x="1259" y="711"/>
                </a:lnTo>
                <a:lnTo>
                  <a:pt x="1224" y="681"/>
                </a:lnTo>
                <a:lnTo>
                  <a:pt x="1195" y="647"/>
                </a:lnTo>
                <a:lnTo>
                  <a:pt x="1170" y="611"/>
                </a:lnTo>
                <a:lnTo>
                  <a:pt x="1151" y="574"/>
                </a:lnTo>
                <a:lnTo>
                  <a:pt x="1136" y="534"/>
                </a:lnTo>
                <a:lnTo>
                  <a:pt x="1127" y="492"/>
                </a:lnTo>
                <a:lnTo>
                  <a:pt x="1125" y="471"/>
                </a:lnTo>
                <a:lnTo>
                  <a:pt x="1123" y="449"/>
                </a:lnTo>
                <a:lnTo>
                  <a:pt x="1125" y="423"/>
                </a:lnTo>
                <a:lnTo>
                  <a:pt x="1127" y="398"/>
                </a:lnTo>
                <a:lnTo>
                  <a:pt x="1133" y="373"/>
                </a:lnTo>
                <a:lnTo>
                  <a:pt x="1138" y="349"/>
                </a:lnTo>
                <a:lnTo>
                  <a:pt x="1146" y="326"/>
                </a:lnTo>
                <a:lnTo>
                  <a:pt x="1156" y="303"/>
                </a:lnTo>
                <a:lnTo>
                  <a:pt x="1168" y="281"/>
                </a:lnTo>
                <a:lnTo>
                  <a:pt x="1180" y="260"/>
                </a:lnTo>
                <a:lnTo>
                  <a:pt x="1210" y="220"/>
                </a:lnTo>
                <a:lnTo>
                  <a:pt x="1245" y="184"/>
                </a:lnTo>
                <a:lnTo>
                  <a:pt x="1286" y="150"/>
                </a:lnTo>
                <a:lnTo>
                  <a:pt x="1330" y="119"/>
                </a:lnTo>
                <a:lnTo>
                  <a:pt x="1377" y="92"/>
                </a:lnTo>
                <a:lnTo>
                  <a:pt x="1428" y="68"/>
                </a:lnTo>
                <a:lnTo>
                  <a:pt x="1483" y="48"/>
                </a:lnTo>
                <a:lnTo>
                  <a:pt x="1539" y="31"/>
                </a:lnTo>
                <a:lnTo>
                  <a:pt x="1598" y="18"/>
                </a:lnTo>
                <a:lnTo>
                  <a:pt x="1659" y="8"/>
                </a:lnTo>
                <a:lnTo>
                  <a:pt x="1720" y="2"/>
                </a:lnTo>
                <a:lnTo>
                  <a:pt x="1782" y="0"/>
                </a:lnTo>
                <a:close/>
                <a:moveTo>
                  <a:pt x="1851" y="771"/>
                </a:moveTo>
                <a:lnTo>
                  <a:pt x="1886" y="769"/>
                </a:lnTo>
                <a:lnTo>
                  <a:pt x="1920" y="765"/>
                </a:lnTo>
                <a:lnTo>
                  <a:pt x="1950" y="758"/>
                </a:lnTo>
                <a:lnTo>
                  <a:pt x="1978" y="748"/>
                </a:lnTo>
                <a:lnTo>
                  <a:pt x="2003" y="736"/>
                </a:lnTo>
                <a:lnTo>
                  <a:pt x="2026" y="722"/>
                </a:lnTo>
                <a:lnTo>
                  <a:pt x="2046" y="706"/>
                </a:lnTo>
                <a:lnTo>
                  <a:pt x="2064" y="688"/>
                </a:lnTo>
                <a:lnTo>
                  <a:pt x="2080" y="667"/>
                </a:lnTo>
                <a:lnTo>
                  <a:pt x="2094" y="647"/>
                </a:lnTo>
                <a:lnTo>
                  <a:pt x="2105" y="624"/>
                </a:lnTo>
                <a:lnTo>
                  <a:pt x="2114" y="601"/>
                </a:lnTo>
                <a:lnTo>
                  <a:pt x="2121" y="577"/>
                </a:lnTo>
                <a:lnTo>
                  <a:pt x="2126" y="554"/>
                </a:lnTo>
                <a:lnTo>
                  <a:pt x="2129" y="529"/>
                </a:lnTo>
                <a:lnTo>
                  <a:pt x="2130" y="504"/>
                </a:lnTo>
                <a:lnTo>
                  <a:pt x="2127" y="456"/>
                </a:lnTo>
                <a:lnTo>
                  <a:pt x="2123" y="433"/>
                </a:lnTo>
                <a:lnTo>
                  <a:pt x="2118" y="411"/>
                </a:lnTo>
                <a:lnTo>
                  <a:pt x="2104" y="369"/>
                </a:lnTo>
                <a:lnTo>
                  <a:pt x="2086" y="328"/>
                </a:lnTo>
                <a:lnTo>
                  <a:pt x="2063" y="290"/>
                </a:lnTo>
                <a:lnTo>
                  <a:pt x="2050" y="272"/>
                </a:lnTo>
                <a:lnTo>
                  <a:pt x="2036" y="255"/>
                </a:lnTo>
                <a:lnTo>
                  <a:pt x="2021" y="239"/>
                </a:lnTo>
                <a:lnTo>
                  <a:pt x="2007" y="223"/>
                </a:lnTo>
                <a:lnTo>
                  <a:pt x="1973" y="194"/>
                </a:lnTo>
                <a:lnTo>
                  <a:pt x="1937" y="168"/>
                </a:lnTo>
                <a:lnTo>
                  <a:pt x="1899" y="144"/>
                </a:lnTo>
                <a:lnTo>
                  <a:pt x="1859" y="125"/>
                </a:lnTo>
                <a:lnTo>
                  <a:pt x="1818" y="108"/>
                </a:lnTo>
                <a:lnTo>
                  <a:pt x="1776" y="95"/>
                </a:lnTo>
                <a:lnTo>
                  <a:pt x="1733" y="85"/>
                </a:lnTo>
                <a:lnTo>
                  <a:pt x="1691" y="79"/>
                </a:lnTo>
                <a:lnTo>
                  <a:pt x="1649" y="78"/>
                </a:lnTo>
                <a:lnTo>
                  <a:pt x="1612" y="79"/>
                </a:lnTo>
                <a:lnTo>
                  <a:pt x="1578" y="84"/>
                </a:lnTo>
                <a:lnTo>
                  <a:pt x="1547" y="91"/>
                </a:lnTo>
                <a:lnTo>
                  <a:pt x="1519" y="100"/>
                </a:lnTo>
                <a:lnTo>
                  <a:pt x="1494" y="111"/>
                </a:lnTo>
                <a:lnTo>
                  <a:pt x="1471" y="125"/>
                </a:lnTo>
                <a:lnTo>
                  <a:pt x="1451" y="141"/>
                </a:lnTo>
                <a:lnTo>
                  <a:pt x="1433" y="158"/>
                </a:lnTo>
                <a:lnTo>
                  <a:pt x="1418" y="177"/>
                </a:lnTo>
                <a:lnTo>
                  <a:pt x="1405" y="197"/>
                </a:lnTo>
                <a:lnTo>
                  <a:pt x="1394" y="220"/>
                </a:lnTo>
                <a:lnTo>
                  <a:pt x="1385" y="243"/>
                </a:lnTo>
                <a:lnTo>
                  <a:pt x="1379" y="268"/>
                </a:lnTo>
                <a:lnTo>
                  <a:pt x="1374" y="293"/>
                </a:lnTo>
                <a:lnTo>
                  <a:pt x="1371" y="346"/>
                </a:lnTo>
                <a:lnTo>
                  <a:pt x="1373" y="375"/>
                </a:lnTo>
                <a:lnTo>
                  <a:pt x="1377" y="407"/>
                </a:lnTo>
                <a:lnTo>
                  <a:pt x="1385" y="440"/>
                </a:lnTo>
                <a:lnTo>
                  <a:pt x="1397" y="475"/>
                </a:lnTo>
                <a:lnTo>
                  <a:pt x="1411" y="511"/>
                </a:lnTo>
                <a:lnTo>
                  <a:pt x="1430" y="546"/>
                </a:lnTo>
                <a:lnTo>
                  <a:pt x="1452" y="581"/>
                </a:lnTo>
                <a:lnTo>
                  <a:pt x="1478" y="615"/>
                </a:lnTo>
                <a:lnTo>
                  <a:pt x="1493" y="631"/>
                </a:lnTo>
                <a:lnTo>
                  <a:pt x="1509" y="647"/>
                </a:lnTo>
                <a:lnTo>
                  <a:pt x="1544" y="676"/>
                </a:lnTo>
                <a:lnTo>
                  <a:pt x="1563" y="690"/>
                </a:lnTo>
                <a:lnTo>
                  <a:pt x="1583" y="702"/>
                </a:lnTo>
                <a:lnTo>
                  <a:pt x="1627" y="726"/>
                </a:lnTo>
                <a:lnTo>
                  <a:pt x="1676" y="744"/>
                </a:lnTo>
                <a:lnTo>
                  <a:pt x="1729" y="759"/>
                </a:lnTo>
                <a:lnTo>
                  <a:pt x="1788" y="768"/>
                </a:lnTo>
                <a:lnTo>
                  <a:pt x="1851" y="771"/>
                </a:lnTo>
                <a:close/>
                <a:moveTo>
                  <a:pt x="4917" y="836"/>
                </a:moveTo>
                <a:lnTo>
                  <a:pt x="4915" y="808"/>
                </a:lnTo>
                <a:lnTo>
                  <a:pt x="4910" y="776"/>
                </a:lnTo>
                <a:lnTo>
                  <a:pt x="4892" y="702"/>
                </a:lnTo>
                <a:lnTo>
                  <a:pt x="4776" y="371"/>
                </a:lnTo>
                <a:lnTo>
                  <a:pt x="4747" y="295"/>
                </a:lnTo>
                <a:lnTo>
                  <a:pt x="4718" y="229"/>
                </a:lnTo>
                <a:lnTo>
                  <a:pt x="4473" y="835"/>
                </a:lnTo>
                <a:lnTo>
                  <a:pt x="4440" y="835"/>
                </a:lnTo>
                <a:lnTo>
                  <a:pt x="4400" y="761"/>
                </a:lnTo>
                <a:lnTo>
                  <a:pt x="4179" y="358"/>
                </a:lnTo>
                <a:lnTo>
                  <a:pt x="4138" y="292"/>
                </a:lnTo>
                <a:lnTo>
                  <a:pt x="4098" y="227"/>
                </a:lnTo>
                <a:lnTo>
                  <a:pt x="3965" y="673"/>
                </a:lnTo>
                <a:lnTo>
                  <a:pt x="3955" y="715"/>
                </a:lnTo>
                <a:lnTo>
                  <a:pt x="3947" y="758"/>
                </a:lnTo>
                <a:lnTo>
                  <a:pt x="3943" y="799"/>
                </a:lnTo>
                <a:lnTo>
                  <a:pt x="3943" y="818"/>
                </a:lnTo>
                <a:lnTo>
                  <a:pt x="3944" y="836"/>
                </a:lnTo>
                <a:lnTo>
                  <a:pt x="3803" y="837"/>
                </a:lnTo>
                <a:lnTo>
                  <a:pt x="3495" y="836"/>
                </a:lnTo>
                <a:lnTo>
                  <a:pt x="3494" y="808"/>
                </a:lnTo>
                <a:lnTo>
                  <a:pt x="3488" y="776"/>
                </a:lnTo>
                <a:lnTo>
                  <a:pt x="3470" y="702"/>
                </a:lnTo>
                <a:lnTo>
                  <a:pt x="3356" y="371"/>
                </a:lnTo>
                <a:lnTo>
                  <a:pt x="3326" y="295"/>
                </a:lnTo>
                <a:lnTo>
                  <a:pt x="3297" y="229"/>
                </a:lnTo>
                <a:lnTo>
                  <a:pt x="3052" y="835"/>
                </a:lnTo>
                <a:lnTo>
                  <a:pt x="3019" y="835"/>
                </a:lnTo>
                <a:lnTo>
                  <a:pt x="2978" y="761"/>
                </a:lnTo>
                <a:lnTo>
                  <a:pt x="2758" y="358"/>
                </a:lnTo>
                <a:lnTo>
                  <a:pt x="2716" y="292"/>
                </a:lnTo>
                <a:lnTo>
                  <a:pt x="2677" y="227"/>
                </a:lnTo>
                <a:lnTo>
                  <a:pt x="2544" y="673"/>
                </a:lnTo>
                <a:lnTo>
                  <a:pt x="2534" y="715"/>
                </a:lnTo>
                <a:lnTo>
                  <a:pt x="2526" y="758"/>
                </a:lnTo>
                <a:lnTo>
                  <a:pt x="2521" y="799"/>
                </a:lnTo>
                <a:lnTo>
                  <a:pt x="2521" y="818"/>
                </a:lnTo>
                <a:lnTo>
                  <a:pt x="2522" y="836"/>
                </a:lnTo>
                <a:lnTo>
                  <a:pt x="2382" y="837"/>
                </a:lnTo>
                <a:lnTo>
                  <a:pt x="2399" y="803"/>
                </a:lnTo>
                <a:lnTo>
                  <a:pt x="2417" y="760"/>
                </a:lnTo>
                <a:lnTo>
                  <a:pt x="2449" y="673"/>
                </a:lnTo>
                <a:lnTo>
                  <a:pt x="2619" y="144"/>
                </a:lnTo>
                <a:lnTo>
                  <a:pt x="2582" y="99"/>
                </a:lnTo>
                <a:lnTo>
                  <a:pt x="2542" y="52"/>
                </a:lnTo>
                <a:lnTo>
                  <a:pt x="2849" y="52"/>
                </a:lnTo>
                <a:lnTo>
                  <a:pt x="2889" y="139"/>
                </a:lnTo>
                <a:lnTo>
                  <a:pt x="2930" y="222"/>
                </a:lnTo>
                <a:lnTo>
                  <a:pt x="3093" y="518"/>
                </a:lnTo>
                <a:lnTo>
                  <a:pt x="3263" y="154"/>
                </a:lnTo>
                <a:lnTo>
                  <a:pt x="3231" y="95"/>
                </a:lnTo>
                <a:lnTo>
                  <a:pt x="3203" y="52"/>
                </a:lnTo>
                <a:lnTo>
                  <a:pt x="3512" y="52"/>
                </a:lnTo>
                <a:lnTo>
                  <a:pt x="3526" y="113"/>
                </a:lnTo>
                <a:lnTo>
                  <a:pt x="3540" y="167"/>
                </a:lnTo>
                <a:lnTo>
                  <a:pt x="3572" y="263"/>
                </a:lnTo>
                <a:lnTo>
                  <a:pt x="3675" y="537"/>
                </a:lnTo>
                <a:lnTo>
                  <a:pt x="3704" y="609"/>
                </a:lnTo>
                <a:lnTo>
                  <a:pt x="3735" y="685"/>
                </a:lnTo>
                <a:lnTo>
                  <a:pt x="3752" y="722"/>
                </a:lnTo>
                <a:lnTo>
                  <a:pt x="3771" y="758"/>
                </a:lnTo>
                <a:lnTo>
                  <a:pt x="3790" y="792"/>
                </a:lnTo>
                <a:lnTo>
                  <a:pt x="3810" y="823"/>
                </a:lnTo>
                <a:lnTo>
                  <a:pt x="3842" y="750"/>
                </a:lnTo>
                <a:lnTo>
                  <a:pt x="3870" y="673"/>
                </a:lnTo>
                <a:lnTo>
                  <a:pt x="4040" y="144"/>
                </a:lnTo>
                <a:lnTo>
                  <a:pt x="4004" y="99"/>
                </a:lnTo>
                <a:lnTo>
                  <a:pt x="3963" y="52"/>
                </a:lnTo>
                <a:lnTo>
                  <a:pt x="4270" y="52"/>
                </a:lnTo>
                <a:lnTo>
                  <a:pt x="4310" y="139"/>
                </a:lnTo>
                <a:lnTo>
                  <a:pt x="4351" y="222"/>
                </a:lnTo>
                <a:lnTo>
                  <a:pt x="4513" y="518"/>
                </a:lnTo>
                <a:lnTo>
                  <a:pt x="4683" y="154"/>
                </a:lnTo>
                <a:lnTo>
                  <a:pt x="4651" y="95"/>
                </a:lnTo>
                <a:lnTo>
                  <a:pt x="4624" y="52"/>
                </a:lnTo>
                <a:lnTo>
                  <a:pt x="4934" y="52"/>
                </a:lnTo>
                <a:lnTo>
                  <a:pt x="4947" y="113"/>
                </a:lnTo>
                <a:lnTo>
                  <a:pt x="4962" y="167"/>
                </a:lnTo>
                <a:lnTo>
                  <a:pt x="4994" y="263"/>
                </a:lnTo>
                <a:lnTo>
                  <a:pt x="5097" y="537"/>
                </a:lnTo>
                <a:lnTo>
                  <a:pt x="5126" y="614"/>
                </a:lnTo>
                <a:lnTo>
                  <a:pt x="5160" y="693"/>
                </a:lnTo>
                <a:lnTo>
                  <a:pt x="5178" y="732"/>
                </a:lnTo>
                <a:lnTo>
                  <a:pt x="5198" y="769"/>
                </a:lnTo>
                <a:lnTo>
                  <a:pt x="5219" y="804"/>
                </a:lnTo>
                <a:lnTo>
                  <a:pt x="5241" y="836"/>
                </a:lnTo>
                <a:lnTo>
                  <a:pt x="4917" y="836"/>
                </a:lnTo>
                <a:close/>
                <a:moveTo>
                  <a:pt x="5273" y="243"/>
                </a:moveTo>
                <a:lnTo>
                  <a:pt x="5273" y="192"/>
                </a:lnTo>
                <a:lnTo>
                  <a:pt x="5270" y="150"/>
                </a:lnTo>
                <a:lnTo>
                  <a:pt x="5266" y="117"/>
                </a:lnTo>
                <a:lnTo>
                  <a:pt x="5260" y="92"/>
                </a:lnTo>
                <a:lnTo>
                  <a:pt x="5254" y="74"/>
                </a:lnTo>
                <a:lnTo>
                  <a:pt x="5250" y="61"/>
                </a:lnTo>
                <a:lnTo>
                  <a:pt x="5244" y="52"/>
                </a:lnTo>
                <a:lnTo>
                  <a:pt x="5559" y="52"/>
                </a:lnTo>
                <a:lnTo>
                  <a:pt x="5555" y="61"/>
                </a:lnTo>
                <a:lnTo>
                  <a:pt x="5550" y="74"/>
                </a:lnTo>
                <a:lnTo>
                  <a:pt x="5545" y="92"/>
                </a:lnTo>
                <a:lnTo>
                  <a:pt x="5536" y="150"/>
                </a:lnTo>
                <a:lnTo>
                  <a:pt x="5532" y="192"/>
                </a:lnTo>
                <a:lnTo>
                  <a:pt x="5531" y="243"/>
                </a:lnTo>
                <a:lnTo>
                  <a:pt x="5532" y="470"/>
                </a:lnTo>
                <a:lnTo>
                  <a:pt x="5534" y="525"/>
                </a:lnTo>
                <a:lnTo>
                  <a:pt x="5542" y="581"/>
                </a:lnTo>
                <a:lnTo>
                  <a:pt x="5549" y="607"/>
                </a:lnTo>
                <a:lnTo>
                  <a:pt x="5558" y="633"/>
                </a:lnTo>
                <a:lnTo>
                  <a:pt x="5570" y="657"/>
                </a:lnTo>
                <a:lnTo>
                  <a:pt x="5583" y="680"/>
                </a:lnTo>
                <a:lnTo>
                  <a:pt x="5600" y="701"/>
                </a:lnTo>
                <a:lnTo>
                  <a:pt x="5619" y="720"/>
                </a:lnTo>
                <a:lnTo>
                  <a:pt x="5642" y="737"/>
                </a:lnTo>
                <a:lnTo>
                  <a:pt x="5668" y="751"/>
                </a:lnTo>
                <a:lnTo>
                  <a:pt x="5698" y="764"/>
                </a:lnTo>
                <a:lnTo>
                  <a:pt x="5732" y="771"/>
                </a:lnTo>
                <a:lnTo>
                  <a:pt x="5769" y="777"/>
                </a:lnTo>
                <a:lnTo>
                  <a:pt x="5810" y="779"/>
                </a:lnTo>
                <a:lnTo>
                  <a:pt x="5858" y="777"/>
                </a:lnTo>
                <a:lnTo>
                  <a:pt x="5901" y="770"/>
                </a:lnTo>
                <a:lnTo>
                  <a:pt x="5921" y="767"/>
                </a:lnTo>
                <a:lnTo>
                  <a:pt x="5940" y="761"/>
                </a:lnTo>
                <a:lnTo>
                  <a:pt x="5958" y="754"/>
                </a:lnTo>
                <a:lnTo>
                  <a:pt x="5975" y="748"/>
                </a:lnTo>
                <a:lnTo>
                  <a:pt x="5992" y="740"/>
                </a:lnTo>
                <a:lnTo>
                  <a:pt x="6007" y="732"/>
                </a:lnTo>
                <a:lnTo>
                  <a:pt x="6037" y="711"/>
                </a:lnTo>
                <a:lnTo>
                  <a:pt x="6062" y="689"/>
                </a:lnTo>
                <a:lnTo>
                  <a:pt x="6084" y="663"/>
                </a:lnTo>
                <a:lnTo>
                  <a:pt x="6104" y="634"/>
                </a:lnTo>
                <a:lnTo>
                  <a:pt x="6119" y="604"/>
                </a:lnTo>
                <a:lnTo>
                  <a:pt x="6133" y="571"/>
                </a:lnTo>
                <a:lnTo>
                  <a:pt x="6143" y="535"/>
                </a:lnTo>
                <a:lnTo>
                  <a:pt x="6152" y="499"/>
                </a:lnTo>
                <a:lnTo>
                  <a:pt x="6158" y="461"/>
                </a:lnTo>
                <a:lnTo>
                  <a:pt x="6161" y="421"/>
                </a:lnTo>
                <a:lnTo>
                  <a:pt x="6163" y="379"/>
                </a:lnTo>
                <a:lnTo>
                  <a:pt x="6163" y="334"/>
                </a:lnTo>
                <a:lnTo>
                  <a:pt x="6164" y="242"/>
                </a:lnTo>
                <a:lnTo>
                  <a:pt x="6163" y="189"/>
                </a:lnTo>
                <a:lnTo>
                  <a:pt x="6159" y="147"/>
                </a:lnTo>
                <a:lnTo>
                  <a:pt x="6148" y="90"/>
                </a:lnTo>
                <a:lnTo>
                  <a:pt x="6138" y="60"/>
                </a:lnTo>
                <a:lnTo>
                  <a:pt x="6133" y="52"/>
                </a:lnTo>
                <a:lnTo>
                  <a:pt x="6271" y="52"/>
                </a:lnTo>
                <a:lnTo>
                  <a:pt x="6268" y="58"/>
                </a:lnTo>
                <a:lnTo>
                  <a:pt x="6259" y="78"/>
                </a:lnTo>
                <a:lnTo>
                  <a:pt x="6250" y="119"/>
                </a:lnTo>
                <a:lnTo>
                  <a:pt x="6245" y="149"/>
                </a:lnTo>
                <a:lnTo>
                  <a:pt x="6242" y="184"/>
                </a:lnTo>
                <a:lnTo>
                  <a:pt x="6242" y="243"/>
                </a:lnTo>
                <a:lnTo>
                  <a:pt x="6243" y="393"/>
                </a:lnTo>
                <a:lnTo>
                  <a:pt x="6242" y="434"/>
                </a:lnTo>
                <a:lnTo>
                  <a:pt x="6238" y="475"/>
                </a:lnTo>
                <a:lnTo>
                  <a:pt x="6232" y="517"/>
                </a:lnTo>
                <a:lnTo>
                  <a:pt x="6221" y="557"/>
                </a:lnTo>
                <a:lnTo>
                  <a:pt x="6209" y="597"/>
                </a:lnTo>
                <a:lnTo>
                  <a:pt x="6192" y="635"/>
                </a:lnTo>
                <a:lnTo>
                  <a:pt x="6183" y="653"/>
                </a:lnTo>
                <a:lnTo>
                  <a:pt x="6172" y="672"/>
                </a:lnTo>
                <a:lnTo>
                  <a:pt x="6148" y="706"/>
                </a:lnTo>
                <a:lnTo>
                  <a:pt x="6118" y="736"/>
                </a:lnTo>
                <a:lnTo>
                  <a:pt x="6085" y="766"/>
                </a:lnTo>
                <a:lnTo>
                  <a:pt x="6067" y="778"/>
                </a:lnTo>
                <a:lnTo>
                  <a:pt x="6047" y="791"/>
                </a:lnTo>
                <a:lnTo>
                  <a:pt x="6004" y="812"/>
                </a:lnTo>
                <a:lnTo>
                  <a:pt x="5981" y="821"/>
                </a:lnTo>
                <a:lnTo>
                  <a:pt x="5956" y="829"/>
                </a:lnTo>
                <a:lnTo>
                  <a:pt x="5902" y="842"/>
                </a:lnTo>
                <a:lnTo>
                  <a:pt x="5843" y="850"/>
                </a:lnTo>
                <a:lnTo>
                  <a:pt x="5810" y="852"/>
                </a:lnTo>
                <a:lnTo>
                  <a:pt x="5777" y="853"/>
                </a:lnTo>
                <a:lnTo>
                  <a:pt x="5712" y="851"/>
                </a:lnTo>
                <a:lnTo>
                  <a:pt x="5652" y="846"/>
                </a:lnTo>
                <a:lnTo>
                  <a:pt x="5597" y="837"/>
                </a:lnTo>
                <a:lnTo>
                  <a:pt x="5546" y="826"/>
                </a:lnTo>
                <a:lnTo>
                  <a:pt x="5499" y="810"/>
                </a:lnTo>
                <a:lnTo>
                  <a:pt x="5457" y="792"/>
                </a:lnTo>
                <a:lnTo>
                  <a:pt x="5419" y="770"/>
                </a:lnTo>
                <a:lnTo>
                  <a:pt x="5386" y="745"/>
                </a:lnTo>
                <a:lnTo>
                  <a:pt x="5356" y="717"/>
                </a:lnTo>
                <a:lnTo>
                  <a:pt x="5332" y="685"/>
                </a:lnTo>
                <a:lnTo>
                  <a:pt x="5311" y="651"/>
                </a:lnTo>
                <a:lnTo>
                  <a:pt x="5295" y="614"/>
                </a:lnTo>
                <a:lnTo>
                  <a:pt x="5283" y="574"/>
                </a:lnTo>
                <a:lnTo>
                  <a:pt x="5277" y="552"/>
                </a:lnTo>
                <a:lnTo>
                  <a:pt x="5274" y="531"/>
                </a:lnTo>
                <a:lnTo>
                  <a:pt x="5269" y="484"/>
                </a:lnTo>
                <a:lnTo>
                  <a:pt x="5269" y="436"/>
                </a:lnTo>
                <a:lnTo>
                  <a:pt x="5273" y="243"/>
                </a:lnTo>
                <a:close/>
                <a:moveTo>
                  <a:pt x="7484" y="836"/>
                </a:moveTo>
                <a:lnTo>
                  <a:pt x="7336" y="836"/>
                </a:lnTo>
                <a:lnTo>
                  <a:pt x="7162" y="836"/>
                </a:lnTo>
                <a:lnTo>
                  <a:pt x="6838" y="515"/>
                </a:lnTo>
                <a:lnTo>
                  <a:pt x="6523" y="203"/>
                </a:lnTo>
                <a:lnTo>
                  <a:pt x="6522" y="243"/>
                </a:lnTo>
                <a:lnTo>
                  <a:pt x="6522" y="647"/>
                </a:lnTo>
                <a:lnTo>
                  <a:pt x="6524" y="699"/>
                </a:lnTo>
                <a:lnTo>
                  <a:pt x="6528" y="741"/>
                </a:lnTo>
                <a:lnTo>
                  <a:pt x="6533" y="774"/>
                </a:lnTo>
                <a:lnTo>
                  <a:pt x="6539" y="799"/>
                </a:lnTo>
                <a:lnTo>
                  <a:pt x="6550" y="828"/>
                </a:lnTo>
                <a:lnTo>
                  <a:pt x="6556" y="836"/>
                </a:lnTo>
                <a:lnTo>
                  <a:pt x="6407" y="836"/>
                </a:lnTo>
                <a:lnTo>
                  <a:pt x="6412" y="828"/>
                </a:lnTo>
                <a:lnTo>
                  <a:pt x="6424" y="799"/>
                </a:lnTo>
                <a:lnTo>
                  <a:pt x="6430" y="774"/>
                </a:lnTo>
                <a:lnTo>
                  <a:pt x="6436" y="741"/>
                </a:lnTo>
                <a:lnTo>
                  <a:pt x="6438" y="722"/>
                </a:lnTo>
                <a:lnTo>
                  <a:pt x="6439" y="699"/>
                </a:lnTo>
                <a:lnTo>
                  <a:pt x="6440" y="647"/>
                </a:lnTo>
                <a:lnTo>
                  <a:pt x="6444" y="242"/>
                </a:lnTo>
                <a:lnTo>
                  <a:pt x="6441" y="171"/>
                </a:lnTo>
                <a:lnTo>
                  <a:pt x="6435" y="120"/>
                </a:lnTo>
                <a:lnTo>
                  <a:pt x="6393" y="82"/>
                </a:lnTo>
                <a:lnTo>
                  <a:pt x="6357" y="52"/>
                </a:lnTo>
                <a:lnTo>
                  <a:pt x="6704" y="52"/>
                </a:lnTo>
                <a:lnTo>
                  <a:pt x="7369" y="689"/>
                </a:lnTo>
                <a:lnTo>
                  <a:pt x="7370" y="647"/>
                </a:lnTo>
                <a:lnTo>
                  <a:pt x="7373" y="242"/>
                </a:lnTo>
                <a:lnTo>
                  <a:pt x="7371" y="189"/>
                </a:lnTo>
                <a:lnTo>
                  <a:pt x="7368" y="147"/>
                </a:lnTo>
                <a:lnTo>
                  <a:pt x="7362" y="113"/>
                </a:lnTo>
                <a:lnTo>
                  <a:pt x="7356" y="90"/>
                </a:lnTo>
                <a:lnTo>
                  <a:pt x="7345" y="60"/>
                </a:lnTo>
                <a:lnTo>
                  <a:pt x="7339" y="52"/>
                </a:lnTo>
                <a:lnTo>
                  <a:pt x="7484" y="52"/>
                </a:lnTo>
                <a:lnTo>
                  <a:pt x="7480" y="60"/>
                </a:lnTo>
                <a:lnTo>
                  <a:pt x="7468" y="90"/>
                </a:lnTo>
                <a:lnTo>
                  <a:pt x="7462" y="115"/>
                </a:lnTo>
                <a:lnTo>
                  <a:pt x="7456" y="147"/>
                </a:lnTo>
                <a:lnTo>
                  <a:pt x="7455" y="168"/>
                </a:lnTo>
                <a:lnTo>
                  <a:pt x="7453" y="189"/>
                </a:lnTo>
                <a:lnTo>
                  <a:pt x="7451" y="243"/>
                </a:lnTo>
                <a:lnTo>
                  <a:pt x="7451" y="647"/>
                </a:lnTo>
                <a:lnTo>
                  <a:pt x="7453" y="689"/>
                </a:lnTo>
                <a:lnTo>
                  <a:pt x="7455" y="725"/>
                </a:lnTo>
                <a:lnTo>
                  <a:pt x="7458" y="754"/>
                </a:lnTo>
                <a:lnTo>
                  <a:pt x="7463" y="779"/>
                </a:lnTo>
                <a:lnTo>
                  <a:pt x="7523" y="836"/>
                </a:lnTo>
                <a:lnTo>
                  <a:pt x="7484" y="836"/>
                </a:lnTo>
                <a:close/>
                <a:moveTo>
                  <a:pt x="0" y="964"/>
                </a:moveTo>
                <a:lnTo>
                  <a:pt x="491" y="964"/>
                </a:lnTo>
                <a:lnTo>
                  <a:pt x="983" y="964"/>
                </a:lnTo>
                <a:lnTo>
                  <a:pt x="1032" y="1249"/>
                </a:lnTo>
                <a:lnTo>
                  <a:pt x="991" y="1254"/>
                </a:lnTo>
                <a:lnTo>
                  <a:pt x="962" y="1211"/>
                </a:lnTo>
                <a:lnTo>
                  <a:pt x="934" y="1173"/>
                </a:lnTo>
                <a:lnTo>
                  <a:pt x="905" y="1140"/>
                </a:lnTo>
                <a:lnTo>
                  <a:pt x="875" y="1113"/>
                </a:lnTo>
                <a:lnTo>
                  <a:pt x="843" y="1089"/>
                </a:lnTo>
                <a:lnTo>
                  <a:pt x="809" y="1070"/>
                </a:lnTo>
                <a:lnTo>
                  <a:pt x="774" y="1054"/>
                </a:lnTo>
                <a:lnTo>
                  <a:pt x="736" y="1042"/>
                </a:lnTo>
                <a:lnTo>
                  <a:pt x="695" y="1032"/>
                </a:lnTo>
                <a:lnTo>
                  <a:pt x="650" y="1026"/>
                </a:lnTo>
                <a:lnTo>
                  <a:pt x="602" y="1021"/>
                </a:lnTo>
                <a:lnTo>
                  <a:pt x="549" y="1018"/>
                </a:lnTo>
                <a:lnTo>
                  <a:pt x="429" y="1015"/>
                </a:lnTo>
                <a:lnTo>
                  <a:pt x="288" y="1015"/>
                </a:lnTo>
                <a:lnTo>
                  <a:pt x="280" y="1071"/>
                </a:lnTo>
                <a:lnTo>
                  <a:pt x="278" y="1110"/>
                </a:lnTo>
                <a:lnTo>
                  <a:pt x="277" y="1155"/>
                </a:lnTo>
                <a:lnTo>
                  <a:pt x="277" y="1354"/>
                </a:lnTo>
                <a:lnTo>
                  <a:pt x="942" y="1354"/>
                </a:lnTo>
                <a:lnTo>
                  <a:pt x="942" y="1405"/>
                </a:lnTo>
                <a:lnTo>
                  <a:pt x="277" y="1405"/>
                </a:lnTo>
                <a:lnTo>
                  <a:pt x="277" y="1559"/>
                </a:lnTo>
                <a:lnTo>
                  <a:pt x="278" y="1611"/>
                </a:lnTo>
                <a:lnTo>
                  <a:pt x="281" y="1653"/>
                </a:lnTo>
                <a:lnTo>
                  <a:pt x="291" y="1711"/>
                </a:lnTo>
                <a:lnTo>
                  <a:pt x="302" y="1740"/>
                </a:lnTo>
                <a:lnTo>
                  <a:pt x="307" y="1748"/>
                </a:lnTo>
                <a:lnTo>
                  <a:pt x="0" y="1748"/>
                </a:lnTo>
                <a:lnTo>
                  <a:pt x="5" y="1740"/>
                </a:lnTo>
                <a:lnTo>
                  <a:pt x="14" y="1711"/>
                </a:lnTo>
                <a:lnTo>
                  <a:pt x="18" y="1686"/>
                </a:lnTo>
                <a:lnTo>
                  <a:pt x="23" y="1653"/>
                </a:lnTo>
                <a:lnTo>
                  <a:pt x="26" y="1611"/>
                </a:lnTo>
                <a:lnTo>
                  <a:pt x="27" y="1559"/>
                </a:lnTo>
                <a:lnTo>
                  <a:pt x="31" y="1154"/>
                </a:lnTo>
                <a:lnTo>
                  <a:pt x="28" y="1102"/>
                </a:lnTo>
                <a:lnTo>
                  <a:pt x="25" y="1060"/>
                </a:lnTo>
                <a:lnTo>
                  <a:pt x="20" y="1027"/>
                </a:lnTo>
                <a:lnTo>
                  <a:pt x="15" y="1002"/>
                </a:lnTo>
                <a:lnTo>
                  <a:pt x="5" y="972"/>
                </a:lnTo>
                <a:lnTo>
                  <a:pt x="0" y="964"/>
                </a:lnTo>
                <a:close/>
                <a:moveTo>
                  <a:pt x="1788" y="927"/>
                </a:moveTo>
                <a:lnTo>
                  <a:pt x="1850" y="928"/>
                </a:lnTo>
                <a:lnTo>
                  <a:pt x="1910" y="934"/>
                </a:lnTo>
                <a:lnTo>
                  <a:pt x="1968" y="942"/>
                </a:lnTo>
                <a:lnTo>
                  <a:pt x="2022" y="954"/>
                </a:lnTo>
                <a:lnTo>
                  <a:pt x="2073" y="969"/>
                </a:lnTo>
                <a:lnTo>
                  <a:pt x="2122" y="987"/>
                </a:lnTo>
                <a:lnTo>
                  <a:pt x="2166" y="1007"/>
                </a:lnTo>
                <a:lnTo>
                  <a:pt x="2207" y="1031"/>
                </a:lnTo>
                <a:lnTo>
                  <a:pt x="2243" y="1059"/>
                </a:lnTo>
                <a:lnTo>
                  <a:pt x="2276" y="1087"/>
                </a:lnTo>
                <a:lnTo>
                  <a:pt x="2305" y="1119"/>
                </a:lnTo>
                <a:lnTo>
                  <a:pt x="2329" y="1153"/>
                </a:lnTo>
                <a:lnTo>
                  <a:pt x="2347" y="1190"/>
                </a:lnTo>
                <a:lnTo>
                  <a:pt x="2355" y="1208"/>
                </a:lnTo>
                <a:lnTo>
                  <a:pt x="2360" y="1229"/>
                </a:lnTo>
                <a:lnTo>
                  <a:pt x="2366" y="1249"/>
                </a:lnTo>
                <a:lnTo>
                  <a:pt x="2369" y="1270"/>
                </a:lnTo>
                <a:lnTo>
                  <a:pt x="2372" y="1291"/>
                </a:lnTo>
                <a:lnTo>
                  <a:pt x="2372" y="1313"/>
                </a:lnTo>
                <a:lnTo>
                  <a:pt x="2372" y="1339"/>
                </a:lnTo>
                <a:lnTo>
                  <a:pt x="2368" y="1365"/>
                </a:lnTo>
                <a:lnTo>
                  <a:pt x="2364" y="1390"/>
                </a:lnTo>
                <a:lnTo>
                  <a:pt x="2358" y="1414"/>
                </a:lnTo>
                <a:lnTo>
                  <a:pt x="2350" y="1437"/>
                </a:lnTo>
                <a:lnTo>
                  <a:pt x="2341" y="1460"/>
                </a:lnTo>
                <a:lnTo>
                  <a:pt x="2318" y="1504"/>
                </a:lnTo>
                <a:lnTo>
                  <a:pt x="2305" y="1526"/>
                </a:lnTo>
                <a:lnTo>
                  <a:pt x="2290" y="1545"/>
                </a:lnTo>
                <a:lnTo>
                  <a:pt x="2274" y="1566"/>
                </a:lnTo>
                <a:lnTo>
                  <a:pt x="2256" y="1584"/>
                </a:lnTo>
                <a:lnTo>
                  <a:pt x="2217" y="1619"/>
                </a:lnTo>
                <a:lnTo>
                  <a:pt x="2175" y="1652"/>
                </a:lnTo>
                <a:lnTo>
                  <a:pt x="2129" y="1680"/>
                </a:lnTo>
                <a:lnTo>
                  <a:pt x="2079" y="1706"/>
                </a:lnTo>
                <a:lnTo>
                  <a:pt x="2026" y="1728"/>
                </a:lnTo>
                <a:lnTo>
                  <a:pt x="1970" y="1746"/>
                </a:lnTo>
                <a:lnTo>
                  <a:pt x="1914" y="1760"/>
                </a:lnTo>
                <a:lnTo>
                  <a:pt x="1854" y="1771"/>
                </a:lnTo>
                <a:lnTo>
                  <a:pt x="1793" y="1777"/>
                </a:lnTo>
                <a:lnTo>
                  <a:pt x="1732" y="1779"/>
                </a:lnTo>
                <a:lnTo>
                  <a:pt x="1669" y="1777"/>
                </a:lnTo>
                <a:lnTo>
                  <a:pt x="1609" y="1771"/>
                </a:lnTo>
                <a:lnTo>
                  <a:pt x="1551" y="1762"/>
                </a:lnTo>
                <a:lnTo>
                  <a:pt x="1494" y="1750"/>
                </a:lnTo>
                <a:lnTo>
                  <a:pt x="1442" y="1732"/>
                </a:lnTo>
                <a:lnTo>
                  <a:pt x="1392" y="1713"/>
                </a:lnTo>
                <a:lnTo>
                  <a:pt x="1346" y="1691"/>
                </a:lnTo>
                <a:lnTo>
                  <a:pt x="1304" y="1666"/>
                </a:lnTo>
                <a:lnTo>
                  <a:pt x="1265" y="1637"/>
                </a:lnTo>
                <a:lnTo>
                  <a:pt x="1231" y="1607"/>
                </a:lnTo>
                <a:lnTo>
                  <a:pt x="1201" y="1574"/>
                </a:lnTo>
                <a:lnTo>
                  <a:pt x="1176" y="1537"/>
                </a:lnTo>
                <a:lnTo>
                  <a:pt x="1156" y="1500"/>
                </a:lnTo>
                <a:lnTo>
                  <a:pt x="1142" y="1460"/>
                </a:lnTo>
                <a:lnTo>
                  <a:pt x="1133" y="1418"/>
                </a:lnTo>
                <a:lnTo>
                  <a:pt x="1130" y="1398"/>
                </a:lnTo>
                <a:lnTo>
                  <a:pt x="1130" y="1375"/>
                </a:lnTo>
                <a:lnTo>
                  <a:pt x="1130" y="1348"/>
                </a:lnTo>
                <a:lnTo>
                  <a:pt x="1134" y="1322"/>
                </a:lnTo>
                <a:lnTo>
                  <a:pt x="1139" y="1296"/>
                </a:lnTo>
                <a:lnTo>
                  <a:pt x="1146" y="1271"/>
                </a:lnTo>
                <a:lnTo>
                  <a:pt x="1155" y="1246"/>
                </a:lnTo>
                <a:lnTo>
                  <a:pt x="1165" y="1222"/>
                </a:lnTo>
                <a:lnTo>
                  <a:pt x="1193" y="1178"/>
                </a:lnTo>
                <a:lnTo>
                  <a:pt x="1075" y="964"/>
                </a:lnTo>
                <a:lnTo>
                  <a:pt x="1215" y="964"/>
                </a:lnTo>
                <a:lnTo>
                  <a:pt x="1280" y="1085"/>
                </a:lnTo>
                <a:lnTo>
                  <a:pt x="1307" y="1064"/>
                </a:lnTo>
                <a:lnTo>
                  <a:pt x="1337" y="1045"/>
                </a:lnTo>
                <a:lnTo>
                  <a:pt x="1286" y="963"/>
                </a:lnTo>
                <a:lnTo>
                  <a:pt x="1425" y="963"/>
                </a:lnTo>
                <a:lnTo>
                  <a:pt x="1433" y="995"/>
                </a:lnTo>
                <a:lnTo>
                  <a:pt x="1474" y="979"/>
                </a:lnTo>
                <a:lnTo>
                  <a:pt x="1516" y="965"/>
                </a:lnTo>
                <a:lnTo>
                  <a:pt x="1560" y="954"/>
                </a:lnTo>
                <a:lnTo>
                  <a:pt x="1604" y="944"/>
                </a:lnTo>
                <a:lnTo>
                  <a:pt x="1649" y="936"/>
                </a:lnTo>
                <a:lnTo>
                  <a:pt x="1695" y="931"/>
                </a:lnTo>
                <a:lnTo>
                  <a:pt x="1741" y="928"/>
                </a:lnTo>
                <a:lnTo>
                  <a:pt x="1788" y="927"/>
                </a:lnTo>
                <a:close/>
                <a:moveTo>
                  <a:pt x="1843" y="1697"/>
                </a:moveTo>
                <a:lnTo>
                  <a:pt x="1880" y="1696"/>
                </a:lnTo>
                <a:lnTo>
                  <a:pt x="1912" y="1692"/>
                </a:lnTo>
                <a:lnTo>
                  <a:pt x="1943" y="1684"/>
                </a:lnTo>
                <a:lnTo>
                  <a:pt x="1970" y="1675"/>
                </a:lnTo>
                <a:lnTo>
                  <a:pt x="1996" y="1662"/>
                </a:lnTo>
                <a:lnTo>
                  <a:pt x="2019" y="1647"/>
                </a:lnTo>
                <a:lnTo>
                  <a:pt x="2039" y="1632"/>
                </a:lnTo>
                <a:lnTo>
                  <a:pt x="2058" y="1613"/>
                </a:lnTo>
                <a:lnTo>
                  <a:pt x="2072" y="1594"/>
                </a:lnTo>
                <a:lnTo>
                  <a:pt x="2086" y="1573"/>
                </a:lnTo>
                <a:lnTo>
                  <a:pt x="2097" y="1551"/>
                </a:lnTo>
                <a:lnTo>
                  <a:pt x="2106" y="1527"/>
                </a:lnTo>
                <a:lnTo>
                  <a:pt x="2113" y="1503"/>
                </a:lnTo>
                <a:lnTo>
                  <a:pt x="2119" y="1479"/>
                </a:lnTo>
                <a:lnTo>
                  <a:pt x="2121" y="1455"/>
                </a:lnTo>
                <a:lnTo>
                  <a:pt x="2122" y="1430"/>
                </a:lnTo>
                <a:lnTo>
                  <a:pt x="2119" y="1382"/>
                </a:lnTo>
                <a:lnTo>
                  <a:pt x="2115" y="1359"/>
                </a:lnTo>
                <a:lnTo>
                  <a:pt x="2111" y="1338"/>
                </a:lnTo>
                <a:lnTo>
                  <a:pt x="2097" y="1295"/>
                </a:lnTo>
                <a:lnTo>
                  <a:pt x="2078" y="1255"/>
                </a:lnTo>
                <a:lnTo>
                  <a:pt x="2055" y="1216"/>
                </a:lnTo>
                <a:lnTo>
                  <a:pt x="2043" y="1199"/>
                </a:lnTo>
                <a:lnTo>
                  <a:pt x="2029" y="1182"/>
                </a:lnTo>
                <a:lnTo>
                  <a:pt x="2014" y="1165"/>
                </a:lnTo>
                <a:lnTo>
                  <a:pt x="1999" y="1149"/>
                </a:lnTo>
                <a:lnTo>
                  <a:pt x="1966" y="1120"/>
                </a:lnTo>
                <a:lnTo>
                  <a:pt x="1929" y="1094"/>
                </a:lnTo>
                <a:lnTo>
                  <a:pt x="1891" y="1071"/>
                </a:lnTo>
                <a:lnTo>
                  <a:pt x="1851" y="1051"/>
                </a:lnTo>
                <a:lnTo>
                  <a:pt x="1810" y="1035"/>
                </a:lnTo>
                <a:lnTo>
                  <a:pt x="1768" y="1021"/>
                </a:lnTo>
                <a:lnTo>
                  <a:pt x="1727" y="1012"/>
                </a:lnTo>
                <a:lnTo>
                  <a:pt x="1683" y="1006"/>
                </a:lnTo>
                <a:lnTo>
                  <a:pt x="1642" y="1004"/>
                </a:lnTo>
                <a:lnTo>
                  <a:pt x="1605" y="1005"/>
                </a:lnTo>
                <a:lnTo>
                  <a:pt x="1571" y="1010"/>
                </a:lnTo>
                <a:lnTo>
                  <a:pt x="1539" y="1017"/>
                </a:lnTo>
                <a:lnTo>
                  <a:pt x="1511" y="1026"/>
                </a:lnTo>
                <a:lnTo>
                  <a:pt x="1486" y="1037"/>
                </a:lnTo>
                <a:lnTo>
                  <a:pt x="1464" y="1051"/>
                </a:lnTo>
                <a:lnTo>
                  <a:pt x="1443" y="1066"/>
                </a:lnTo>
                <a:lnTo>
                  <a:pt x="1425" y="1083"/>
                </a:lnTo>
                <a:lnTo>
                  <a:pt x="1410" y="1103"/>
                </a:lnTo>
                <a:lnTo>
                  <a:pt x="1398" y="1124"/>
                </a:lnTo>
                <a:lnTo>
                  <a:pt x="1386" y="1146"/>
                </a:lnTo>
                <a:lnTo>
                  <a:pt x="1379" y="1170"/>
                </a:lnTo>
                <a:lnTo>
                  <a:pt x="1372" y="1194"/>
                </a:lnTo>
                <a:lnTo>
                  <a:pt x="1367" y="1219"/>
                </a:lnTo>
                <a:lnTo>
                  <a:pt x="1364" y="1272"/>
                </a:lnTo>
                <a:lnTo>
                  <a:pt x="1365" y="1301"/>
                </a:lnTo>
                <a:lnTo>
                  <a:pt x="1369" y="1333"/>
                </a:lnTo>
                <a:lnTo>
                  <a:pt x="1377" y="1367"/>
                </a:lnTo>
                <a:lnTo>
                  <a:pt x="1389" y="1401"/>
                </a:lnTo>
                <a:lnTo>
                  <a:pt x="1403" y="1436"/>
                </a:lnTo>
                <a:lnTo>
                  <a:pt x="1422" y="1473"/>
                </a:lnTo>
                <a:lnTo>
                  <a:pt x="1444" y="1507"/>
                </a:lnTo>
                <a:lnTo>
                  <a:pt x="1470" y="1541"/>
                </a:lnTo>
                <a:lnTo>
                  <a:pt x="1485" y="1557"/>
                </a:lnTo>
                <a:lnTo>
                  <a:pt x="1501" y="1573"/>
                </a:lnTo>
                <a:lnTo>
                  <a:pt x="1536" y="1602"/>
                </a:lnTo>
                <a:lnTo>
                  <a:pt x="1555" y="1616"/>
                </a:lnTo>
                <a:lnTo>
                  <a:pt x="1576" y="1629"/>
                </a:lnTo>
                <a:lnTo>
                  <a:pt x="1619" y="1652"/>
                </a:lnTo>
                <a:lnTo>
                  <a:pt x="1668" y="1671"/>
                </a:lnTo>
                <a:lnTo>
                  <a:pt x="1721" y="1685"/>
                </a:lnTo>
                <a:lnTo>
                  <a:pt x="1780" y="1694"/>
                </a:lnTo>
                <a:lnTo>
                  <a:pt x="1843" y="1697"/>
                </a:lnTo>
                <a:close/>
                <a:moveTo>
                  <a:pt x="3503" y="1173"/>
                </a:moveTo>
                <a:lnTo>
                  <a:pt x="3502" y="1195"/>
                </a:lnTo>
                <a:lnTo>
                  <a:pt x="3497" y="1216"/>
                </a:lnTo>
                <a:lnTo>
                  <a:pt x="3489" y="1238"/>
                </a:lnTo>
                <a:lnTo>
                  <a:pt x="3479" y="1258"/>
                </a:lnTo>
                <a:lnTo>
                  <a:pt x="3467" y="1278"/>
                </a:lnTo>
                <a:lnTo>
                  <a:pt x="3452" y="1297"/>
                </a:lnTo>
                <a:lnTo>
                  <a:pt x="3434" y="1314"/>
                </a:lnTo>
                <a:lnTo>
                  <a:pt x="3415" y="1331"/>
                </a:lnTo>
                <a:lnTo>
                  <a:pt x="3392" y="1347"/>
                </a:lnTo>
                <a:lnTo>
                  <a:pt x="3368" y="1361"/>
                </a:lnTo>
                <a:lnTo>
                  <a:pt x="3315" y="1388"/>
                </a:lnTo>
                <a:lnTo>
                  <a:pt x="3285" y="1399"/>
                </a:lnTo>
                <a:lnTo>
                  <a:pt x="3254" y="1408"/>
                </a:lnTo>
                <a:lnTo>
                  <a:pt x="3222" y="1417"/>
                </a:lnTo>
                <a:lnTo>
                  <a:pt x="3188" y="1424"/>
                </a:lnTo>
                <a:lnTo>
                  <a:pt x="3307" y="1526"/>
                </a:lnTo>
                <a:lnTo>
                  <a:pt x="3368" y="1577"/>
                </a:lnTo>
                <a:lnTo>
                  <a:pt x="3428" y="1624"/>
                </a:lnTo>
                <a:lnTo>
                  <a:pt x="3485" y="1666"/>
                </a:lnTo>
                <a:lnTo>
                  <a:pt x="3538" y="1698"/>
                </a:lnTo>
                <a:lnTo>
                  <a:pt x="3563" y="1711"/>
                </a:lnTo>
                <a:lnTo>
                  <a:pt x="3587" y="1721"/>
                </a:lnTo>
                <a:lnTo>
                  <a:pt x="3610" y="1728"/>
                </a:lnTo>
                <a:lnTo>
                  <a:pt x="3630" y="1730"/>
                </a:lnTo>
                <a:lnTo>
                  <a:pt x="3630" y="1748"/>
                </a:lnTo>
                <a:lnTo>
                  <a:pt x="3221" y="1748"/>
                </a:lnTo>
                <a:lnTo>
                  <a:pt x="3214" y="1731"/>
                </a:lnTo>
                <a:lnTo>
                  <a:pt x="3200" y="1713"/>
                </a:lnTo>
                <a:lnTo>
                  <a:pt x="3150" y="1656"/>
                </a:lnTo>
                <a:lnTo>
                  <a:pt x="3104" y="1608"/>
                </a:lnTo>
                <a:lnTo>
                  <a:pt x="3064" y="1568"/>
                </a:lnTo>
                <a:lnTo>
                  <a:pt x="3028" y="1535"/>
                </a:lnTo>
                <a:lnTo>
                  <a:pt x="2996" y="1508"/>
                </a:lnTo>
                <a:lnTo>
                  <a:pt x="2970" y="1487"/>
                </a:lnTo>
                <a:lnTo>
                  <a:pt x="2947" y="1472"/>
                </a:lnTo>
                <a:lnTo>
                  <a:pt x="2929" y="1459"/>
                </a:lnTo>
                <a:lnTo>
                  <a:pt x="2875" y="1431"/>
                </a:lnTo>
                <a:lnTo>
                  <a:pt x="2827" y="1410"/>
                </a:lnTo>
                <a:lnTo>
                  <a:pt x="2783" y="1397"/>
                </a:lnTo>
                <a:lnTo>
                  <a:pt x="2764" y="1393"/>
                </a:lnTo>
                <a:lnTo>
                  <a:pt x="2745" y="1391"/>
                </a:lnTo>
                <a:lnTo>
                  <a:pt x="2745" y="1559"/>
                </a:lnTo>
                <a:lnTo>
                  <a:pt x="2746" y="1611"/>
                </a:lnTo>
                <a:lnTo>
                  <a:pt x="2749" y="1653"/>
                </a:lnTo>
                <a:lnTo>
                  <a:pt x="2754" y="1686"/>
                </a:lnTo>
                <a:lnTo>
                  <a:pt x="2759" y="1711"/>
                </a:lnTo>
                <a:lnTo>
                  <a:pt x="2769" y="1740"/>
                </a:lnTo>
                <a:lnTo>
                  <a:pt x="2774" y="1748"/>
                </a:lnTo>
                <a:lnTo>
                  <a:pt x="2465" y="1748"/>
                </a:lnTo>
                <a:lnTo>
                  <a:pt x="2469" y="1740"/>
                </a:lnTo>
                <a:lnTo>
                  <a:pt x="2474" y="1729"/>
                </a:lnTo>
                <a:lnTo>
                  <a:pt x="2479" y="1711"/>
                </a:lnTo>
                <a:lnTo>
                  <a:pt x="2485" y="1686"/>
                </a:lnTo>
                <a:lnTo>
                  <a:pt x="2489" y="1653"/>
                </a:lnTo>
                <a:lnTo>
                  <a:pt x="2493" y="1611"/>
                </a:lnTo>
                <a:lnTo>
                  <a:pt x="2494" y="1559"/>
                </a:lnTo>
                <a:lnTo>
                  <a:pt x="2497" y="1154"/>
                </a:lnTo>
                <a:lnTo>
                  <a:pt x="2496" y="1095"/>
                </a:lnTo>
                <a:lnTo>
                  <a:pt x="2492" y="1048"/>
                </a:lnTo>
                <a:lnTo>
                  <a:pt x="2485" y="1013"/>
                </a:lnTo>
                <a:lnTo>
                  <a:pt x="2478" y="987"/>
                </a:lnTo>
                <a:lnTo>
                  <a:pt x="2470" y="970"/>
                </a:lnTo>
                <a:lnTo>
                  <a:pt x="2463" y="960"/>
                </a:lnTo>
                <a:lnTo>
                  <a:pt x="2457" y="953"/>
                </a:lnTo>
                <a:lnTo>
                  <a:pt x="2963" y="953"/>
                </a:lnTo>
                <a:lnTo>
                  <a:pt x="3043" y="954"/>
                </a:lnTo>
                <a:lnTo>
                  <a:pt x="3079" y="955"/>
                </a:lnTo>
                <a:lnTo>
                  <a:pt x="3114" y="958"/>
                </a:lnTo>
                <a:lnTo>
                  <a:pt x="3178" y="962"/>
                </a:lnTo>
                <a:lnTo>
                  <a:pt x="3234" y="968"/>
                </a:lnTo>
                <a:lnTo>
                  <a:pt x="3285" y="977"/>
                </a:lnTo>
                <a:lnTo>
                  <a:pt x="3328" y="987"/>
                </a:lnTo>
                <a:lnTo>
                  <a:pt x="3367" y="998"/>
                </a:lnTo>
                <a:lnTo>
                  <a:pt x="3400" y="1012"/>
                </a:lnTo>
                <a:lnTo>
                  <a:pt x="3427" y="1027"/>
                </a:lnTo>
                <a:lnTo>
                  <a:pt x="3438" y="1035"/>
                </a:lnTo>
                <a:lnTo>
                  <a:pt x="3449" y="1044"/>
                </a:lnTo>
                <a:lnTo>
                  <a:pt x="3467" y="1061"/>
                </a:lnTo>
                <a:lnTo>
                  <a:pt x="3481" y="1081"/>
                </a:lnTo>
                <a:lnTo>
                  <a:pt x="3492" y="1102"/>
                </a:lnTo>
                <a:lnTo>
                  <a:pt x="3498" y="1124"/>
                </a:lnTo>
                <a:lnTo>
                  <a:pt x="3502" y="1148"/>
                </a:lnTo>
                <a:lnTo>
                  <a:pt x="3503" y="1173"/>
                </a:lnTo>
                <a:close/>
                <a:moveTo>
                  <a:pt x="3004" y="1390"/>
                </a:moveTo>
                <a:lnTo>
                  <a:pt x="3050" y="1388"/>
                </a:lnTo>
                <a:lnTo>
                  <a:pt x="3094" y="1380"/>
                </a:lnTo>
                <a:lnTo>
                  <a:pt x="3136" y="1366"/>
                </a:lnTo>
                <a:lnTo>
                  <a:pt x="3173" y="1348"/>
                </a:lnTo>
                <a:lnTo>
                  <a:pt x="3190" y="1338"/>
                </a:lnTo>
                <a:lnTo>
                  <a:pt x="3205" y="1325"/>
                </a:lnTo>
                <a:lnTo>
                  <a:pt x="3218" y="1312"/>
                </a:lnTo>
                <a:lnTo>
                  <a:pt x="3230" y="1297"/>
                </a:lnTo>
                <a:lnTo>
                  <a:pt x="3239" y="1281"/>
                </a:lnTo>
                <a:lnTo>
                  <a:pt x="3246" y="1263"/>
                </a:lnTo>
                <a:lnTo>
                  <a:pt x="3250" y="1245"/>
                </a:lnTo>
                <a:lnTo>
                  <a:pt x="3251" y="1224"/>
                </a:lnTo>
                <a:lnTo>
                  <a:pt x="3249" y="1196"/>
                </a:lnTo>
                <a:lnTo>
                  <a:pt x="3244" y="1170"/>
                </a:lnTo>
                <a:lnTo>
                  <a:pt x="3235" y="1146"/>
                </a:lnTo>
                <a:lnTo>
                  <a:pt x="3224" y="1124"/>
                </a:lnTo>
                <a:lnTo>
                  <a:pt x="3209" y="1104"/>
                </a:lnTo>
                <a:lnTo>
                  <a:pt x="3191" y="1087"/>
                </a:lnTo>
                <a:lnTo>
                  <a:pt x="3182" y="1078"/>
                </a:lnTo>
                <a:lnTo>
                  <a:pt x="3172" y="1070"/>
                </a:lnTo>
                <a:lnTo>
                  <a:pt x="3149" y="1056"/>
                </a:lnTo>
                <a:lnTo>
                  <a:pt x="3125" y="1044"/>
                </a:lnTo>
                <a:lnTo>
                  <a:pt x="3098" y="1034"/>
                </a:lnTo>
                <a:lnTo>
                  <a:pt x="3070" y="1024"/>
                </a:lnTo>
                <a:lnTo>
                  <a:pt x="3040" y="1018"/>
                </a:lnTo>
                <a:lnTo>
                  <a:pt x="3009" y="1012"/>
                </a:lnTo>
                <a:lnTo>
                  <a:pt x="2976" y="1007"/>
                </a:lnTo>
                <a:lnTo>
                  <a:pt x="2908" y="1005"/>
                </a:lnTo>
                <a:lnTo>
                  <a:pt x="2857" y="1005"/>
                </a:lnTo>
                <a:lnTo>
                  <a:pt x="2816" y="1007"/>
                </a:lnTo>
                <a:lnTo>
                  <a:pt x="2754" y="1015"/>
                </a:lnTo>
                <a:lnTo>
                  <a:pt x="2747" y="1080"/>
                </a:lnTo>
                <a:lnTo>
                  <a:pt x="2745" y="1166"/>
                </a:lnTo>
                <a:lnTo>
                  <a:pt x="2745" y="1324"/>
                </a:lnTo>
                <a:lnTo>
                  <a:pt x="2791" y="1349"/>
                </a:lnTo>
                <a:lnTo>
                  <a:pt x="2818" y="1359"/>
                </a:lnTo>
                <a:lnTo>
                  <a:pt x="2849" y="1369"/>
                </a:lnTo>
                <a:lnTo>
                  <a:pt x="2882" y="1378"/>
                </a:lnTo>
                <a:lnTo>
                  <a:pt x="2918" y="1384"/>
                </a:lnTo>
                <a:lnTo>
                  <a:pt x="2959" y="1389"/>
                </a:lnTo>
                <a:lnTo>
                  <a:pt x="3004" y="1390"/>
                </a:lnTo>
                <a:close/>
                <a:moveTo>
                  <a:pt x="4387" y="1337"/>
                </a:moveTo>
                <a:lnTo>
                  <a:pt x="4438" y="1340"/>
                </a:lnTo>
                <a:lnTo>
                  <a:pt x="4485" y="1344"/>
                </a:lnTo>
                <a:lnTo>
                  <a:pt x="4528" y="1350"/>
                </a:lnTo>
                <a:lnTo>
                  <a:pt x="4565" y="1358"/>
                </a:lnTo>
                <a:lnTo>
                  <a:pt x="4600" y="1367"/>
                </a:lnTo>
                <a:lnTo>
                  <a:pt x="4630" y="1377"/>
                </a:lnTo>
                <a:lnTo>
                  <a:pt x="4657" y="1388"/>
                </a:lnTo>
                <a:lnTo>
                  <a:pt x="4680" y="1400"/>
                </a:lnTo>
                <a:lnTo>
                  <a:pt x="4700" y="1414"/>
                </a:lnTo>
                <a:lnTo>
                  <a:pt x="4716" y="1427"/>
                </a:lnTo>
                <a:lnTo>
                  <a:pt x="4730" y="1442"/>
                </a:lnTo>
                <a:lnTo>
                  <a:pt x="4740" y="1457"/>
                </a:lnTo>
                <a:lnTo>
                  <a:pt x="4753" y="1489"/>
                </a:lnTo>
                <a:lnTo>
                  <a:pt x="4757" y="1506"/>
                </a:lnTo>
                <a:lnTo>
                  <a:pt x="4758" y="1523"/>
                </a:lnTo>
                <a:lnTo>
                  <a:pt x="4756" y="1546"/>
                </a:lnTo>
                <a:lnTo>
                  <a:pt x="4748" y="1570"/>
                </a:lnTo>
                <a:lnTo>
                  <a:pt x="4736" y="1593"/>
                </a:lnTo>
                <a:lnTo>
                  <a:pt x="4721" y="1614"/>
                </a:lnTo>
                <a:lnTo>
                  <a:pt x="4700" y="1634"/>
                </a:lnTo>
                <a:lnTo>
                  <a:pt x="4676" y="1653"/>
                </a:lnTo>
                <a:lnTo>
                  <a:pt x="4648" y="1670"/>
                </a:lnTo>
                <a:lnTo>
                  <a:pt x="4617" y="1686"/>
                </a:lnTo>
                <a:lnTo>
                  <a:pt x="4583" y="1701"/>
                </a:lnTo>
                <a:lnTo>
                  <a:pt x="4545" y="1713"/>
                </a:lnTo>
                <a:lnTo>
                  <a:pt x="4505" y="1723"/>
                </a:lnTo>
                <a:lnTo>
                  <a:pt x="4462" y="1732"/>
                </a:lnTo>
                <a:lnTo>
                  <a:pt x="4416" y="1739"/>
                </a:lnTo>
                <a:lnTo>
                  <a:pt x="4368" y="1745"/>
                </a:lnTo>
                <a:lnTo>
                  <a:pt x="4318" y="1747"/>
                </a:lnTo>
                <a:lnTo>
                  <a:pt x="4266" y="1748"/>
                </a:lnTo>
                <a:lnTo>
                  <a:pt x="3913" y="1748"/>
                </a:lnTo>
                <a:lnTo>
                  <a:pt x="3702" y="1748"/>
                </a:lnTo>
                <a:lnTo>
                  <a:pt x="3707" y="1740"/>
                </a:lnTo>
                <a:lnTo>
                  <a:pt x="3712" y="1729"/>
                </a:lnTo>
                <a:lnTo>
                  <a:pt x="3717" y="1711"/>
                </a:lnTo>
                <a:lnTo>
                  <a:pt x="3723" y="1686"/>
                </a:lnTo>
                <a:lnTo>
                  <a:pt x="3727" y="1653"/>
                </a:lnTo>
                <a:lnTo>
                  <a:pt x="3731" y="1611"/>
                </a:lnTo>
                <a:lnTo>
                  <a:pt x="3732" y="1559"/>
                </a:lnTo>
                <a:lnTo>
                  <a:pt x="3735" y="1154"/>
                </a:lnTo>
                <a:lnTo>
                  <a:pt x="3734" y="1102"/>
                </a:lnTo>
                <a:lnTo>
                  <a:pt x="3731" y="1060"/>
                </a:lnTo>
                <a:lnTo>
                  <a:pt x="3725" y="1027"/>
                </a:lnTo>
                <a:lnTo>
                  <a:pt x="3719" y="1002"/>
                </a:lnTo>
                <a:lnTo>
                  <a:pt x="3707" y="972"/>
                </a:lnTo>
                <a:lnTo>
                  <a:pt x="3702" y="964"/>
                </a:lnTo>
                <a:lnTo>
                  <a:pt x="4012" y="964"/>
                </a:lnTo>
                <a:lnTo>
                  <a:pt x="4223" y="964"/>
                </a:lnTo>
                <a:lnTo>
                  <a:pt x="4272" y="965"/>
                </a:lnTo>
                <a:lnTo>
                  <a:pt x="4317" y="968"/>
                </a:lnTo>
                <a:lnTo>
                  <a:pt x="4361" y="971"/>
                </a:lnTo>
                <a:lnTo>
                  <a:pt x="4403" y="976"/>
                </a:lnTo>
                <a:lnTo>
                  <a:pt x="4442" y="983"/>
                </a:lnTo>
                <a:lnTo>
                  <a:pt x="4478" y="990"/>
                </a:lnTo>
                <a:lnTo>
                  <a:pt x="4541" y="1010"/>
                </a:lnTo>
                <a:lnTo>
                  <a:pt x="4569" y="1021"/>
                </a:lnTo>
                <a:lnTo>
                  <a:pt x="4592" y="1035"/>
                </a:lnTo>
                <a:lnTo>
                  <a:pt x="4614" y="1048"/>
                </a:lnTo>
                <a:lnTo>
                  <a:pt x="4623" y="1056"/>
                </a:lnTo>
                <a:lnTo>
                  <a:pt x="4631" y="1064"/>
                </a:lnTo>
                <a:lnTo>
                  <a:pt x="4645" y="1081"/>
                </a:lnTo>
                <a:lnTo>
                  <a:pt x="4655" y="1099"/>
                </a:lnTo>
                <a:lnTo>
                  <a:pt x="4660" y="1120"/>
                </a:lnTo>
                <a:lnTo>
                  <a:pt x="4663" y="1140"/>
                </a:lnTo>
                <a:lnTo>
                  <a:pt x="4662" y="1162"/>
                </a:lnTo>
                <a:lnTo>
                  <a:pt x="4657" y="1182"/>
                </a:lnTo>
                <a:lnTo>
                  <a:pt x="4650" y="1201"/>
                </a:lnTo>
                <a:lnTo>
                  <a:pt x="4640" y="1219"/>
                </a:lnTo>
                <a:lnTo>
                  <a:pt x="4629" y="1234"/>
                </a:lnTo>
                <a:lnTo>
                  <a:pt x="4614" y="1249"/>
                </a:lnTo>
                <a:lnTo>
                  <a:pt x="4598" y="1263"/>
                </a:lnTo>
                <a:lnTo>
                  <a:pt x="4580" y="1275"/>
                </a:lnTo>
                <a:lnTo>
                  <a:pt x="4539" y="1297"/>
                </a:lnTo>
                <a:lnTo>
                  <a:pt x="4516" y="1305"/>
                </a:lnTo>
                <a:lnTo>
                  <a:pt x="4493" y="1313"/>
                </a:lnTo>
                <a:lnTo>
                  <a:pt x="4442" y="1326"/>
                </a:lnTo>
                <a:lnTo>
                  <a:pt x="4387" y="1337"/>
                </a:lnTo>
                <a:close/>
                <a:moveTo>
                  <a:pt x="3983" y="1155"/>
                </a:moveTo>
                <a:lnTo>
                  <a:pt x="3983" y="1299"/>
                </a:lnTo>
                <a:lnTo>
                  <a:pt x="4027" y="1314"/>
                </a:lnTo>
                <a:lnTo>
                  <a:pt x="4052" y="1319"/>
                </a:lnTo>
                <a:lnTo>
                  <a:pt x="4077" y="1324"/>
                </a:lnTo>
                <a:lnTo>
                  <a:pt x="4132" y="1330"/>
                </a:lnTo>
                <a:lnTo>
                  <a:pt x="4197" y="1332"/>
                </a:lnTo>
                <a:lnTo>
                  <a:pt x="4223" y="1331"/>
                </a:lnTo>
                <a:lnTo>
                  <a:pt x="4248" y="1329"/>
                </a:lnTo>
                <a:lnTo>
                  <a:pt x="4293" y="1321"/>
                </a:lnTo>
                <a:lnTo>
                  <a:pt x="4315" y="1315"/>
                </a:lnTo>
                <a:lnTo>
                  <a:pt x="4334" y="1307"/>
                </a:lnTo>
                <a:lnTo>
                  <a:pt x="4352" y="1299"/>
                </a:lnTo>
                <a:lnTo>
                  <a:pt x="4368" y="1290"/>
                </a:lnTo>
                <a:lnTo>
                  <a:pt x="4395" y="1270"/>
                </a:lnTo>
                <a:lnTo>
                  <a:pt x="4416" y="1246"/>
                </a:lnTo>
                <a:lnTo>
                  <a:pt x="4423" y="1232"/>
                </a:lnTo>
                <a:lnTo>
                  <a:pt x="4429" y="1219"/>
                </a:lnTo>
                <a:lnTo>
                  <a:pt x="4431" y="1205"/>
                </a:lnTo>
                <a:lnTo>
                  <a:pt x="4433" y="1190"/>
                </a:lnTo>
                <a:lnTo>
                  <a:pt x="4431" y="1165"/>
                </a:lnTo>
                <a:lnTo>
                  <a:pt x="4427" y="1141"/>
                </a:lnTo>
                <a:lnTo>
                  <a:pt x="4420" y="1121"/>
                </a:lnTo>
                <a:lnTo>
                  <a:pt x="4410" y="1103"/>
                </a:lnTo>
                <a:lnTo>
                  <a:pt x="4396" y="1086"/>
                </a:lnTo>
                <a:lnTo>
                  <a:pt x="4382" y="1072"/>
                </a:lnTo>
                <a:lnTo>
                  <a:pt x="4363" y="1060"/>
                </a:lnTo>
                <a:lnTo>
                  <a:pt x="4343" y="1049"/>
                </a:lnTo>
                <a:lnTo>
                  <a:pt x="4320" y="1040"/>
                </a:lnTo>
                <a:lnTo>
                  <a:pt x="4297" y="1034"/>
                </a:lnTo>
                <a:lnTo>
                  <a:pt x="4270" y="1028"/>
                </a:lnTo>
                <a:lnTo>
                  <a:pt x="4242" y="1023"/>
                </a:lnTo>
                <a:lnTo>
                  <a:pt x="4181" y="1018"/>
                </a:lnTo>
                <a:lnTo>
                  <a:pt x="4113" y="1015"/>
                </a:lnTo>
                <a:lnTo>
                  <a:pt x="4051" y="1019"/>
                </a:lnTo>
                <a:lnTo>
                  <a:pt x="3992" y="1027"/>
                </a:lnTo>
                <a:lnTo>
                  <a:pt x="3985" y="1080"/>
                </a:lnTo>
                <a:lnTo>
                  <a:pt x="3983" y="1155"/>
                </a:lnTo>
                <a:close/>
                <a:moveTo>
                  <a:pt x="4231" y="1697"/>
                </a:moveTo>
                <a:lnTo>
                  <a:pt x="4285" y="1695"/>
                </a:lnTo>
                <a:lnTo>
                  <a:pt x="4336" y="1691"/>
                </a:lnTo>
                <a:lnTo>
                  <a:pt x="4380" y="1680"/>
                </a:lnTo>
                <a:lnTo>
                  <a:pt x="4401" y="1673"/>
                </a:lnTo>
                <a:lnTo>
                  <a:pt x="4420" y="1667"/>
                </a:lnTo>
                <a:lnTo>
                  <a:pt x="4451" y="1646"/>
                </a:lnTo>
                <a:lnTo>
                  <a:pt x="4464" y="1635"/>
                </a:lnTo>
                <a:lnTo>
                  <a:pt x="4475" y="1621"/>
                </a:lnTo>
                <a:lnTo>
                  <a:pt x="4484" y="1607"/>
                </a:lnTo>
                <a:lnTo>
                  <a:pt x="4489" y="1590"/>
                </a:lnTo>
                <a:lnTo>
                  <a:pt x="4494" y="1571"/>
                </a:lnTo>
                <a:lnTo>
                  <a:pt x="4495" y="1551"/>
                </a:lnTo>
                <a:lnTo>
                  <a:pt x="4494" y="1536"/>
                </a:lnTo>
                <a:lnTo>
                  <a:pt x="4492" y="1521"/>
                </a:lnTo>
                <a:lnTo>
                  <a:pt x="4487" y="1509"/>
                </a:lnTo>
                <a:lnTo>
                  <a:pt x="4481" y="1495"/>
                </a:lnTo>
                <a:lnTo>
                  <a:pt x="4465" y="1472"/>
                </a:lnTo>
                <a:lnTo>
                  <a:pt x="4455" y="1461"/>
                </a:lnTo>
                <a:lnTo>
                  <a:pt x="4444" y="1451"/>
                </a:lnTo>
                <a:lnTo>
                  <a:pt x="4417" y="1433"/>
                </a:lnTo>
                <a:lnTo>
                  <a:pt x="4387" y="1417"/>
                </a:lnTo>
                <a:lnTo>
                  <a:pt x="4353" y="1403"/>
                </a:lnTo>
                <a:lnTo>
                  <a:pt x="4316" y="1392"/>
                </a:lnTo>
                <a:lnTo>
                  <a:pt x="4276" y="1382"/>
                </a:lnTo>
                <a:lnTo>
                  <a:pt x="4234" y="1374"/>
                </a:lnTo>
                <a:lnTo>
                  <a:pt x="4192" y="1368"/>
                </a:lnTo>
                <a:lnTo>
                  <a:pt x="4149" y="1364"/>
                </a:lnTo>
                <a:lnTo>
                  <a:pt x="4106" y="1360"/>
                </a:lnTo>
                <a:lnTo>
                  <a:pt x="4063" y="1359"/>
                </a:lnTo>
                <a:lnTo>
                  <a:pt x="3983" y="1359"/>
                </a:lnTo>
                <a:lnTo>
                  <a:pt x="3983" y="1559"/>
                </a:lnTo>
                <a:lnTo>
                  <a:pt x="3984" y="1611"/>
                </a:lnTo>
                <a:lnTo>
                  <a:pt x="3987" y="1653"/>
                </a:lnTo>
                <a:lnTo>
                  <a:pt x="4032" y="1670"/>
                </a:lnTo>
                <a:lnTo>
                  <a:pt x="4060" y="1677"/>
                </a:lnTo>
                <a:lnTo>
                  <a:pt x="4088" y="1684"/>
                </a:lnTo>
                <a:lnTo>
                  <a:pt x="4120" y="1689"/>
                </a:lnTo>
                <a:lnTo>
                  <a:pt x="4155" y="1694"/>
                </a:lnTo>
                <a:lnTo>
                  <a:pt x="4191" y="1696"/>
                </a:lnTo>
                <a:lnTo>
                  <a:pt x="4231" y="1697"/>
                </a:lnTo>
                <a:close/>
                <a:moveTo>
                  <a:pt x="5855" y="964"/>
                </a:moveTo>
                <a:lnTo>
                  <a:pt x="5852" y="970"/>
                </a:lnTo>
                <a:lnTo>
                  <a:pt x="5844" y="992"/>
                </a:lnTo>
                <a:lnTo>
                  <a:pt x="5834" y="1031"/>
                </a:lnTo>
                <a:lnTo>
                  <a:pt x="5829" y="1061"/>
                </a:lnTo>
                <a:lnTo>
                  <a:pt x="5827" y="1097"/>
                </a:lnTo>
                <a:lnTo>
                  <a:pt x="5827" y="1155"/>
                </a:lnTo>
                <a:lnTo>
                  <a:pt x="5827" y="1305"/>
                </a:lnTo>
                <a:lnTo>
                  <a:pt x="5826" y="1347"/>
                </a:lnTo>
                <a:lnTo>
                  <a:pt x="5822" y="1388"/>
                </a:lnTo>
                <a:lnTo>
                  <a:pt x="5816" y="1430"/>
                </a:lnTo>
                <a:lnTo>
                  <a:pt x="5807" y="1470"/>
                </a:lnTo>
                <a:lnTo>
                  <a:pt x="5793" y="1509"/>
                </a:lnTo>
                <a:lnTo>
                  <a:pt x="5776" y="1548"/>
                </a:lnTo>
                <a:lnTo>
                  <a:pt x="5767" y="1566"/>
                </a:lnTo>
                <a:lnTo>
                  <a:pt x="5756" y="1584"/>
                </a:lnTo>
                <a:lnTo>
                  <a:pt x="5732" y="1618"/>
                </a:lnTo>
                <a:lnTo>
                  <a:pt x="5702" y="1650"/>
                </a:lnTo>
                <a:lnTo>
                  <a:pt x="5669" y="1678"/>
                </a:lnTo>
                <a:lnTo>
                  <a:pt x="5651" y="1691"/>
                </a:lnTo>
                <a:lnTo>
                  <a:pt x="5631" y="1703"/>
                </a:lnTo>
                <a:lnTo>
                  <a:pt x="5588" y="1725"/>
                </a:lnTo>
                <a:lnTo>
                  <a:pt x="5565" y="1734"/>
                </a:lnTo>
                <a:lnTo>
                  <a:pt x="5540" y="1742"/>
                </a:lnTo>
                <a:lnTo>
                  <a:pt x="5486" y="1754"/>
                </a:lnTo>
                <a:lnTo>
                  <a:pt x="5427" y="1762"/>
                </a:lnTo>
                <a:lnTo>
                  <a:pt x="5394" y="1764"/>
                </a:lnTo>
                <a:lnTo>
                  <a:pt x="5361" y="1765"/>
                </a:lnTo>
                <a:lnTo>
                  <a:pt x="5296" y="1763"/>
                </a:lnTo>
                <a:lnTo>
                  <a:pt x="5236" y="1759"/>
                </a:lnTo>
                <a:lnTo>
                  <a:pt x="5181" y="1750"/>
                </a:lnTo>
                <a:lnTo>
                  <a:pt x="5130" y="1738"/>
                </a:lnTo>
                <a:lnTo>
                  <a:pt x="5083" y="1722"/>
                </a:lnTo>
                <a:lnTo>
                  <a:pt x="5041" y="1704"/>
                </a:lnTo>
                <a:lnTo>
                  <a:pt x="5003" y="1683"/>
                </a:lnTo>
                <a:lnTo>
                  <a:pt x="4970" y="1658"/>
                </a:lnTo>
                <a:lnTo>
                  <a:pt x="4940" y="1629"/>
                </a:lnTo>
                <a:lnTo>
                  <a:pt x="4917" y="1599"/>
                </a:lnTo>
                <a:lnTo>
                  <a:pt x="4895" y="1563"/>
                </a:lnTo>
                <a:lnTo>
                  <a:pt x="4879" y="1527"/>
                </a:lnTo>
                <a:lnTo>
                  <a:pt x="4867" y="1486"/>
                </a:lnTo>
                <a:lnTo>
                  <a:pt x="4862" y="1466"/>
                </a:lnTo>
                <a:lnTo>
                  <a:pt x="4858" y="1443"/>
                </a:lnTo>
                <a:lnTo>
                  <a:pt x="4853" y="1398"/>
                </a:lnTo>
                <a:lnTo>
                  <a:pt x="4853" y="1349"/>
                </a:lnTo>
                <a:lnTo>
                  <a:pt x="4858" y="1155"/>
                </a:lnTo>
                <a:lnTo>
                  <a:pt x="4857" y="1104"/>
                </a:lnTo>
                <a:lnTo>
                  <a:pt x="4854" y="1063"/>
                </a:lnTo>
                <a:lnTo>
                  <a:pt x="4850" y="1030"/>
                </a:lnTo>
                <a:lnTo>
                  <a:pt x="4844" y="1004"/>
                </a:lnTo>
                <a:lnTo>
                  <a:pt x="4838" y="986"/>
                </a:lnTo>
                <a:lnTo>
                  <a:pt x="4834" y="973"/>
                </a:lnTo>
                <a:lnTo>
                  <a:pt x="4828" y="964"/>
                </a:lnTo>
                <a:lnTo>
                  <a:pt x="5143" y="964"/>
                </a:lnTo>
                <a:lnTo>
                  <a:pt x="5139" y="973"/>
                </a:lnTo>
                <a:lnTo>
                  <a:pt x="5134" y="986"/>
                </a:lnTo>
                <a:lnTo>
                  <a:pt x="5129" y="1004"/>
                </a:lnTo>
                <a:lnTo>
                  <a:pt x="5120" y="1063"/>
                </a:lnTo>
                <a:lnTo>
                  <a:pt x="5116" y="1104"/>
                </a:lnTo>
                <a:lnTo>
                  <a:pt x="5115" y="1155"/>
                </a:lnTo>
                <a:lnTo>
                  <a:pt x="5116" y="1382"/>
                </a:lnTo>
                <a:lnTo>
                  <a:pt x="5118" y="1437"/>
                </a:lnTo>
                <a:lnTo>
                  <a:pt x="5126" y="1493"/>
                </a:lnTo>
                <a:lnTo>
                  <a:pt x="5133" y="1519"/>
                </a:lnTo>
                <a:lnTo>
                  <a:pt x="5142" y="1545"/>
                </a:lnTo>
                <a:lnTo>
                  <a:pt x="5154" y="1569"/>
                </a:lnTo>
                <a:lnTo>
                  <a:pt x="5168" y="1592"/>
                </a:lnTo>
                <a:lnTo>
                  <a:pt x="5184" y="1613"/>
                </a:lnTo>
                <a:lnTo>
                  <a:pt x="5203" y="1633"/>
                </a:lnTo>
                <a:lnTo>
                  <a:pt x="5226" y="1650"/>
                </a:lnTo>
                <a:lnTo>
                  <a:pt x="5252" y="1663"/>
                </a:lnTo>
                <a:lnTo>
                  <a:pt x="5283" y="1676"/>
                </a:lnTo>
                <a:lnTo>
                  <a:pt x="5316" y="1684"/>
                </a:lnTo>
                <a:lnTo>
                  <a:pt x="5353" y="1689"/>
                </a:lnTo>
                <a:lnTo>
                  <a:pt x="5394" y="1692"/>
                </a:lnTo>
                <a:lnTo>
                  <a:pt x="5442" y="1689"/>
                </a:lnTo>
                <a:lnTo>
                  <a:pt x="5485" y="1684"/>
                </a:lnTo>
                <a:lnTo>
                  <a:pt x="5505" y="1679"/>
                </a:lnTo>
                <a:lnTo>
                  <a:pt x="5524" y="1673"/>
                </a:lnTo>
                <a:lnTo>
                  <a:pt x="5542" y="1668"/>
                </a:lnTo>
                <a:lnTo>
                  <a:pt x="5559" y="1660"/>
                </a:lnTo>
                <a:lnTo>
                  <a:pt x="5576" y="1652"/>
                </a:lnTo>
                <a:lnTo>
                  <a:pt x="5592" y="1644"/>
                </a:lnTo>
                <a:lnTo>
                  <a:pt x="5621" y="1624"/>
                </a:lnTo>
                <a:lnTo>
                  <a:pt x="5646" y="1601"/>
                </a:lnTo>
                <a:lnTo>
                  <a:pt x="5668" y="1576"/>
                </a:lnTo>
                <a:lnTo>
                  <a:pt x="5688" y="1548"/>
                </a:lnTo>
                <a:lnTo>
                  <a:pt x="5703" y="1517"/>
                </a:lnTo>
                <a:lnTo>
                  <a:pt x="5717" y="1484"/>
                </a:lnTo>
                <a:lnTo>
                  <a:pt x="5727" y="1449"/>
                </a:lnTo>
                <a:lnTo>
                  <a:pt x="5736" y="1411"/>
                </a:lnTo>
                <a:lnTo>
                  <a:pt x="5742" y="1373"/>
                </a:lnTo>
                <a:lnTo>
                  <a:pt x="5745" y="1333"/>
                </a:lnTo>
                <a:lnTo>
                  <a:pt x="5746" y="1291"/>
                </a:lnTo>
                <a:lnTo>
                  <a:pt x="5746" y="1246"/>
                </a:lnTo>
                <a:lnTo>
                  <a:pt x="5748" y="1154"/>
                </a:lnTo>
                <a:lnTo>
                  <a:pt x="5746" y="1102"/>
                </a:lnTo>
                <a:lnTo>
                  <a:pt x="5743" y="1060"/>
                </a:lnTo>
                <a:lnTo>
                  <a:pt x="5733" y="1002"/>
                </a:lnTo>
                <a:lnTo>
                  <a:pt x="5722" y="972"/>
                </a:lnTo>
                <a:lnTo>
                  <a:pt x="5717" y="964"/>
                </a:lnTo>
                <a:lnTo>
                  <a:pt x="5855" y="964"/>
                </a:lnTo>
                <a:close/>
                <a:moveTo>
                  <a:pt x="7015" y="1559"/>
                </a:moveTo>
                <a:lnTo>
                  <a:pt x="7016" y="1601"/>
                </a:lnTo>
                <a:lnTo>
                  <a:pt x="7018" y="1637"/>
                </a:lnTo>
                <a:lnTo>
                  <a:pt x="7022" y="1667"/>
                </a:lnTo>
                <a:lnTo>
                  <a:pt x="7026" y="1692"/>
                </a:lnTo>
                <a:lnTo>
                  <a:pt x="7086" y="1748"/>
                </a:lnTo>
                <a:lnTo>
                  <a:pt x="7048" y="1748"/>
                </a:lnTo>
                <a:lnTo>
                  <a:pt x="6899" y="1748"/>
                </a:lnTo>
                <a:lnTo>
                  <a:pt x="6726" y="1748"/>
                </a:lnTo>
                <a:lnTo>
                  <a:pt x="6402" y="1427"/>
                </a:lnTo>
                <a:lnTo>
                  <a:pt x="6087" y="1115"/>
                </a:lnTo>
                <a:lnTo>
                  <a:pt x="6085" y="1155"/>
                </a:lnTo>
                <a:lnTo>
                  <a:pt x="6085" y="1559"/>
                </a:lnTo>
                <a:lnTo>
                  <a:pt x="6088" y="1611"/>
                </a:lnTo>
                <a:lnTo>
                  <a:pt x="6091" y="1653"/>
                </a:lnTo>
                <a:lnTo>
                  <a:pt x="6097" y="1686"/>
                </a:lnTo>
                <a:lnTo>
                  <a:pt x="6102" y="1711"/>
                </a:lnTo>
                <a:lnTo>
                  <a:pt x="6114" y="1740"/>
                </a:lnTo>
                <a:lnTo>
                  <a:pt x="6119" y="1748"/>
                </a:lnTo>
                <a:lnTo>
                  <a:pt x="5971" y="1748"/>
                </a:lnTo>
                <a:lnTo>
                  <a:pt x="5975" y="1740"/>
                </a:lnTo>
                <a:lnTo>
                  <a:pt x="5988" y="1711"/>
                </a:lnTo>
                <a:lnTo>
                  <a:pt x="5994" y="1686"/>
                </a:lnTo>
                <a:lnTo>
                  <a:pt x="5999" y="1653"/>
                </a:lnTo>
                <a:lnTo>
                  <a:pt x="6002" y="1634"/>
                </a:lnTo>
                <a:lnTo>
                  <a:pt x="6003" y="1611"/>
                </a:lnTo>
                <a:lnTo>
                  <a:pt x="6004" y="1559"/>
                </a:lnTo>
                <a:lnTo>
                  <a:pt x="6007" y="1154"/>
                </a:lnTo>
                <a:lnTo>
                  <a:pt x="6005" y="1083"/>
                </a:lnTo>
                <a:lnTo>
                  <a:pt x="5998" y="1032"/>
                </a:lnTo>
                <a:lnTo>
                  <a:pt x="5956" y="994"/>
                </a:lnTo>
                <a:lnTo>
                  <a:pt x="5921" y="964"/>
                </a:lnTo>
                <a:lnTo>
                  <a:pt x="6268" y="964"/>
                </a:lnTo>
                <a:lnTo>
                  <a:pt x="6932" y="1601"/>
                </a:lnTo>
                <a:lnTo>
                  <a:pt x="6933" y="1559"/>
                </a:lnTo>
                <a:lnTo>
                  <a:pt x="6937" y="1154"/>
                </a:lnTo>
                <a:lnTo>
                  <a:pt x="6935" y="1102"/>
                </a:lnTo>
                <a:lnTo>
                  <a:pt x="6931" y="1060"/>
                </a:lnTo>
                <a:lnTo>
                  <a:pt x="6925" y="1027"/>
                </a:lnTo>
                <a:lnTo>
                  <a:pt x="6920" y="1002"/>
                </a:lnTo>
                <a:lnTo>
                  <a:pt x="6908" y="972"/>
                </a:lnTo>
                <a:lnTo>
                  <a:pt x="6903" y="964"/>
                </a:lnTo>
                <a:lnTo>
                  <a:pt x="7048" y="964"/>
                </a:lnTo>
                <a:lnTo>
                  <a:pt x="7043" y="972"/>
                </a:lnTo>
                <a:lnTo>
                  <a:pt x="7032" y="1002"/>
                </a:lnTo>
                <a:lnTo>
                  <a:pt x="7025" y="1027"/>
                </a:lnTo>
                <a:lnTo>
                  <a:pt x="7020" y="1060"/>
                </a:lnTo>
                <a:lnTo>
                  <a:pt x="7018" y="1080"/>
                </a:lnTo>
                <a:lnTo>
                  <a:pt x="7016" y="1103"/>
                </a:lnTo>
                <a:lnTo>
                  <a:pt x="7015" y="1155"/>
                </a:lnTo>
                <a:lnTo>
                  <a:pt x="7015" y="1559"/>
                </a:lnTo>
                <a:close/>
                <a:moveTo>
                  <a:pt x="7750" y="964"/>
                </a:moveTo>
                <a:lnTo>
                  <a:pt x="7855" y="969"/>
                </a:lnTo>
                <a:lnTo>
                  <a:pt x="7905" y="973"/>
                </a:lnTo>
                <a:lnTo>
                  <a:pt x="7955" y="981"/>
                </a:lnTo>
                <a:lnTo>
                  <a:pt x="8002" y="990"/>
                </a:lnTo>
                <a:lnTo>
                  <a:pt x="8047" y="1003"/>
                </a:lnTo>
                <a:lnTo>
                  <a:pt x="8090" y="1018"/>
                </a:lnTo>
                <a:lnTo>
                  <a:pt x="8129" y="1036"/>
                </a:lnTo>
                <a:lnTo>
                  <a:pt x="8166" y="1056"/>
                </a:lnTo>
                <a:lnTo>
                  <a:pt x="8183" y="1068"/>
                </a:lnTo>
                <a:lnTo>
                  <a:pt x="8199" y="1079"/>
                </a:lnTo>
                <a:lnTo>
                  <a:pt x="8227" y="1106"/>
                </a:lnTo>
                <a:lnTo>
                  <a:pt x="8240" y="1120"/>
                </a:lnTo>
                <a:lnTo>
                  <a:pt x="8252" y="1136"/>
                </a:lnTo>
                <a:lnTo>
                  <a:pt x="8271" y="1169"/>
                </a:lnTo>
                <a:lnTo>
                  <a:pt x="8286" y="1205"/>
                </a:lnTo>
                <a:lnTo>
                  <a:pt x="8294" y="1246"/>
                </a:lnTo>
                <a:lnTo>
                  <a:pt x="8296" y="1267"/>
                </a:lnTo>
                <a:lnTo>
                  <a:pt x="8297" y="1289"/>
                </a:lnTo>
                <a:lnTo>
                  <a:pt x="8295" y="1333"/>
                </a:lnTo>
                <a:lnTo>
                  <a:pt x="8291" y="1355"/>
                </a:lnTo>
                <a:lnTo>
                  <a:pt x="8287" y="1376"/>
                </a:lnTo>
                <a:lnTo>
                  <a:pt x="8274" y="1418"/>
                </a:lnTo>
                <a:lnTo>
                  <a:pt x="8257" y="1460"/>
                </a:lnTo>
                <a:lnTo>
                  <a:pt x="8246" y="1481"/>
                </a:lnTo>
                <a:lnTo>
                  <a:pt x="8235" y="1500"/>
                </a:lnTo>
                <a:lnTo>
                  <a:pt x="8208" y="1537"/>
                </a:lnTo>
                <a:lnTo>
                  <a:pt x="8176" y="1574"/>
                </a:lnTo>
                <a:lnTo>
                  <a:pt x="8138" y="1608"/>
                </a:lnTo>
                <a:lnTo>
                  <a:pt x="8118" y="1622"/>
                </a:lnTo>
                <a:lnTo>
                  <a:pt x="8098" y="1638"/>
                </a:lnTo>
                <a:lnTo>
                  <a:pt x="8075" y="1652"/>
                </a:lnTo>
                <a:lnTo>
                  <a:pt x="8051" y="1666"/>
                </a:lnTo>
                <a:lnTo>
                  <a:pt x="8026" y="1678"/>
                </a:lnTo>
                <a:lnTo>
                  <a:pt x="8000" y="1691"/>
                </a:lnTo>
                <a:lnTo>
                  <a:pt x="7973" y="1701"/>
                </a:lnTo>
                <a:lnTo>
                  <a:pt x="7945" y="1711"/>
                </a:lnTo>
                <a:lnTo>
                  <a:pt x="7886" y="1727"/>
                </a:lnTo>
                <a:lnTo>
                  <a:pt x="7821" y="1739"/>
                </a:lnTo>
                <a:lnTo>
                  <a:pt x="7753" y="1747"/>
                </a:lnTo>
                <a:lnTo>
                  <a:pt x="7717" y="1750"/>
                </a:lnTo>
                <a:lnTo>
                  <a:pt x="7679" y="1750"/>
                </a:lnTo>
                <a:lnTo>
                  <a:pt x="7513" y="1750"/>
                </a:lnTo>
                <a:lnTo>
                  <a:pt x="7203" y="1750"/>
                </a:lnTo>
                <a:lnTo>
                  <a:pt x="7208" y="1742"/>
                </a:lnTo>
                <a:lnTo>
                  <a:pt x="7212" y="1730"/>
                </a:lnTo>
                <a:lnTo>
                  <a:pt x="7218" y="1712"/>
                </a:lnTo>
                <a:lnTo>
                  <a:pt x="7224" y="1687"/>
                </a:lnTo>
                <a:lnTo>
                  <a:pt x="7228" y="1654"/>
                </a:lnTo>
                <a:lnTo>
                  <a:pt x="7232" y="1611"/>
                </a:lnTo>
                <a:lnTo>
                  <a:pt x="7233" y="1559"/>
                </a:lnTo>
                <a:lnTo>
                  <a:pt x="7236" y="1154"/>
                </a:lnTo>
                <a:lnTo>
                  <a:pt x="7235" y="1102"/>
                </a:lnTo>
                <a:lnTo>
                  <a:pt x="7232" y="1060"/>
                </a:lnTo>
                <a:lnTo>
                  <a:pt x="7226" y="1027"/>
                </a:lnTo>
                <a:lnTo>
                  <a:pt x="7219" y="1002"/>
                </a:lnTo>
                <a:lnTo>
                  <a:pt x="7208" y="972"/>
                </a:lnTo>
                <a:lnTo>
                  <a:pt x="7203" y="964"/>
                </a:lnTo>
                <a:lnTo>
                  <a:pt x="7513" y="964"/>
                </a:lnTo>
                <a:lnTo>
                  <a:pt x="7750" y="964"/>
                </a:lnTo>
                <a:close/>
                <a:moveTo>
                  <a:pt x="7712" y="1703"/>
                </a:moveTo>
                <a:lnTo>
                  <a:pt x="7753" y="1701"/>
                </a:lnTo>
                <a:lnTo>
                  <a:pt x="7792" y="1696"/>
                </a:lnTo>
                <a:lnTo>
                  <a:pt x="7827" y="1688"/>
                </a:lnTo>
                <a:lnTo>
                  <a:pt x="7860" y="1678"/>
                </a:lnTo>
                <a:lnTo>
                  <a:pt x="7889" y="1664"/>
                </a:lnTo>
                <a:lnTo>
                  <a:pt x="7915" y="1649"/>
                </a:lnTo>
                <a:lnTo>
                  <a:pt x="7940" y="1629"/>
                </a:lnTo>
                <a:lnTo>
                  <a:pt x="7962" y="1609"/>
                </a:lnTo>
                <a:lnTo>
                  <a:pt x="7980" y="1585"/>
                </a:lnTo>
                <a:lnTo>
                  <a:pt x="7996" y="1560"/>
                </a:lnTo>
                <a:lnTo>
                  <a:pt x="8009" y="1533"/>
                </a:lnTo>
                <a:lnTo>
                  <a:pt x="8021" y="1503"/>
                </a:lnTo>
                <a:lnTo>
                  <a:pt x="8030" y="1473"/>
                </a:lnTo>
                <a:lnTo>
                  <a:pt x="8035" y="1440"/>
                </a:lnTo>
                <a:lnTo>
                  <a:pt x="8039" y="1407"/>
                </a:lnTo>
                <a:lnTo>
                  <a:pt x="8040" y="1371"/>
                </a:lnTo>
                <a:lnTo>
                  <a:pt x="8038" y="1325"/>
                </a:lnTo>
                <a:lnTo>
                  <a:pt x="8032" y="1283"/>
                </a:lnTo>
                <a:lnTo>
                  <a:pt x="8027" y="1264"/>
                </a:lnTo>
                <a:lnTo>
                  <a:pt x="8022" y="1245"/>
                </a:lnTo>
                <a:lnTo>
                  <a:pt x="8015" y="1226"/>
                </a:lnTo>
                <a:lnTo>
                  <a:pt x="8008" y="1209"/>
                </a:lnTo>
                <a:lnTo>
                  <a:pt x="8000" y="1194"/>
                </a:lnTo>
                <a:lnTo>
                  <a:pt x="7991" y="1178"/>
                </a:lnTo>
                <a:lnTo>
                  <a:pt x="7982" y="1163"/>
                </a:lnTo>
                <a:lnTo>
                  <a:pt x="7972" y="1148"/>
                </a:lnTo>
                <a:lnTo>
                  <a:pt x="7949" y="1122"/>
                </a:lnTo>
                <a:lnTo>
                  <a:pt x="7923" y="1099"/>
                </a:lnTo>
                <a:lnTo>
                  <a:pt x="7896" y="1079"/>
                </a:lnTo>
                <a:lnTo>
                  <a:pt x="7866" y="1062"/>
                </a:lnTo>
                <a:lnTo>
                  <a:pt x="7835" y="1048"/>
                </a:lnTo>
                <a:lnTo>
                  <a:pt x="7802" y="1036"/>
                </a:lnTo>
                <a:lnTo>
                  <a:pt x="7767" y="1027"/>
                </a:lnTo>
                <a:lnTo>
                  <a:pt x="7731" y="1021"/>
                </a:lnTo>
                <a:lnTo>
                  <a:pt x="7695" y="1018"/>
                </a:lnTo>
                <a:lnTo>
                  <a:pt x="7658" y="1015"/>
                </a:lnTo>
                <a:lnTo>
                  <a:pt x="7620" y="1015"/>
                </a:lnTo>
                <a:lnTo>
                  <a:pt x="7580" y="1019"/>
                </a:lnTo>
                <a:lnTo>
                  <a:pt x="7535" y="1026"/>
                </a:lnTo>
                <a:lnTo>
                  <a:pt x="7490" y="1037"/>
                </a:lnTo>
                <a:lnTo>
                  <a:pt x="7484" y="1087"/>
                </a:lnTo>
                <a:lnTo>
                  <a:pt x="7482" y="1155"/>
                </a:lnTo>
                <a:lnTo>
                  <a:pt x="7482" y="1559"/>
                </a:lnTo>
                <a:lnTo>
                  <a:pt x="7483" y="1608"/>
                </a:lnTo>
                <a:lnTo>
                  <a:pt x="7487" y="1647"/>
                </a:lnTo>
                <a:lnTo>
                  <a:pt x="7507" y="1660"/>
                </a:lnTo>
                <a:lnTo>
                  <a:pt x="7530" y="1670"/>
                </a:lnTo>
                <a:lnTo>
                  <a:pt x="7553" y="1679"/>
                </a:lnTo>
                <a:lnTo>
                  <a:pt x="7580" y="1687"/>
                </a:lnTo>
                <a:lnTo>
                  <a:pt x="7609" y="1694"/>
                </a:lnTo>
                <a:lnTo>
                  <a:pt x="7640" y="1698"/>
                </a:lnTo>
                <a:lnTo>
                  <a:pt x="7675" y="1702"/>
                </a:lnTo>
                <a:lnTo>
                  <a:pt x="7712" y="1703"/>
                </a:lnTo>
                <a:close/>
                <a:moveTo>
                  <a:pt x="8688" y="1697"/>
                </a:moveTo>
                <a:lnTo>
                  <a:pt x="8840" y="1698"/>
                </a:lnTo>
                <a:lnTo>
                  <a:pt x="8966" y="1698"/>
                </a:lnTo>
                <a:lnTo>
                  <a:pt x="9020" y="1696"/>
                </a:lnTo>
                <a:lnTo>
                  <a:pt x="9069" y="1693"/>
                </a:lnTo>
                <a:lnTo>
                  <a:pt x="9113" y="1687"/>
                </a:lnTo>
                <a:lnTo>
                  <a:pt x="9153" y="1678"/>
                </a:lnTo>
                <a:lnTo>
                  <a:pt x="9190" y="1667"/>
                </a:lnTo>
                <a:lnTo>
                  <a:pt x="9224" y="1652"/>
                </a:lnTo>
                <a:lnTo>
                  <a:pt x="9256" y="1633"/>
                </a:lnTo>
                <a:lnTo>
                  <a:pt x="9286" y="1609"/>
                </a:lnTo>
                <a:lnTo>
                  <a:pt x="9315" y="1580"/>
                </a:lnTo>
                <a:lnTo>
                  <a:pt x="9344" y="1546"/>
                </a:lnTo>
                <a:lnTo>
                  <a:pt x="9372" y="1507"/>
                </a:lnTo>
                <a:lnTo>
                  <a:pt x="9401" y="1460"/>
                </a:lnTo>
                <a:lnTo>
                  <a:pt x="9442" y="1465"/>
                </a:lnTo>
                <a:lnTo>
                  <a:pt x="9393" y="1753"/>
                </a:lnTo>
                <a:lnTo>
                  <a:pt x="8897" y="1751"/>
                </a:lnTo>
                <a:lnTo>
                  <a:pt x="8400" y="1748"/>
                </a:lnTo>
                <a:lnTo>
                  <a:pt x="8405" y="1740"/>
                </a:lnTo>
                <a:lnTo>
                  <a:pt x="8414" y="1711"/>
                </a:lnTo>
                <a:lnTo>
                  <a:pt x="8418" y="1686"/>
                </a:lnTo>
                <a:lnTo>
                  <a:pt x="8423" y="1653"/>
                </a:lnTo>
                <a:lnTo>
                  <a:pt x="8426" y="1611"/>
                </a:lnTo>
                <a:lnTo>
                  <a:pt x="8428" y="1559"/>
                </a:lnTo>
                <a:lnTo>
                  <a:pt x="8431" y="1154"/>
                </a:lnTo>
                <a:lnTo>
                  <a:pt x="8430" y="1102"/>
                </a:lnTo>
                <a:lnTo>
                  <a:pt x="8425" y="1060"/>
                </a:lnTo>
                <a:lnTo>
                  <a:pt x="8415" y="1002"/>
                </a:lnTo>
                <a:lnTo>
                  <a:pt x="8405" y="972"/>
                </a:lnTo>
                <a:lnTo>
                  <a:pt x="8400" y="964"/>
                </a:lnTo>
                <a:lnTo>
                  <a:pt x="8874" y="964"/>
                </a:lnTo>
                <a:lnTo>
                  <a:pt x="9349" y="964"/>
                </a:lnTo>
                <a:lnTo>
                  <a:pt x="9398" y="1249"/>
                </a:lnTo>
                <a:lnTo>
                  <a:pt x="9356" y="1254"/>
                </a:lnTo>
                <a:lnTo>
                  <a:pt x="9329" y="1211"/>
                </a:lnTo>
                <a:lnTo>
                  <a:pt x="9302" y="1173"/>
                </a:lnTo>
                <a:lnTo>
                  <a:pt x="9274" y="1140"/>
                </a:lnTo>
                <a:lnTo>
                  <a:pt x="9261" y="1125"/>
                </a:lnTo>
                <a:lnTo>
                  <a:pt x="9246" y="1113"/>
                </a:lnTo>
                <a:lnTo>
                  <a:pt x="9218" y="1089"/>
                </a:lnTo>
                <a:lnTo>
                  <a:pt x="9187" y="1070"/>
                </a:lnTo>
                <a:lnTo>
                  <a:pt x="9154" y="1054"/>
                </a:lnTo>
                <a:lnTo>
                  <a:pt x="9119" y="1042"/>
                </a:lnTo>
                <a:lnTo>
                  <a:pt x="9081" y="1032"/>
                </a:lnTo>
                <a:lnTo>
                  <a:pt x="9040" y="1026"/>
                </a:lnTo>
                <a:lnTo>
                  <a:pt x="8994" y="1021"/>
                </a:lnTo>
                <a:lnTo>
                  <a:pt x="8943" y="1018"/>
                </a:lnTo>
                <a:lnTo>
                  <a:pt x="8828" y="1015"/>
                </a:lnTo>
                <a:lnTo>
                  <a:pt x="8688" y="1015"/>
                </a:lnTo>
                <a:lnTo>
                  <a:pt x="8680" y="1071"/>
                </a:lnTo>
                <a:lnTo>
                  <a:pt x="8678" y="1110"/>
                </a:lnTo>
                <a:lnTo>
                  <a:pt x="8677" y="1155"/>
                </a:lnTo>
                <a:lnTo>
                  <a:pt x="8677" y="1308"/>
                </a:lnTo>
                <a:lnTo>
                  <a:pt x="9308" y="1308"/>
                </a:lnTo>
                <a:lnTo>
                  <a:pt x="9308" y="1360"/>
                </a:lnTo>
                <a:lnTo>
                  <a:pt x="8677" y="1360"/>
                </a:lnTo>
                <a:lnTo>
                  <a:pt x="8677" y="1559"/>
                </a:lnTo>
                <a:lnTo>
                  <a:pt x="8678" y="1604"/>
                </a:lnTo>
                <a:lnTo>
                  <a:pt x="8680" y="1642"/>
                </a:lnTo>
                <a:lnTo>
                  <a:pt x="8684" y="1672"/>
                </a:lnTo>
                <a:lnTo>
                  <a:pt x="8688" y="16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3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petrol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Klicka här för att ändra mall för rubrikformat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D2FC861-FC86-4FF4-A50C-89C7B28C10B0}" type="datetime1">
              <a:rPr lang="fi-FI" smtClean="0"/>
              <a:t>5.5.2022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79885D3D-0D11-460A-9AFB-AF0CC3A7639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329941" y="6325200"/>
            <a:ext cx="1094799" cy="183600"/>
          </a:xfrm>
          <a:custGeom>
            <a:avLst/>
            <a:gdLst>
              <a:gd name="T0" fmla="*/ 10196 w 10625"/>
              <a:gd name="T1" fmla="*/ 1559 h 1779"/>
              <a:gd name="T2" fmla="*/ 9754 w 10625"/>
              <a:gd name="T3" fmla="*/ 1046 h 1779"/>
              <a:gd name="T4" fmla="*/ 37 w 10625"/>
              <a:gd name="T5" fmla="*/ 799 h 1779"/>
              <a:gd name="T6" fmla="*/ 389 w 10625"/>
              <a:gd name="T7" fmla="*/ 364 h 1779"/>
              <a:gd name="T8" fmla="*/ 1109 w 10625"/>
              <a:gd name="T9" fmla="*/ 803 h 1779"/>
              <a:gd name="T10" fmla="*/ 307 w 10625"/>
              <a:gd name="T11" fmla="*/ 732 h 1779"/>
              <a:gd name="T12" fmla="*/ 2349 w 10625"/>
              <a:gd name="T13" fmla="*/ 282 h 1779"/>
              <a:gd name="T14" fmla="*/ 2020 w 10625"/>
              <a:gd name="T15" fmla="*/ 801 h 1779"/>
              <a:gd name="T16" fmla="*/ 1125 w 10625"/>
              <a:gd name="T17" fmla="*/ 471 h 1779"/>
              <a:gd name="T18" fmla="*/ 1782 w 10625"/>
              <a:gd name="T19" fmla="*/ 0 h 1779"/>
              <a:gd name="T20" fmla="*/ 2104 w 10625"/>
              <a:gd name="T21" fmla="*/ 369 h 1779"/>
              <a:gd name="T22" fmla="*/ 1471 w 10625"/>
              <a:gd name="T23" fmla="*/ 125 h 1779"/>
              <a:gd name="T24" fmla="*/ 1563 w 10625"/>
              <a:gd name="T25" fmla="*/ 690 h 1779"/>
              <a:gd name="T26" fmla="*/ 3955 w 10625"/>
              <a:gd name="T27" fmla="*/ 715 h 1779"/>
              <a:gd name="T28" fmla="*/ 2526 w 10625"/>
              <a:gd name="T29" fmla="*/ 758 h 1779"/>
              <a:gd name="T30" fmla="*/ 3572 w 10625"/>
              <a:gd name="T31" fmla="*/ 263 h 1779"/>
              <a:gd name="T32" fmla="*/ 4947 w 10625"/>
              <a:gd name="T33" fmla="*/ 113 h 1779"/>
              <a:gd name="T34" fmla="*/ 5550 w 10625"/>
              <a:gd name="T35" fmla="*/ 74 h 1779"/>
              <a:gd name="T36" fmla="*/ 5901 w 10625"/>
              <a:gd name="T37" fmla="*/ 770 h 1779"/>
              <a:gd name="T38" fmla="*/ 6159 w 10625"/>
              <a:gd name="T39" fmla="*/ 147 h 1779"/>
              <a:gd name="T40" fmla="*/ 6118 w 10625"/>
              <a:gd name="T41" fmla="*/ 736 h 1779"/>
              <a:gd name="T42" fmla="*/ 5311 w 10625"/>
              <a:gd name="T43" fmla="*/ 651 h 1779"/>
              <a:gd name="T44" fmla="*/ 6407 w 10625"/>
              <a:gd name="T45" fmla="*/ 836 h 1779"/>
              <a:gd name="T46" fmla="*/ 7345 w 10625"/>
              <a:gd name="T47" fmla="*/ 60 h 1779"/>
              <a:gd name="T48" fmla="*/ 991 w 10625"/>
              <a:gd name="T49" fmla="*/ 1254 h 1779"/>
              <a:gd name="T50" fmla="*/ 277 w 10625"/>
              <a:gd name="T51" fmla="*/ 1405 h 1779"/>
              <a:gd name="T52" fmla="*/ 1788 w 10625"/>
              <a:gd name="T53" fmla="*/ 927 h 1779"/>
              <a:gd name="T54" fmla="*/ 2368 w 10625"/>
              <a:gd name="T55" fmla="*/ 1365 h 1779"/>
              <a:gd name="T56" fmla="*/ 1609 w 10625"/>
              <a:gd name="T57" fmla="*/ 1771 h 1779"/>
              <a:gd name="T58" fmla="*/ 1165 w 10625"/>
              <a:gd name="T59" fmla="*/ 1222 h 1779"/>
              <a:gd name="T60" fmla="*/ 1943 w 10625"/>
              <a:gd name="T61" fmla="*/ 1684 h 1779"/>
              <a:gd name="T62" fmla="*/ 2029 w 10625"/>
              <a:gd name="T63" fmla="*/ 1182 h 1779"/>
              <a:gd name="T64" fmla="*/ 1398 w 10625"/>
              <a:gd name="T65" fmla="*/ 1124 h 1779"/>
              <a:gd name="T66" fmla="*/ 1721 w 10625"/>
              <a:gd name="T67" fmla="*/ 1685 h 1779"/>
              <a:gd name="T68" fmla="*/ 3428 w 10625"/>
              <a:gd name="T69" fmla="*/ 1624 h 1779"/>
              <a:gd name="T70" fmla="*/ 2783 w 10625"/>
              <a:gd name="T71" fmla="*/ 1397 h 1779"/>
              <a:gd name="T72" fmla="*/ 2485 w 10625"/>
              <a:gd name="T73" fmla="*/ 1013 h 1779"/>
              <a:gd name="T74" fmla="*/ 3498 w 10625"/>
              <a:gd name="T75" fmla="*/ 1124 h 1779"/>
              <a:gd name="T76" fmla="*/ 3191 w 10625"/>
              <a:gd name="T77" fmla="*/ 1087 h 1779"/>
              <a:gd name="T78" fmla="*/ 2918 w 10625"/>
              <a:gd name="T79" fmla="*/ 1384 h 1779"/>
              <a:gd name="T80" fmla="*/ 4736 w 10625"/>
              <a:gd name="T81" fmla="*/ 1593 h 1779"/>
              <a:gd name="T82" fmla="*/ 3731 w 10625"/>
              <a:gd name="T83" fmla="*/ 1611 h 1779"/>
              <a:gd name="T84" fmla="*/ 4623 w 10625"/>
              <a:gd name="T85" fmla="*/ 1056 h 1779"/>
              <a:gd name="T86" fmla="*/ 4027 w 10625"/>
              <a:gd name="T87" fmla="*/ 1314 h 1779"/>
              <a:gd name="T88" fmla="*/ 4410 w 10625"/>
              <a:gd name="T89" fmla="*/ 1103 h 1779"/>
              <a:gd name="T90" fmla="*/ 4451 w 10625"/>
              <a:gd name="T91" fmla="*/ 1646 h 1779"/>
              <a:gd name="T92" fmla="*/ 4149 w 10625"/>
              <a:gd name="T93" fmla="*/ 1364 h 1779"/>
              <a:gd name="T94" fmla="*/ 5827 w 10625"/>
              <a:gd name="T95" fmla="*/ 1305 h 1779"/>
              <a:gd name="T96" fmla="*/ 5296 w 10625"/>
              <a:gd name="T97" fmla="*/ 1763 h 1779"/>
              <a:gd name="T98" fmla="*/ 4844 w 10625"/>
              <a:gd name="T99" fmla="*/ 1004 h 1779"/>
              <a:gd name="T100" fmla="*/ 5252 w 10625"/>
              <a:gd name="T101" fmla="*/ 1663 h 1779"/>
              <a:gd name="T102" fmla="*/ 5742 w 10625"/>
              <a:gd name="T103" fmla="*/ 1373 h 1779"/>
              <a:gd name="T104" fmla="*/ 6087 w 10625"/>
              <a:gd name="T105" fmla="*/ 1115 h 1779"/>
              <a:gd name="T106" fmla="*/ 5921 w 10625"/>
              <a:gd name="T107" fmla="*/ 964 h 1779"/>
              <a:gd name="T108" fmla="*/ 7855 w 10625"/>
              <a:gd name="T109" fmla="*/ 969 h 1779"/>
              <a:gd name="T110" fmla="*/ 8274 w 10625"/>
              <a:gd name="T111" fmla="*/ 1418 h 1779"/>
              <a:gd name="T112" fmla="*/ 7203 w 10625"/>
              <a:gd name="T113" fmla="*/ 1750 h 1779"/>
              <a:gd name="T114" fmla="*/ 7860 w 10625"/>
              <a:gd name="T115" fmla="*/ 1678 h 1779"/>
              <a:gd name="T116" fmla="*/ 7982 w 10625"/>
              <a:gd name="T117" fmla="*/ 1163 h 1779"/>
              <a:gd name="T118" fmla="*/ 7507 w 10625"/>
              <a:gd name="T119" fmla="*/ 1660 h 1779"/>
              <a:gd name="T120" fmla="*/ 9372 w 10625"/>
              <a:gd name="T121" fmla="*/ 1507 h 1779"/>
              <a:gd name="T122" fmla="*/ 9356 w 10625"/>
              <a:gd name="T123" fmla="*/ 1254 h 1779"/>
              <a:gd name="T124" fmla="*/ 9308 w 10625"/>
              <a:gd name="T125" fmla="*/ 1360 h 1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625" h="1779">
                <a:moveTo>
                  <a:pt x="10575" y="961"/>
                </a:moveTo>
                <a:lnTo>
                  <a:pt x="10625" y="1249"/>
                </a:lnTo>
                <a:lnTo>
                  <a:pt x="10605" y="1254"/>
                </a:lnTo>
                <a:lnTo>
                  <a:pt x="10563" y="1190"/>
                </a:lnTo>
                <a:lnTo>
                  <a:pt x="10543" y="1163"/>
                </a:lnTo>
                <a:lnTo>
                  <a:pt x="10524" y="1139"/>
                </a:lnTo>
                <a:lnTo>
                  <a:pt x="10503" y="1118"/>
                </a:lnTo>
                <a:lnTo>
                  <a:pt x="10482" y="1099"/>
                </a:lnTo>
                <a:lnTo>
                  <a:pt x="10461" y="1082"/>
                </a:lnTo>
                <a:lnTo>
                  <a:pt x="10439" y="1069"/>
                </a:lnTo>
                <a:lnTo>
                  <a:pt x="10416" y="1056"/>
                </a:lnTo>
                <a:lnTo>
                  <a:pt x="10391" y="1046"/>
                </a:lnTo>
                <a:lnTo>
                  <a:pt x="10366" y="1038"/>
                </a:lnTo>
                <a:lnTo>
                  <a:pt x="10339" y="1030"/>
                </a:lnTo>
                <a:lnTo>
                  <a:pt x="10309" y="1026"/>
                </a:lnTo>
                <a:lnTo>
                  <a:pt x="10278" y="1021"/>
                </a:lnTo>
                <a:lnTo>
                  <a:pt x="10207" y="1015"/>
                </a:lnTo>
                <a:lnTo>
                  <a:pt x="10199" y="1072"/>
                </a:lnTo>
                <a:lnTo>
                  <a:pt x="10197" y="1110"/>
                </a:lnTo>
                <a:lnTo>
                  <a:pt x="10196" y="1155"/>
                </a:lnTo>
                <a:lnTo>
                  <a:pt x="10196" y="1559"/>
                </a:lnTo>
                <a:lnTo>
                  <a:pt x="10197" y="1611"/>
                </a:lnTo>
                <a:lnTo>
                  <a:pt x="10201" y="1653"/>
                </a:lnTo>
                <a:lnTo>
                  <a:pt x="10211" y="1711"/>
                </a:lnTo>
                <a:lnTo>
                  <a:pt x="10221" y="1740"/>
                </a:lnTo>
                <a:lnTo>
                  <a:pt x="10227" y="1748"/>
                </a:lnTo>
                <a:lnTo>
                  <a:pt x="9919" y="1748"/>
                </a:lnTo>
                <a:lnTo>
                  <a:pt x="9924" y="1740"/>
                </a:lnTo>
                <a:lnTo>
                  <a:pt x="9933" y="1711"/>
                </a:lnTo>
                <a:lnTo>
                  <a:pt x="9938" y="1686"/>
                </a:lnTo>
                <a:lnTo>
                  <a:pt x="9942" y="1653"/>
                </a:lnTo>
                <a:lnTo>
                  <a:pt x="9945" y="1611"/>
                </a:lnTo>
                <a:lnTo>
                  <a:pt x="9947" y="1559"/>
                </a:lnTo>
                <a:lnTo>
                  <a:pt x="9950" y="1154"/>
                </a:lnTo>
                <a:lnTo>
                  <a:pt x="9949" y="1108"/>
                </a:lnTo>
                <a:lnTo>
                  <a:pt x="9947" y="1071"/>
                </a:lnTo>
                <a:lnTo>
                  <a:pt x="9943" y="1040"/>
                </a:lnTo>
                <a:lnTo>
                  <a:pt x="9939" y="1015"/>
                </a:lnTo>
                <a:lnTo>
                  <a:pt x="9902" y="1018"/>
                </a:lnTo>
                <a:lnTo>
                  <a:pt x="9868" y="1021"/>
                </a:lnTo>
                <a:lnTo>
                  <a:pt x="9807" y="1030"/>
                </a:lnTo>
                <a:lnTo>
                  <a:pt x="9754" y="1046"/>
                </a:lnTo>
                <a:lnTo>
                  <a:pt x="9729" y="1056"/>
                </a:lnTo>
                <a:lnTo>
                  <a:pt x="9706" y="1069"/>
                </a:lnTo>
                <a:lnTo>
                  <a:pt x="9685" y="1082"/>
                </a:lnTo>
                <a:lnTo>
                  <a:pt x="9663" y="1099"/>
                </a:lnTo>
                <a:lnTo>
                  <a:pt x="9643" y="1118"/>
                </a:lnTo>
                <a:lnTo>
                  <a:pt x="9622" y="1139"/>
                </a:lnTo>
                <a:lnTo>
                  <a:pt x="9602" y="1163"/>
                </a:lnTo>
                <a:lnTo>
                  <a:pt x="9583" y="1190"/>
                </a:lnTo>
                <a:lnTo>
                  <a:pt x="9541" y="1254"/>
                </a:lnTo>
                <a:lnTo>
                  <a:pt x="9521" y="1249"/>
                </a:lnTo>
                <a:lnTo>
                  <a:pt x="9571" y="961"/>
                </a:lnTo>
                <a:lnTo>
                  <a:pt x="10072" y="964"/>
                </a:lnTo>
                <a:lnTo>
                  <a:pt x="10575" y="961"/>
                </a:lnTo>
                <a:close/>
                <a:moveTo>
                  <a:pt x="7595" y="248"/>
                </a:moveTo>
                <a:lnTo>
                  <a:pt x="7735" y="437"/>
                </a:lnTo>
                <a:lnTo>
                  <a:pt x="7595" y="609"/>
                </a:lnTo>
                <a:lnTo>
                  <a:pt x="7595" y="248"/>
                </a:lnTo>
                <a:close/>
                <a:moveTo>
                  <a:pt x="23" y="836"/>
                </a:moveTo>
                <a:lnTo>
                  <a:pt x="27" y="828"/>
                </a:lnTo>
                <a:lnTo>
                  <a:pt x="32" y="817"/>
                </a:lnTo>
                <a:lnTo>
                  <a:pt x="37" y="799"/>
                </a:lnTo>
                <a:lnTo>
                  <a:pt x="43" y="774"/>
                </a:lnTo>
                <a:lnTo>
                  <a:pt x="48" y="741"/>
                </a:lnTo>
                <a:lnTo>
                  <a:pt x="51" y="699"/>
                </a:lnTo>
                <a:lnTo>
                  <a:pt x="52" y="647"/>
                </a:lnTo>
                <a:lnTo>
                  <a:pt x="56" y="242"/>
                </a:lnTo>
                <a:lnTo>
                  <a:pt x="54" y="189"/>
                </a:lnTo>
                <a:lnTo>
                  <a:pt x="51" y="147"/>
                </a:lnTo>
                <a:lnTo>
                  <a:pt x="45" y="113"/>
                </a:lnTo>
                <a:lnTo>
                  <a:pt x="40" y="90"/>
                </a:lnTo>
                <a:lnTo>
                  <a:pt x="27" y="60"/>
                </a:lnTo>
                <a:lnTo>
                  <a:pt x="23" y="52"/>
                </a:lnTo>
                <a:lnTo>
                  <a:pt x="332" y="52"/>
                </a:lnTo>
                <a:lnTo>
                  <a:pt x="328" y="60"/>
                </a:lnTo>
                <a:lnTo>
                  <a:pt x="323" y="71"/>
                </a:lnTo>
                <a:lnTo>
                  <a:pt x="317" y="90"/>
                </a:lnTo>
                <a:lnTo>
                  <a:pt x="312" y="115"/>
                </a:lnTo>
                <a:lnTo>
                  <a:pt x="307" y="147"/>
                </a:lnTo>
                <a:lnTo>
                  <a:pt x="304" y="189"/>
                </a:lnTo>
                <a:lnTo>
                  <a:pt x="303" y="243"/>
                </a:lnTo>
                <a:lnTo>
                  <a:pt x="303" y="408"/>
                </a:lnTo>
                <a:lnTo>
                  <a:pt x="389" y="364"/>
                </a:lnTo>
                <a:lnTo>
                  <a:pt x="485" y="310"/>
                </a:lnTo>
                <a:lnTo>
                  <a:pt x="684" y="192"/>
                </a:lnTo>
                <a:lnTo>
                  <a:pt x="841" y="93"/>
                </a:lnTo>
                <a:lnTo>
                  <a:pt x="906" y="52"/>
                </a:lnTo>
                <a:lnTo>
                  <a:pt x="1092" y="50"/>
                </a:lnTo>
                <a:lnTo>
                  <a:pt x="1092" y="68"/>
                </a:lnTo>
                <a:lnTo>
                  <a:pt x="1071" y="69"/>
                </a:lnTo>
                <a:lnTo>
                  <a:pt x="1050" y="74"/>
                </a:lnTo>
                <a:lnTo>
                  <a:pt x="1000" y="90"/>
                </a:lnTo>
                <a:lnTo>
                  <a:pt x="973" y="101"/>
                </a:lnTo>
                <a:lnTo>
                  <a:pt x="943" y="116"/>
                </a:lnTo>
                <a:lnTo>
                  <a:pt x="879" y="149"/>
                </a:lnTo>
                <a:lnTo>
                  <a:pt x="808" y="189"/>
                </a:lnTo>
                <a:lnTo>
                  <a:pt x="731" y="236"/>
                </a:lnTo>
                <a:lnTo>
                  <a:pt x="562" y="343"/>
                </a:lnTo>
                <a:lnTo>
                  <a:pt x="703" y="476"/>
                </a:lnTo>
                <a:lnTo>
                  <a:pt x="875" y="633"/>
                </a:lnTo>
                <a:lnTo>
                  <a:pt x="961" y="705"/>
                </a:lnTo>
                <a:lnTo>
                  <a:pt x="1041" y="764"/>
                </a:lnTo>
                <a:lnTo>
                  <a:pt x="1077" y="786"/>
                </a:lnTo>
                <a:lnTo>
                  <a:pt x="1109" y="803"/>
                </a:lnTo>
                <a:lnTo>
                  <a:pt x="1137" y="816"/>
                </a:lnTo>
                <a:lnTo>
                  <a:pt x="1150" y="819"/>
                </a:lnTo>
                <a:lnTo>
                  <a:pt x="1161" y="820"/>
                </a:lnTo>
                <a:lnTo>
                  <a:pt x="1161" y="838"/>
                </a:lnTo>
                <a:lnTo>
                  <a:pt x="731" y="840"/>
                </a:lnTo>
                <a:lnTo>
                  <a:pt x="728" y="829"/>
                </a:lnTo>
                <a:lnTo>
                  <a:pt x="718" y="813"/>
                </a:lnTo>
                <a:lnTo>
                  <a:pt x="682" y="767"/>
                </a:lnTo>
                <a:lnTo>
                  <a:pt x="630" y="707"/>
                </a:lnTo>
                <a:lnTo>
                  <a:pt x="567" y="641"/>
                </a:lnTo>
                <a:lnTo>
                  <a:pt x="533" y="608"/>
                </a:lnTo>
                <a:lnTo>
                  <a:pt x="497" y="576"/>
                </a:lnTo>
                <a:lnTo>
                  <a:pt x="461" y="546"/>
                </a:lnTo>
                <a:lnTo>
                  <a:pt x="426" y="518"/>
                </a:lnTo>
                <a:lnTo>
                  <a:pt x="391" y="495"/>
                </a:lnTo>
                <a:lnTo>
                  <a:pt x="359" y="476"/>
                </a:lnTo>
                <a:lnTo>
                  <a:pt x="329" y="463"/>
                </a:lnTo>
                <a:lnTo>
                  <a:pt x="303" y="455"/>
                </a:lnTo>
                <a:lnTo>
                  <a:pt x="303" y="635"/>
                </a:lnTo>
                <a:lnTo>
                  <a:pt x="304" y="689"/>
                </a:lnTo>
                <a:lnTo>
                  <a:pt x="307" y="732"/>
                </a:lnTo>
                <a:lnTo>
                  <a:pt x="312" y="767"/>
                </a:lnTo>
                <a:lnTo>
                  <a:pt x="317" y="793"/>
                </a:lnTo>
                <a:lnTo>
                  <a:pt x="323" y="813"/>
                </a:lnTo>
                <a:lnTo>
                  <a:pt x="328" y="826"/>
                </a:lnTo>
                <a:lnTo>
                  <a:pt x="332" y="836"/>
                </a:lnTo>
                <a:lnTo>
                  <a:pt x="23" y="836"/>
                </a:lnTo>
                <a:close/>
                <a:moveTo>
                  <a:pt x="1782" y="0"/>
                </a:moveTo>
                <a:lnTo>
                  <a:pt x="1844" y="2"/>
                </a:lnTo>
                <a:lnTo>
                  <a:pt x="1905" y="8"/>
                </a:lnTo>
                <a:lnTo>
                  <a:pt x="1961" y="16"/>
                </a:lnTo>
                <a:lnTo>
                  <a:pt x="2016" y="27"/>
                </a:lnTo>
                <a:lnTo>
                  <a:pt x="2068" y="43"/>
                </a:lnTo>
                <a:lnTo>
                  <a:pt x="2115" y="60"/>
                </a:lnTo>
                <a:lnTo>
                  <a:pt x="2160" y="82"/>
                </a:lnTo>
                <a:lnTo>
                  <a:pt x="2200" y="105"/>
                </a:lnTo>
                <a:lnTo>
                  <a:pt x="2238" y="132"/>
                </a:lnTo>
                <a:lnTo>
                  <a:pt x="2271" y="161"/>
                </a:lnTo>
                <a:lnTo>
                  <a:pt x="2299" y="193"/>
                </a:lnTo>
                <a:lnTo>
                  <a:pt x="2323" y="227"/>
                </a:lnTo>
                <a:lnTo>
                  <a:pt x="2341" y="263"/>
                </a:lnTo>
                <a:lnTo>
                  <a:pt x="2349" y="282"/>
                </a:lnTo>
                <a:lnTo>
                  <a:pt x="2355" y="303"/>
                </a:lnTo>
                <a:lnTo>
                  <a:pt x="2359" y="322"/>
                </a:lnTo>
                <a:lnTo>
                  <a:pt x="2363" y="344"/>
                </a:lnTo>
                <a:lnTo>
                  <a:pt x="2365" y="364"/>
                </a:lnTo>
                <a:lnTo>
                  <a:pt x="2366" y="387"/>
                </a:lnTo>
                <a:lnTo>
                  <a:pt x="2365" y="413"/>
                </a:lnTo>
                <a:lnTo>
                  <a:pt x="2363" y="438"/>
                </a:lnTo>
                <a:lnTo>
                  <a:pt x="2358" y="463"/>
                </a:lnTo>
                <a:lnTo>
                  <a:pt x="2352" y="488"/>
                </a:lnTo>
                <a:lnTo>
                  <a:pt x="2344" y="512"/>
                </a:lnTo>
                <a:lnTo>
                  <a:pt x="2335" y="534"/>
                </a:lnTo>
                <a:lnTo>
                  <a:pt x="2313" y="579"/>
                </a:lnTo>
                <a:lnTo>
                  <a:pt x="2299" y="599"/>
                </a:lnTo>
                <a:lnTo>
                  <a:pt x="2283" y="619"/>
                </a:lnTo>
                <a:lnTo>
                  <a:pt x="2267" y="639"/>
                </a:lnTo>
                <a:lnTo>
                  <a:pt x="2250" y="658"/>
                </a:lnTo>
                <a:lnTo>
                  <a:pt x="2212" y="693"/>
                </a:lnTo>
                <a:lnTo>
                  <a:pt x="2169" y="725"/>
                </a:lnTo>
                <a:lnTo>
                  <a:pt x="2122" y="754"/>
                </a:lnTo>
                <a:lnTo>
                  <a:pt x="2072" y="779"/>
                </a:lnTo>
                <a:lnTo>
                  <a:pt x="2020" y="801"/>
                </a:lnTo>
                <a:lnTo>
                  <a:pt x="1965" y="819"/>
                </a:lnTo>
                <a:lnTo>
                  <a:pt x="1907" y="834"/>
                </a:lnTo>
                <a:lnTo>
                  <a:pt x="1848" y="844"/>
                </a:lnTo>
                <a:lnTo>
                  <a:pt x="1787" y="851"/>
                </a:lnTo>
                <a:lnTo>
                  <a:pt x="1725" y="853"/>
                </a:lnTo>
                <a:lnTo>
                  <a:pt x="1663" y="851"/>
                </a:lnTo>
                <a:lnTo>
                  <a:pt x="1603" y="845"/>
                </a:lnTo>
                <a:lnTo>
                  <a:pt x="1544" y="836"/>
                </a:lnTo>
                <a:lnTo>
                  <a:pt x="1488" y="823"/>
                </a:lnTo>
                <a:lnTo>
                  <a:pt x="1436" y="807"/>
                </a:lnTo>
                <a:lnTo>
                  <a:pt x="1386" y="787"/>
                </a:lnTo>
                <a:lnTo>
                  <a:pt x="1340" y="765"/>
                </a:lnTo>
                <a:lnTo>
                  <a:pt x="1298" y="739"/>
                </a:lnTo>
                <a:lnTo>
                  <a:pt x="1259" y="711"/>
                </a:lnTo>
                <a:lnTo>
                  <a:pt x="1224" y="681"/>
                </a:lnTo>
                <a:lnTo>
                  <a:pt x="1195" y="647"/>
                </a:lnTo>
                <a:lnTo>
                  <a:pt x="1170" y="611"/>
                </a:lnTo>
                <a:lnTo>
                  <a:pt x="1151" y="574"/>
                </a:lnTo>
                <a:lnTo>
                  <a:pt x="1136" y="534"/>
                </a:lnTo>
                <a:lnTo>
                  <a:pt x="1127" y="492"/>
                </a:lnTo>
                <a:lnTo>
                  <a:pt x="1125" y="471"/>
                </a:lnTo>
                <a:lnTo>
                  <a:pt x="1123" y="449"/>
                </a:lnTo>
                <a:lnTo>
                  <a:pt x="1125" y="423"/>
                </a:lnTo>
                <a:lnTo>
                  <a:pt x="1127" y="398"/>
                </a:lnTo>
                <a:lnTo>
                  <a:pt x="1133" y="373"/>
                </a:lnTo>
                <a:lnTo>
                  <a:pt x="1138" y="349"/>
                </a:lnTo>
                <a:lnTo>
                  <a:pt x="1146" y="326"/>
                </a:lnTo>
                <a:lnTo>
                  <a:pt x="1156" y="303"/>
                </a:lnTo>
                <a:lnTo>
                  <a:pt x="1168" y="281"/>
                </a:lnTo>
                <a:lnTo>
                  <a:pt x="1180" y="260"/>
                </a:lnTo>
                <a:lnTo>
                  <a:pt x="1210" y="220"/>
                </a:lnTo>
                <a:lnTo>
                  <a:pt x="1245" y="184"/>
                </a:lnTo>
                <a:lnTo>
                  <a:pt x="1286" y="150"/>
                </a:lnTo>
                <a:lnTo>
                  <a:pt x="1330" y="119"/>
                </a:lnTo>
                <a:lnTo>
                  <a:pt x="1377" y="92"/>
                </a:lnTo>
                <a:lnTo>
                  <a:pt x="1428" y="68"/>
                </a:lnTo>
                <a:lnTo>
                  <a:pt x="1483" y="48"/>
                </a:lnTo>
                <a:lnTo>
                  <a:pt x="1539" y="31"/>
                </a:lnTo>
                <a:lnTo>
                  <a:pt x="1598" y="18"/>
                </a:lnTo>
                <a:lnTo>
                  <a:pt x="1659" y="8"/>
                </a:lnTo>
                <a:lnTo>
                  <a:pt x="1720" y="2"/>
                </a:lnTo>
                <a:lnTo>
                  <a:pt x="1782" y="0"/>
                </a:lnTo>
                <a:close/>
                <a:moveTo>
                  <a:pt x="1851" y="771"/>
                </a:moveTo>
                <a:lnTo>
                  <a:pt x="1886" y="769"/>
                </a:lnTo>
                <a:lnTo>
                  <a:pt x="1920" y="765"/>
                </a:lnTo>
                <a:lnTo>
                  <a:pt x="1950" y="758"/>
                </a:lnTo>
                <a:lnTo>
                  <a:pt x="1978" y="748"/>
                </a:lnTo>
                <a:lnTo>
                  <a:pt x="2003" y="736"/>
                </a:lnTo>
                <a:lnTo>
                  <a:pt x="2026" y="722"/>
                </a:lnTo>
                <a:lnTo>
                  <a:pt x="2046" y="706"/>
                </a:lnTo>
                <a:lnTo>
                  <a:pt x="2064" y="688"/>
                </a:lnTo>
                <a:lnTo>
                  <a:pt x="2080" y="667"/>
                </a:lnTo>
                <a:lnTo>
                  <a:pt x="2094" y="647"/>
                </a:lnTo>
                <a:lnTo>
                  <a:pt x="2105" y="624"/>
                </a:lnTo>
                <a:lnTo>
                  <a:pt x="2114" y="601"/>
                </a:lnTo>
                <a:lnTo>
                  <a:pt x="2121" y="577"/>
                </a:lnTo>
                <a:lnTo>
                  <a:pt x="2126" y="554"/>
                </a:lnTo>
                <a:lnTo>
                  <a:pt x="2129" y="529"/>
                </a:lnTo>
                <a:lnTo>
                  <a:pt x="2130" y="504"/>
                </a:lnTo>
                <a:lnTo>
                  <a:pt x="2127" y="456"/>
                </a:lnTo>
                <a:lnTo>
                  <a:pt x="2123" y="433"/>
                </a:lnTo>
                <a:lnTo>
                  <a:pt x="2118" y="411"/>
                </a:lnTo>
                <a:lnTo>
                  <a:pt x="2104" y="369"/>
                </a:lnTo>
                <a:lnTo>
                  <a:pt x="2086" y="328"/>
                </a:lnTo>
                <a:lnTo>
                  <a:pt x="2063" y="290"/>
                </a:lnTo>
                <a:lnTo>
                  <a:pt x="2050" y="272"/>
                </a:lnTo>
                <a:lnTo>
                  <a:pt x="2036" y="255"/>
                </a:lnTo>
                <a:lnTo>
                  <a:pt x="2021" y="239"/>
                </a:lnTo>
                <a:lnTo>
                  <a:pt x="2007" y="223"/>
                </a:lnTo>
                <a:lnTo>
                  <a:pt x="1973" y="194"/>
                </a:lnTo>
                <a:lnTo>
                  <a:pt x="1937" y="168"/>
                </a:lnTo>
                <a:lnTo>
                  <a:pt x="1899" y="144"/>
                </a:lnTo>
                <a:lnTo>
                  <a:pt x="1859" y="125"/>
                </a:lnTo>
                <a:lnTo>
                  <a:pt x="1818" y="108"/>
                </a:lnTo>
                <a:lnTo>
                  <a:pt x="1776" y="95"/>
                </a:lnTo>
                <a:lnTo>
                  <a:pt x="1733" y="85"/>
                </a:lnTo>
                <a:lnTo>
                  <a:pt x="1691" y="79"/>
                </a:lnTo>
                <a:lnTo>
                  <a:pt x="1649" y="78"/>
                </a:lnTo>
                <a:lnTo>
                  <a:pt x="1612" y="79"/>
                </a:lnTo>
                <a:lnTo>
                  <a:pt x="1578" y="84"/>
                </a:lnTo>
                <a:lnTo>
                  <a:pt x="1547" y="91"/>
                </a:lnTo>
                <a:lnTo>
                  <a:pt x="1519" y="100"/>
                </a:lnTo>
                <a:lnTo>
                  <a:pt x="1494" y="111"/>
                </a:lnTo>
                <a:lnTo>
                  <a:pt x="1471" y="125"/>
                </a:lnTo>
                <a:lnTo>
                  <a:pt x="1451" y="141"/>
                </a:lnTo>
                <a:lnTo>
                  <a:pt x="1433" y="158"/>
                </a:lnTo>
                <a:lnTo>
                  <a:pt x="1418" y="177"/>
                </a:lnTo>
                <a:lnTo>
                  <a:pt x="1405" y="197"/>
                </a:lnTo>
                <a:lnTo>
                  <a:pt x="1394" y="220"/>
                </a:lnTo>
                <a:lnTo>
                  <a:pt x="1385" y="243"/>
                </a:lnTo>
                <a:lnTo>
                  <a:pt x="1379" y="268"/>
                </a:lnTo>
                <a:lnTo>
                  <a:pt x="1374" y="293"/>
                </a:lnTo>
                <a:lnTo>
                  <a:pt x="1371" y="346"/>
                </a:lnTo>
                <a:lnTo>
                  <a:pt x="1373" y="375"/>
                </a:lnTo>
                <a:lnTo>
                  <a:pt x="1377" y="407"/>
                </a:lnTo>
                <a:lnTo>
                  <a:pt x="1385" y="440"/>
                </a:lnTo>
                <a:lnTo>
                  <a:pt x="1397" y="475"/>
                </a:lnTo>
                <a:lnTo>
                  <a:pt x="1411" y="511"/>
                </a:lnTo>
                <a:lnTo>
                  <a:pt x="1430" y="546"/>
                </a:lnTo>
                <a:lnTo>
                  <a:pt x="1452" y="581"/>
                </a:lnTo>
                <a:lnTo>
                  <a:pt x="1478" y="615"/>
                </a:lnTo>
                <a:lnTo>
                  <a:pt x="1493" y="631"/>
                </a:lnTo>
                <a:lnTo>
                  <a:pt x="1509" y="647"/>
                </a:lnTo>
                <a:lnTo>
                  <a:pt x="1544" y="676"/>
                </a:lnTo>
                <a:lnTo>
                  <a:pt x="1563" y="690"/>
                </a:lnTo>
                <a:lnTo>
                  <a:pt x="1583" y="702"/>
                </a:lnTo>
                <a:lnTo>
                  <a:pt x="1627" y="726"/>
                </a:lnTo>
                <a:lnTo>
                  <a:pt x="1676" y="744"/>
                </a:lnTo>
                <a:lnTo>
                  <a:pt x="1729" y="759"/>
                </a:lnTo>
                <a:lnTo>
                  <a:pt x="1788" y="768"/>
                </a:lnTo>
                <a:lnTo>
                  <a:pt x="1851" y="771"/>
                </a:lnTo>
                <a:close/>
                <a:moveTo>
                  <a:pt x="4917" y="836"/>
                </a:moveTo>
                <a:lnTo>
                  <a:pt x="4915" y="808"/>
                </a:lnTo>
                <a:lnTo>
                  <a:pt x="4910" y="776"/>
                </a:lnTo>
                <a:lnTo>
                  <a:pt x="4892" y="702"/>
                </a:lnTo>
                <a:lnTo>
                  <a:pt x="4776" y="371"/>
                </a:lnTo>
                <a:lnTo>
                  <a:pt x="4747" y="295"/>
                </a:lnTo>
                <a:lnTo>
                  <a:pt x="4718" y="229"/>
                </a:lnTo>
                <a:lnTo>
                  <a:pt x="4473" y="835"/>
                </a:lnTo>
                <a:lnTo>
                  <a:pt x="4440" y="835"/>
                </a:lnTo>
                <a:lnTo>
                  <a:pt x="4400" y="761"/>
                </a:lnTo>
                <a:lnTo>
                  <a:pt x="4179" y="358"/>
                </a:lnTo>
                <a:lnTo>
                  <a:pt x="4138" y="292"/>
                </a:lnTo>
                <a:lnTo>
                  <a:pt x="4098" y="227"/>
                </a:lnTo>
                <a:lnTo>
                  <a:pt x="3965" y="673"/>
                </a:lnTo>
                <a:lnTo>
                  <a:pt x="3955" y="715"/>
                </a:lnTo>
                <a:lnTo>
                  <a:pt x="3947" y="758"/>
                </a:lnTo>
                <a:lnTo>
                  <a:pt x="3943" y="799"/>
                </a:lnTo>
                <a:lnTo>
                  <a:pt x="3943" y="818"/>
                </a:lnTo>
                <a:lnTo>
                  <a:pt x="3944" y="836"/>
                </a:lnTo>
                <a:lnTo>
                  <a:pt x="3803" y="837"/>
                </a:lnTo>
                <a:lnTo>
                  <a:pt x="3495" y="836"/>
                </a:lnTo>
                <a:lnTo>
                  <a:pt x="3494" y="808"/>
                </a:lnTo>
                <a:lnTo>
                  <a:pt x="3488" y="776"/>
                </a:lnTo>
                <a:lnTo>
                  <a:pt x="3470" y="702"/>
                </a:lnTo>
                <a:lnTo>
                  <a:pt x="3356" y="371"/>
                </a:lnTo>
                <a:lnTo>
                  <a:pt x="3326" y="295"/>
                </a:lnTo>
                <a:lnTo>
                  <a:pt x="3297" y="229"/>
                </a:lnTo>
                <a:lnTo>
                  <a:pt x="3052" y="835"/>
                </a:lnTo>
                <a:lnTo>
                  <a:pt x="3019" y="835"/>
                </a:lnTo>
                <a:lnTo>
                  <a:pt x="2978" y="761"/>
                </a:lnTo>
                <a:lnTo>
                  <a:pt x="2758" y="358"/>
                </a:lnTo>
                <a:lnTo>
                  <a:pt x="2716" y="292"/>
                </a:lnTo>
                <a:lnTo>
                  <a:pt x="2677" y="227"/>
                </a:lnTo>
                <a:lnTo>
                  <a:pt x="2544" y="673"/>
                </a:lnTo>
                <a:lnTo>
                  <a:pt x="2534" y="715"/>
                </a:lnTo>
                <a:lnTo>
                  <a:pt x="2526" y="758"/>
                </a:lnTo>
                <a:lnTo>
                  <a:pt x="2521" y="799"/>
                </a:lnTo>
                <a:lnTo>
                  <a:pt x="2521" y="818"/>
                </a:lnTo>
                <a:lnTo>
                  <a:pt x="2522" y="836"/>
                </a:lnTo>
                <a:lnTo>
                  <a:pt x="2382" y="837"/>
                </a:lnTo>
                <a:lnTo>
                  <a:pt x="2399" y="803"/>
                </a:lnTo>
                <a:lnTo>
                  <a:pt x="2417" y="760"/>
                </a:lnTo>
                <a:lnTo>
                  <a:pt x="2449" y="673"/>
                </a:lnTo>
                <a:lnTo>
                  <a:pt x="2619" y="144"/>
                </a:lnTo>
                <a:lnTo>
                  <a:pt x="2582" y="99"/>
                </a:lnTo>
                <a:lnTo>
                  <a:pt x="2542" y="52"/>
                </a:lnTo>
                <a:lnTo>
                  <a:pt x="2849" y="52"/>
                </a:lnTo>
                <a:lnTo>
                  <a:pt x="2889" y="139"/>
                </a:lnTo>
                <a:lnTo>
                  <a:pt x="2930" y="222"/>
                </a:lnTo>
                <a:lnTo>
                  <a:pt x="3093" y="518"/>
                </a:lnTo>
                <a:lnTo>
                  <a:pt x="3263" y="154"/>
                </a:lnTo>
                <a:lnTo>
                  <a:pt x="3231" y="95"/>
                </a:lnTo>
                <a:lnTo>
                  <a:pt x="3203" y="52"/>
                </a:lnTo>
                <a:lnTo>
                  <a:pt x="3512" y="52"/>
                </a:lnTo>
                <a:lnTo>
                  <a:pt x="3526" y="113"/>
                </a:lnTo>
                <a:lnTo>
                  <a:pt x="3540" y="167"/>
                </a:lnTo>
                <a:lnTo>
                  <a:pt x="3572" y="263"/>
                </a:lnTo>
                <a:lnTo>
                  <a:pt x="3675" y="537"/>
                </a:lnTo>
                <a:lnTo>
                  <a:pt x="3704" y="609"/>
                </a:lnTo>
                <a:lnTo>
                  <a:pt x="3735" y="685"/>
                </a:lnTo>
                <a:lnTo>
                  <a:pt x="3752" y="722"/>
                </a:lnTo>
                <a:lnTo>
                  <a:pt x="3771" y="758"/>
                </a:lnTo>
                <a:lnTo>
                  <a:pt x="3790" y="792"/>
                </a:lnTo>
                <a:lnTo>
                  <a:pt x="3810" y="823"/>
                </a:lnTo>
                <a:lnTo>
                  <a:pt x="3842" y="750"/>
                </a:lnTo>
                <a:lnTo>
                  <a:pt x="3870" y="673"/>
                </a:lnTo>
                <a:lnTo>
                  <a:pt x="4040" y="144"/>
                </a:lnTo>
                <a:lnTo>
                  <a:pt x="4004" y="99"/>
                </a:lnTo>
                <a:lnTo>
                  <a:pt x="3963" y="52"/>
                </a:lnTo>
                <a:lnTo>
                  <a:pt x="4270" y="52"/>
                </a:lnTo>
                <a:lnTo>
                  <a:pt x="4310" y="139"/>
                </a:lnTo>
                <a:lnTo>
                  <a:pt x="4351" y="222"/>
                </a:lnTo>
                <a:lnTo>
                  <a:pt x="4513" y="518"/>
                </a:lnTo>
                <a:lnTo>
                  <a:pt x="4683" y="154"/>
                </a:lnTo>
                <a:lnTo>
                  <a:pt x="4651" y="95"/>
                </a:lnTo>
                <a:lnTo>
                  <a:pt x="4624" y="52"/>
                </a:lnTo>
                <a:lnTo>
                  <a:pt x="4934" y="52"/>
                </a:lnTo>
                <a:lnTo>
                  <a:pt x="4947" y="113"/>
                </a:lnTo>
                <a:lnTo>
                  <a:pt x="4962" y="167"/>
                </a:lnTo>
                <a:lnTo>
                  <a:pt x="4994" y="263"/>
                </a:lnTo>
                <a:lnTo>
                  <a:pt x="5097" y="537"/>
                </a:lnTo>
                <a:lnTo>
                  <a:pt x="5126" y="614"/>
                </a:lnTo>
                <a:lnTo>
                  <a:pt x="5160" y="693"/>
                </a:lnTo>
                <a:lnTo>
                  <a:pt x="5178" y="732"/>
                </a:lnTo>
                <a:lnTo>
                  <a:pt x="5198" y="769"/>
                </a:lnTo>
                <a:lnTo>
                  <a:pt x="5219" y="804"/>
                </a:lnTo>
                <a:lnTo>
                  <a:pt x="5241" y="836"/>
                </a:lnTo>
                <a:lnTo>
                  <a:pt x="4917" y="836"/>
                </a:lnTo>
                <a:close/>
                <a:moveTo>
                  <a:pt x="5273" y="243"/>
                </a:moveTo>
                <a:lnTo>
                  <a:pt x="5273" y="192"/>
                </a:lnTo>
                <a:lnTo>
                  <a:pt x="5270" y="150"/>
                </a:lnTo>
                <a:lnTo>
                  <a:pt x="5266" y="117"/>
                </a:lnTo>
                <a:lnTo>
                  <a:pt x="5260" y="92"/>
                </a:lnTo>
                <a:lnTo>
                  <a:pt x="5254" y="74"/>
                </a:lnTo>
                <a:lnTo>
                  <a:pt x="5250" y="61"/>
                </a:lnTo>
                <a:lnTo>
                  <a:pt x="5244" y="52"/>
                </a:lnTo>
                <a:lnTo>
                  <a:pt x="5559" y="52"/>
                </a:lnTo>
                <a:lnTo>
                  <a:pt x="5555" y="61"/>
                </a:lnTo>
                <a:lnTo>
                  <a:pt x="5550" y="74"/>
                </a:lnTo>
                <a:lnTo>
                  <a:pt x="5545" y="92"/>
                </a:lnTo>
                <a:lnTo>
                  <a:pt x="5536" y="150"/>
                </a:lnTo>
                <a:lnTo>
                  <a:pt x="5532" y="192"/>
                </a:lnTo>
                <a:lnTo>
                  <a:pt x="5531" y="243"/>
                </a:lnTo>
                <a:lnTo>
                  <a:pt x="5532" y="470"/>
                </a:lnTo>
                <a:lnTo>
                  <a:pt x="5534" y="525"/>
                </a:lnTo>
                <a:lnTo>
                  <a:pt x="5542" y="581"/>
                </a:lnTo>
                <a:lnTo>
                  <a:pt x="5549" y="607"/>
                </a:lnTo>
                <a:lnTo>
                  <a:pt x="5558" y="633"/>
                </a:lnTo>
                <a:lnTo>
                  <a:pt x="5570" y="657"/>
                </a:lnTo>
                <a:lnTo>
                  <a:pt x="5583" y="680"/>
                </a:lnTo>
                <a:lnTo>
                  <a:pt x="5600" y="701"/>
                </a:lnTo>
                <a:lnTo>
                  <a:pt x="5619" y="720"/>
                </a:lnTo>
                <a:lnTo>
                  <a:pt x="5642" y="737"/>
                </a:lnTo>
                <a:lnTo>
                  <a:pt x="5668" y="751"/>
                </a:lnTo>
                <a:lnTo>
                  <a:pt x="5698" y="764"/>
                </a:lnTo>
                <a:lnTo>
                  <a:pt x="5732" y="771"/>
                </a:lnTo>
                <a:lnTo>
                  <a:pt x="5769" y="777"/>
                </a:lnTo>
                <a:lnTo>
                  <a:pt x="5810" y="779"/>
                </a:lnTo>
                <a:lnTo>
                  <a:pt x="5858" y="777"/>
                </a:lnTo>
                <a:lnTo>
                  <a:pt x="5901" y="770"/>
                </a:lnTo>
                <a:lnTo>
                  <a:pt x="5921" y="767"/>
                </a:lnTo>
                <a:lnTo>
                  <a:pt x="5940" y="761"/>
                </a:lnTo>
                <a:lnTo>
                  <a:pt x="5958" y="754"/>
                </a:lnTo>
                <a:lnTo>
                  <a:pt x="5975" y="748"/>
                </a:lnTo>
                <a:lnTo>
                  <a:pt x="5992" y="740"/>
                </a:lnTo>
                <a:lnTo>
                  <a:pt x="6007" y="732"/>
                </a:lnTo>
                <a:lnTo>
                  <a:pt x="6037" y="711"/>
                </a:lnTo>
                <a:lnTo>
                  <a:pt x="6062" y="689"/>
                </a:lnTo>
                <a:lnTo>
                  <a:pt x="6084" y="663"/>
                </a:lnTo>
                <a:lnTo>
                  <a:pt x="6104" y="634"/>
                </a:lnTo>
                <a:lnTo>
                  <a:pt x="6119" y="604"/>
                </a:lnTo>
                <a:lnTo>
                  <a:pt x="6133" y="571"/>
                </a:lnTo>
                <a:lnTo>
                  <a:pt x="6143" y="535"/>
                </a:lnTo>
                <a:lnTo>
                  <a:pt x="6152" y="499"/>
                </a:lnTo>
                <a:lnTo>
                  <a:pt x="6158" y="461"/>
                </a:lnTo>
                <a:lnTo>
                  <a:pt x="6161" y="421"/>
                </a:lnTo>
                <a:lnTo>
                  <a:pt x="6163" y="379"/>
                </a:lnTo>
                <a:lnTo>
                  <a:pt x="6163" y="334"/>
                </a:lnTo>
                <a:lnTo>
                  <a:pt x="6164" y="242"/>
                </a:lnTo>
                <a:lnTo>
                  <a:pt x="6163" y="189"/>
                </a:lnTo>
                <a:lnTo>
                  <a:pt x="6159" y="147"/>
                </a:lnTo>
                <a:lnTo>
                  <a:pt x="6148" y="90"/>
                </a:lnTo>
                <a:lnTo>
                  <a:pt x="6138" y="60"/>
                </a:lnTo>
                <a:lnTo>
                  <a:pt x="6133" y="52"/>
                </a:lnTo>
                <a:lnTo>
                  <a:pt x="6271" y="52"/>
                </a:lnTo>
                <a:lnTo>
                  <a:pt x="6268" y="58"/>
                </a:lnTo>
                <a:lnTo>
                  <a:pt x="6259" y="78"/>
                </a:lnTo>
                <a:lnTo>
                  <a:pt x="6250" y="119"/>
                </a:lnTo>
                <a:lnTo>
                  <a:pt x="6245" y="149"/>
                </a:lnTo>
                <a:lnTo>
                  <a:pt x="6242" y="184"/>
                </a:lnTo>
                <a:lnTo>
                  <a:pt x="6242" y="243"/>
                </a:lnTo>
                <a:lnTo>
                  <a:pt x="6243" y="393"/>
                </a:lnTo>
                <a:lnTo>
                  <a:pt x="6242" y="434"/>
                </a:lnTo>
                <a:lnTo>
                  <a:pt x="6238" y="475"/>
                </a:lnTo>
                <a:lnTo>
                  <a:pt x="6232" y="517"/>
                </a:lnTo>
                <a:lnTo>
                  <a:pt x="6221" y="557"/>
                </a:lnTo>
                <a:lnTo>
                  <a:pt x="6209" y="597"/>
                </a:lnTo>
                <a:lnTo>
                  <a:pt x="6192" y="635"/>
                </a:lnTo>
                <a:lnTo>
                  <a:pt x="6183" y="653"/>
                </a:lnTo>
                <a:lnTo>
                  <a:pt x="6172" y="672"/>
                </a:lnTo>
                <a:lnTo>
                  <a:pt x="6148" y="706"/>
                </a:lnTo>
                <a:lnTo>
                  <a:pt x="6118" y="736"/>
                </a:lnTo>
                <a:lnTo>
                  <a:pt x="6085" y="766"/>
                </a:lnTo>
                <a:lnTo>
                  <a:pt x="6067" y="778"/>
                </a:lnTo>
                <a:lnTo>
                  <a:pt x="6047" y="791"/>
                </a:lnTo>
                <a:lnTo>
                  <a:pt x="6004" y="812"/>
                </a:lnTo>
                <a:lnTo>
                  <a:pt x="5981" y="821"/>
                </a:lnTo>
                <a:lnTo>
                  <a:pt x="5956" y="829"/>
                </a:lnTo>
                <a:lnTo>
                  <a:pt x="5902" y="842"/>
                </a:lnTo>
                <a:lnTo>
                  <a:pt x="5843" y="850"/>
                </a:lnTo>
                <a:lnTo>
                  <a:pt x="5810" y="852"/>
                </a:lnTo>
                <a:lnTo>
                  <a:pt x="5777" y="853"/>
                </a:lnTo>
                <a:lnTo>
                  <a:pt x="5712" y="851"/>
                </a:lnTo>
                <a:lnTo>
                  <a:pt x="5652" y="846"/>
                </a:lnTo>
                <a:lnTo>
                  <a:pt x="5597" y="837"/>
                </a:lnTo>
                <a:lnTo>
                  <a:pt x="5546" y="826"/>
                </a:lnTo>
                <a:lnTo>
                  <a:pt x="5499" y="810"/>
                </a:lnTo>
                <a:lnTo>
                  <a:pt x="5457" y="792"/>
                </a:lnTo>
                <a:lnTo>
                  <a:pt x="5419" y="770"/>
                </a:lnTo>
                <a:lnTo>
                  <a:pt x="5386" y="745"/>
                </a:lnTo>
                <a:lnTo>
                  <a:pt x="5356" y="717"/>
                </a:lnTo>
                <a:lnTo>
                  <a:pt x="5332" y="685"/>
                </a:lnTo>
                <a:lnTo>
                  <a:pt x="5311" y="651"/>
                </a:lnTo>
                <a:lnTo>
                  <a:pt x="5295" y="614"/>
                </a:lnTo>
                <a:lnTo>
                  <a:pt x="5283" y="574"/>
                </a:lnTo>
                <a:lnTo>
                  <a:pt x="5277" y="552"/>
                </a:lnTo>
                <a:lnTo>
                  <a:pt x="5274" y="531"/>
                </a:lnTo>
                <a:lnTo>
                  <a:pt x="5269" y="484"/>
                </a:lnTo>
                <a:lnTo>
                  <a:pt x="5269" y="436"/>
                </a:lnTo>
                <a:lnTo>
                  <a:pt x="5273" y="243"/>
                </a:lnTo>
                <a:close/>
                <a:moveTo>
                  <a:pt x="7484" y="836"/>
                </a:moveTo>
                <a:lnTo>
                  <a:pt x="7336" y="836"/>
                </a:lnTo>
                <a:lnTo>
                  <a:pt x="7162" y="836"/>
                </a:lnTo>
                <a:lnTo>
                  <a:pt x="6838" y="515"/>
                </a:lnTo>
                <a:lnTo>
                  <a:pt x="6523" y="203"/>
                </a:lnTo>
                <a:lnTo>
                  <a:pt x="6522" y="243"/>
                </a:lnTo>
                <a:lnTo>
                  <a:pt x="6522" y="647"/>
                </a:lnTo>
                <a:lnTo>
                  <a:pt x="6524" y="699"/>
                </a:lnTo>
                <a:lnTo>
                  <a:pt x="6528" y="741"/>
                </a:lnTo>
                <a:lnTo>
                  <a:pt x="6533" y="774"/>
                </a:lnTo>
                <a:lnTo>
                  <a:pt x="6539" y="799"/>
                </a:lnTo>
                <a:lnTo>
                  <a:pt x="6550" y="828"/>
                </a:lnTo>
                <a:lnTo>
                  <a:pt x="6556" y="836"/>
                </a:lnTo>
                <a:lnTo>
                  <a:pt x="6407" y="836"/>
                </a:lnTo>
                <a:lnTo>
                  <a:pt x="6412" y="828"/>
                </a:lnTo>
                <a:lnTo>
                  <a:pt x="6424" y="799"/>
                </a:lnTo>
                <a:lnTo>
                  <a:pt x="6430" y="774"/>
                </a:lnTo>
                <a:lnTo>
                  <a:pt x="6436" y="741"/>
                </a:lnTo>
                <a:lnTo>
                  <a:pt x="6438" y="722"/>
                </a:lnTo>
                <a:lnTo>
                  <a:pt x="6439" y="699"/>
                </a:lnTo>
                <a:lnTo>
                  <a:pt x="6440" y="647"/>
                </a:lnTo>
                <a:lnTo>
                  <a:pt x="6444" y="242"/>
                </a:lnTo>
                <a:lnTo>
                  <a:pt x="6441" y="171"/>
                </a:lnTo>
                <a:lnTo>
                  <a:pt x="6435" y="120"/>
                </a:lnTo>
                <a:lnTo>
                  <a:pt x="6393" y="82"/>
                </a:lnTo>
                <a:lnTo>
                  <a:pt x="6357" y="52"/>
                </a:lnTo>
                <a:lnTo>
                  <a:pt x="6704" y="52"/>
                </a:lnTo>
                <a:lnTo>
                  <a:pt x="7369" y="689"/>
                </a:lnTo>
                <a:lnTo>
                  <a:pt x="7370" y="647"/>
                </a:lnTo>
                <a:lnTo>
                  <a:pt x="7373" y="242"/>
                </a:lnTo>
                <a:lnTo>
                  <a:pt x="7371" y="189"/>
                </a:lnTo>
                <a:lnTo>
                  <a:pt x="7368" y="147"/>
                </a:lnTo>
                <a:lnTo>
                  <a:pt x="7362" y="113"/>
                </a:lnTo>
                <a:lnTo>
                  <a:pt x="7356" y="90"/>
                </a:lnTo>
                <a:lnTo>
                  <a:pt x="7345" y="60"/>
                </a:lnTo>
                <a:lnTo>
                  <a:pt x="7339" y="52"/>
                </a:lnTo>
                <a:lnTo>
                  <a:pt x="7484" y="52"/>
                </a:lnTo>
                <a:lnTo>
                  <a:pt x="7480" y="60"/>
                </a:lnTo>
                <a:lnTo>
                  <a:pt x="7468" y="90"/>
                </a:lnTo>
                <a:lnTo>
                  <a:pt x="7462" y="115"/>
                </a:lnTo>
                <a:lnTo>
                  <a:pt x="7456" y="147"/>
                </a:lnTo>
                <a:lnTo>
                  <a:pt x="7455" y="168"/>
                </a:lnTo>
                <a:lnTo>
                  <a:pt x="7453" y="189"/>
                </a:lnTo>
                <a:lnTo>
                  <a:pt x="7451" y="243"/>
                </a:lnTo>
                <a:lnTo>
                  <a:pt x="7451" y="647"/>
                </a:lnTo>
                <a:lnTo>
                  <a:pt x="7453" y="689"/>
                </a:lnTo>
                <a:lnTo>
                  <a:pt x="7455" y="725"/>
                </a:lnTo>
                <a:lnTo>
                  <a:pt x="7458" y="754"/>
                </a:lnTo>
                <a:lnTo>
                  <a:pt x="7463" y="779"/>
                </a:lnTo>
                <a:lnTo>
                  <a:pt x="7523" y="836"/>
                </a:lnTo>
                <a:lnTo>
                  <a:pt x="7484" y="836"/>
                </a:lnTo>
                <a:close/>
                <a:moveTo>
                  <a:pt x="0" y="964"/>
                </a:moveTo>
                <a:lnTo>
                  <a:pt x="491" y="964"/>
                </a:lnTo>
                <a:lnTo>
                  <a:pt x="983" y="964"/>
                </a:lnTo>
                <a:lnTo>
                  <a:pt x="1032" y="1249"/>
                </a:lnTo>
                <a:lnTo>
                  <a:pt x="991" y="1254"/>
                </a:lnTo>
                <a:lnTo>
                  <a:pt x="962" y="1211"/>
                </a:lnTo>
                <a:lnTo>
                  <a:pt x="934" y="1173"/>
                </a:lnTo>
                <a:lnTo>
                  <a:pt x="905" y="1140"/>
                </a:lnTo>
                <a:lnTo>
                  <a:pt x="875" y="1113"/>
                </a:lnTo>
                <a:lnTo>
                  <a:pt x="843" y="1089"/>
                </a:lnTo>
                <a:lnTo>
                  <a:pt x="809" y="1070"/>
                </a:lnTo>
                <a:lnTo>
                  <a:pt x="774" y="1054"/>
                </a:lnTo>
                <a:lnTo>
                  <a:pt x="736" y="1042"/>
                </a:lnTo>
                <a:lnTo>
                  <a:pt x="695" y="1032"/>
                </a:lnTo>
                <a:lnTo>
                  <a:pt x="650" y="1026"/>
                </a:lnTo>
                <a:lnTo>
                  <a:pt x="602" y="1021"/>
                </a:lnTo>
                <a:lnTo>
                  <a:pt x="549" y="1018"/>
                </a:lnTo>
                <a:lnTo>
                  <a:pt x="429" y="1015"/>
                </a:lnTo>
                <a:lnTo>
                  <a:pt x="288" y="1015"/>
                </a:lnTo>
                <a:lnTo>
                  <a:pt x="280" y="1071"/>
                </a:lnTo>
                <a:lnTo>
                  <a:pt x="278" y="1110"/>
                </a:lnTo>
                <a:lnTo>
                  <a:pt x="277" y="1155"/>
                </a:lnTo>
                <a:lnTo>
                  <a:pt x="277" y="1354"/>
                </a:lnTo>
                <a:lnTo>
                  <a:pt x="942" y="1354"/>
                </a:lnTo>
                <a:lnTo>
                  <a:pt x="942" y="1405"/>
                </a:lnTo>
                <a:lnTo>
                  <a:pt x="277" y="1405"/>
                </a:lnTo>
                <a:lnTo>
                  <a:pt x="277" y="1559"/>
                </a:lnTo>
                <a:lnTo>
                  <a:pt x="278" y="1611"/>
                </a:lnTo>
                <a:lnTo>
                  <a:pt x="281" y="1653"/>
                </a:lnTo>
                <a:lnTo>
                  <a:pt x="291" y="1711"/>
                </a:lnTo>
                <a:lnTo>
                  <a:pt x="302" y="1740"/>
                </a:lnTo>
                <a:lnTo>
                  <a:pt x="307" y="1748"/>
                </a:lnTo>
                <a:lnTo>
                  <a:pt x="0" y="1748"/>
                </a:lnTo>
                <a:lnTo>
                  <a:pt x="5" y="1740"/>
                </a:lnTo>
                <a:lnTo>
                  <a:pt x="14" y="1711"/>
                </a:lnTo>
                <a:lnTo>
                  <a:pt x="18" y="1686"/>
                </a:lnTo>
                <a:lnTo>
                  <a:pt x="23" y="1653"/>
                </a:lnTo>
                <a:lnTo>
                  <a:pt x="26" y="1611"/>
                </a:lnTo>
                <a:lnTo>
                  <a:pt x="27" y="1559"/>
                </a:lnTo>
                <a:lnTo>
                  <a:pt x="31" y="1154"/>
                </a:lnTo>
                <a:lnTo>
                  <a:pt x="28" y="1102"/>
                </a:lnTo>
                <a:lnTo>
                  <a:pt x="25" y="1060"/>
                </a:lnTo>
                <a:lnTo>
                  <a:pt x="20" y="1027"/>
                </a:lnTo>
                <a:lnTo>
                  <a:pt x="15" y="1002"/>
                </a:lnTo>
                <a:lnTo>
                  <a:pt x="5" y="972"/>
                </a:lnTo>
                <a:lnTo>
                  <a:pt x="0" y="964"/>
                </a:lnTo>
                <a:close/>
                <a:moveTo>
                  <a:pt x="1788" y="927"/>
                </a:moveTo>
                <a:lnTo>
                  <a:pt x="1850" y="928"/>
                </a:lnTo>
                <a:lnTo>
                  <a:pt x="1910" y="934"/>
                </a:lnTo>
                <a:lnTo>
                  <a:pt x="1968" y="942"/>
                </a:lnTo>
                <a:lnTo>
                  <a:pt x="2022" y="954"/>
                </a:lnTo>
                <a:lnTo>
                  <a:pt x="2073" y="969"/>
                </a:lnTo>
                <a:lnTo>
                  <a:pt x="2122" y="987"/>
                </a:lnTo>
                <a:lnTo>
                  <a:pt x="2166" y="1007"/>
                </a:lnTo>
                <a:lnTo>
                  <a:pt x="2207" y="1031"/>
                </a:lnTo>
                <a:lnTo>
                  <a:pt x="2243" y="1059"/>
                </a:lnTo>
                <a:lnTo>
                  <a:pt x="2276" y="1087"/>
                </a:lnTo>
                <a:lnTo>
                  <a:pt x="2305" y="1119"/>
                </a:lnTo>
                <a:lnTo>
                  <a:pt x="2329" y="1153"/>
                </a:lnTo>
                <a:lnTo>
                  <a:pt x="2347" y="1190"/>
                </a:lnTo>
                <a:lnTo>
                  <a:pt x="2355" y="1208"/>
                </a:lnTo>
                <a:lnTo>
                  <a:pt x="2360" y="1229"/>
                </a:lnTo>
                <a:lnTo>
                  <a:pt x="2366" y="1249"/>
                </a:lnTo>
                <a:lnTo>
                  <a:pt x="2369" y="1270"/>
                </a:lnTo>
                <a:lnTo>
                  <a:pt x="2372" y="1291"/>
                </a:lnTo>
                <a:lnTo>
                  <a:pt x="2372" y="1313"/>
                </a:lnTo>
                <a:lnTo>
                  <a:pt x="2372" y="1339"/>
                </a:lnTo>
                <a:lnTo>
                  <a:pt x="2368" y="1365"/>
                </a:lnTo>
                <a:lnTo>
                  <a:pt x="2364" y="1390"/>
                </a:lnTo>
                <a:lnTo>
                  <a:pt x="2358" y="1414"/>
                </a:lnTo>
                <a:lnTo>
                  <a:pt x="2350" y="1437"/>
                </a:lnTo>
                <a:lnTo>
                  <a:pt x="2341" y="1460"/>
                </a:lnTo>
                <a:lnTo>
                  <a:pt x="2318" y="1504"/>
                </a:lnTo>
                <a:lnTo>
                  <a:pt x="2305" y="1526"/>
                </a:lnTo>
                <a:lnTo>
                  <a:pt x="2290" y="1545"/>
                </a:lnTo>
                <a:lnTo>
                  <a:pt x="2274" y="1566"/>
                </a:lnTo>
                <a:lnTo>
                  <a:pt x="2256" y="1584"/>
                </a:lnTo>
                <a:lnTo>
                  <a:pt x="2217" y="1619"/>
                </a:lnTo>
                <a:lnTo>
                  <a:pt x="2175" y="1652"/>
                </a:lnTo>
                <a:lnTo>
                  <a:pt x="2129" y="1680"/>
                </a:lnTo>
                <a:lnTo>
                  <a:pt x="2079" y="1706"/>
                </a:lnTo>
                <a:lnTo>
                  <a:pt x="2026" y="1728"/>
                </a:lnTo>
                <a:lnTo>
                  <a:pt x="1970" y="1746"/>
                </a:lnTo>
                <a:lnTo>
                  <a:pt x="1914" y="1760"/>
                </a:lnTo>
                <a:lnTo>
                  <a:pt x="1854" y="1771"/>
                </a:lnTo>
                <a:lnTo>
                  <a:pt x="1793" y="1777"/>
                </a:lnTo>
                <a:lnTo>
                  <a:pt x="1732" y="1779"/>
                </a:lnTo>
                <a:lnTo>
                  <a:pt x="1669" y="1777"/>
                </a:lnTo>
                <a:lnTo>
                  <a:pt x="1609" y="1771"/>
                </a:lnTo>
                <a:lnTo>
                  <a:pt x="1551" y="1762"/>
                </a:lnTo>
                <a:lnTo>
                  <a:pt x="1494" y="1750"/>
                </a:lnTo>
                <a:lnTo>
                  <a:pt x="1442" y="1732"/>
                </a:lnTo>
                <a:lnTo>
                  <a:pt x="1392" y="1713"/>
                </a:lnTo>
                <a:lnTo>
                  <a:pt x="1346" y="1691"/>
                </a:lnTo>
                <a:lnTo>
                  <a:pt x="1304" y="1666"/>
                </a:lnTo>
                <a:lnTo>
                  <a:pt x="1265" y="1637"/>
                </a:lnTo>
                <a:lnTo>
                  <a:pt x="1231" y="1607"/>
                </a:lnTo>
                <a:lnTo>
                  <a:pt x="1201" y="1574"/>
                </a:lnTo>
                <a:lnTo>
                  <a:pt x="1176" y="1537"/>
                </a:lnTo>
                <a:lnTo>
                  <a:pt x="1156" y="1500"/>
                </a:lnTo>
                <a:lnTo>
                  <a:pt x="1142" y="1460"/>
                </a:lnTo>
                <a:lnTo>
                  <a:pt x="1133" y="1418"/>
                </a:lnTo>
                <a:lnTo>
                  <a:pt x="1130" y="1398"/>
                </a:lnTo>
                <a:lnTo>
                  <a:pt x="1130" y="1375"/>
                </a:lnTo>
                <a:lnTo>
                  <a:pt x="1130" y="1348"/>
                </a:lnTo>
                <a:lnTo>
                  <a:pt x="1134" y="1322"/>
                </a:lnTo>
                <a:lnTo>
                  <a:pt x="1139" y="1296"/>
                </a:lnTo>
                <a:lnTo>
                  <a:pt x="1146" y="1271"/>
                </a:lnTo>
                <a:lnTo>
                  <a:pt x="1155" y="1246"/>
                </a:lnTo>
                <a:lnTo>
                  <a:pt x="1165" y="1222"/>
                </a:lnTo>
                <a:lnTo>
                  <a:pt x="1193" y="1178"/>
                </a:lnTo>
                <a:lnTo>
                  <a:pt x="1075" y="964"/>
                </a:lnTo>
                <a:lnTo>
                  <a:pt x="1215" y="964"/>
                </a:lnTo>
                <a:lnTo>
                  <a:pt x="1280" y="1085"/>
                </a:lnTo>
                <a:lnTo>
                  <a:pt x="1307" y="1064"/>
                </a:lnTo>
                <a:lnTo>
                  <a:pt x="1337" y="1045"/>
                </a:lnTo>
                <a:lnTo>
                  <a:pt x="1286" y="963"/>
                </a:lnTo>
                <a:lnTo>
                  <a:pt x="1425" y="963"/>
                </a:lnTo>
                <a:lnTo>
                  <a:pt x="1433" y="995"/>
                </a:lnTo>
                <a:lnTo>
                  <a:pt x="1474" y="979"/>
                </a:lnTo>
                <a:lnTo>
                  <a:pt x="1516" y="965"/>
                </a:lnTo>
                <a:lnTo>
                  <a:pt x="1560" y="954"/>
                </a:lnTo>
                <a:lnTo>
                  <a:pt x="1604" y="944"/>
                </a:lnTo>
                <a:lnTo>
                  <a:pt x="1649" y="936"/>
                </a:lnTo>
                <a:lnTo>
                  <a:pt x="1695" y="931"/>
                </a:lnTo>
                <a:lnTo>
                  <a:pt x="1741" y="928"/>
                </a:lnTo>
                <a:lnTo>
                  <a:pt x="1788" y="927"/>
                </a:lnTo>
                <a:close/>
                <a:moveTo>
                  <a:pt x="1843" y="1697"/>
                </a:moveTo>
                <a:lnTo>
                  <a:pt x="1880" y="1696"/>
                </a:lnTo>
                <a:lnTo>
                  <a:pt x="1912" y="1692"/>
                </a:lnTo>
                <a:lnTo>
                  <a:pt x="1943" y="1684"/>
                </a:lnTo>
                <a:lnTo>
                  <a:pt x="1970" y="1675"/>
                </a:lnTo>
                <a:lnTo>
                  <a:pt x="1996" y="1662"/>
                </a:lnTo>
                <a:lnTo>
                  <a:pt x="2019" y="1647"/>
                </a:lnTo>
                <a:lnTo>
                  <a:pt x="2039" y="1632"/>
                </a:lnTo>
                <a:lnTo>
                  <a:pt x="2058" y="1613"/>
                </a:lnTo>
                <a:lnTo>
                  <a:pt x="2072" y="1594"/>
                </a:lnTo>
                <a:lnTo>
                  <a:pt x="2086" y="1573"/>
                </a:lnTo>
                <a:lnTo>
                  <a:pt x="2097" y="1551"/>
                </a:lnTo>
                <a:lnTo>
                  <a:pt x="2106" y="1527"/>
                </a:lnTo>
                <a:lnTo>
                  <a:pt x="2113" y="1503"/>
                </a:lnTo>
                <a:lnTo>
                  <a:pt x="2119" y="1479"/>
                </a:lnTo>
                <a:lnTo>
                  <a:pt x="2121" y="1455"/>
                </a:lnTo>
                <a:lnTo>
                  <a:pt x="2122" y="1430"/>
                </a:lnTo>
                <a:lnTo>
                  <a:pt x="2119" y="1382"/>
                </a:lnTo>
                <a:lnTo>
                  <a:pt x="2115" y="1359"/>
                </a:lnTo>
                <a:lnTo>
                  <a:pt x="2111" y="1338"/>
                </a:lnTo>
                <a:lnTo>
                  <a:pt x="2097" y="1295"/>
                </a:lnTo>
                <a:lnTo>
                  <a:pt x="2078" y="1255"/>
                </a:lnTo>
                <a:lnTo>
                  <a:pt x="2055" y="1216"/>
                </a:lnTo>
                <a:lnTo>
                  <a:pt x="2043" y="1199"/>
                </a:lnTo>
                <a:lnTo>
                  <a:pt x="2029" y="1182"/>
                </a:lnTo>
                <a:lnTo>
                  <a:pt x="2014" y="1165"/>
                </a:lnTo>
                <a:lnTo>
                  <a:pt x="1999" y="1149"/>
                </a:lnTo>
                <a:lnTo>
                  <a:pt x="1966" y="1120"/>
                </a:lnTo>
                <a:lnTo>
                  <a:pt x="1929" y="1094"/>
                </a:lnTo>
                <a:lnTo>
                  <a:pt x="1891" y="1071"/>
                </a:lnTo>
                <a:lnTo>
                  <a:pt x="1851" y="1051"/>
                </a:lnTo>
                <a:lnTo>
                  <a:pt x="1810" y="1035"/>
                </a:lnTo>
                <a:lnTo>
                  <a:pt x="1768" y="1021"/>
                </a:lnTo>
                <a:lnTo>
                  <a:pt x="1727" y="1012"/>
                </a:lnTo>
                <a:lnTo>
                  <a:pt x="1683" y="1006"/>
                </a:lnTo>
                <a:lnTo>
                  <a:pt x="1642" y="1004"/>
                </a:lnTo>
                <a:lnTo>
                  <a:pt x="1605" y="1005"/>
                </a:lnTo>
                <a:lnTo>
                  <a:pt x="1571" y="1010"/>
                </a:lnTo>
                <a:lnTo>
                  <a:pt x="1539" y="1017"/>
                </a:lnTo>
                <a:lnTo>
                  <a:pt x="1511" y="1026"/>
                </a:lnTo>
                <a:lnTo>
                  <a:pt x="1486" y="1037"/>
                </a:lnTo>
                <a:lnTo>
                  <a:pt x="1464" y="1051"/>
                </a:lnTo>
                <a:lnTo>
                  <a:pt x="1443" y="1066"/>
                </a:lnTo>
                <a:lnTo>
                  <a:pt x="1425" y="1083"/>
                </a:lnTo>
                <a:lnTo>
                  <a:pt x="1410" y="1103"/>
                </a:lnTo>
                <a:lnTo>
                  <a:pt x="1398" y="1124"/>
                </a:lnTo>
                <a:lnTo>
                  <a:pt x="1386" y="1146"/>
                </a:lnTo>
                <a:lnTo>
                  <a:pt x="1379" y="1170"/>
                </a:lnTo>
                <a:lnTo>
                  <a:pt x="1372" y="1194"/>
                </a:lnTo>
                <a:lnTo>
                  <a:pt x="1367" y="1219"/>
                </a:lnTo>
                <a:lnTo>
                  <a:pt x="1364" y="1272"/>
                </a:lnTo>
                <a:lnTo>
                  <a:pt x="1365" y="1301"/>
                </a:lnTo>
                <a:lnTo>
                  <a:pt x="1369" y="1333"/>
                </a:lnTo>
                <a:lnTo>
                  <a:pt x="1377" y="1367"/>
                </a:lnTo>
                <a:lnTo>
                  <a:pt x="1389" y="1401"/>
                </a:lnTo>
                <a:lnTo>
                  <a:pt x="1403" y="1436"/>
                </a:lnTo>
                <a:lnTo>
                  <a:pt x="1422" y="1473"/>
                </a:lnTo>
                <a:lnTo>
                  <a:pt x="1444" y="1507"/>
                </a:lnTo>
                <a:lnTo>
                  <a:pt x="1470" y="1541"/>
                </a:lnTo>
                <a:lnTo>
                  <a:pt x="1485" y="1557"/>
                </a:lnTo>
                <a:lnTo>
                  <a:pt x="1501" y="1573"/>
                </a:lnTo>
                <a:lnTo>
                  <a:pt x="1536" y="1602"/>
                </a:lnTo>
                <a:lnTo>
                  <a:pt x="1555" y="1616"/>
                </a:lnTo>
                <a:lnTo>
                  <a:pt x="1576" y="1629"/>
                </a:lnTo>
                <a:lnTo>
                  <a:pt x="1619" y="1652"/>
                </a:lnTo>
                <a:lnTo>
                  <a:pt x="1668" y="1671"/>
                </a:lnTo>
                <a:lnTo>
                  <a:pt x="1721" y="1685"/>
                </a:lnTo>
                <a:lnTo>
                  <a:pt x="1780" y="1694"/>
                </a:lnTo>
                <a:lnTo>
                  <a:pt x="1843" y="1697"/>
                </a:lnTo>
                <a:close/>
                <a:moveTo>
                  <a:pt x="3503" y="1173"/>
                </a:moveTo>
                <a:lnTo>
                  <a:pt x="3502" y="1195"/>
                </a:lnTo>
                <a:lnTo>
                  <a:pt x="3497" y="1216"/>
                </a:lnTo>
                <a:lnTo>
                  <a:pt x="3489" y="1238"/>
                </a:lnTo>
                <a:lnTo>
                  <a:pt x="3479" y="1258"/>
                </a:lnTo>
                <a:lnTo>
                  <a:pt x="3467" y="1278"/>
                </a:lnTo>
                <a:lnTo>
                  <a:pt x="3452" y="1297"/>
                </a:lnTo>
                <a:lnTo>
                  <a:pt x="3434" y="1314"/>
                </a:lnTo>
                <a:lnTo>
                  <a:pt x="3415" y="1331"/>
                </a:lnTo>
                <a:lnTo>
                  <a:pt x="3392" y="1347"/>
                </a:lnTo>
                <a:lnTo>
                  <a:pt x="3368" y="1361"/>
                </a:lnTo>
                <a:lnTo>
                  <a:pt x="3315" y="1388"/>
                </a:lnTo>
                <a:lnTo>
                  <a:pt x="3285" y="1399"/>
                </a:lnTo>
                <a:lnTo>
                  <a:pt x="3254" y="1408"/>
                </a:lnTo>
                <a:lnTo>
                  <a:pt x="3222" y="1417"/>
                </a:lnTo>
                <a:lnTo>
                  <a:pt x="3188" y="1424"/>
                </a:lnTo>
                <a:lnTo>
                  <a:pt x="3307" y="1526"/>
                </a:lnTo>
                <a:lnTo>
                  <a:pt x="3368" y="1577"/>
                </a:lnTo>
                <a:lnTo>
                  <a:pt x="3428" y="1624"/>
                </a:lnTo>
                <a:lnTo>
                  <a:pt x="3485" y="1666"/>
                </a:lnTo>
                <a:lnTo>
                  <a:pt x="3538" y="1698"/>
                </a:lnTo>
                <a:lnTo>
                  <a:pt x="3563" y="1711"/>
                </a:lnTo>
                <a:lnTo>
                  <a:pt x="3587" y="1721"/>
                </a:lnTo>
                <a:lnTo>
                  <a:pt x="3610" y="1728"/>
                </a:lnTo>
                <a:lnTo>
                  <a:pt x="3630" y="1730"/>
                </a:lnTo>
                <a:lnTo>
                  <a:pt x="3630" y="1748"/>
                </a:lnTo>
                <a:lnTo>
                  <a:pt x="3221" y="1748"/>
                </a:lnTo>
                <a:lnTo>
                  <a:pt x="3214" y="1731"/>
                </a:lnTo>
                <a:lnTo>
                  <a:pt x="3200" y="1713"/>
                </a:lnTo>
                <a:lnTo>
                  <a:pt x="3150" y="1656"/>
                </a:lnTo>
                <a:lnTo>
                  <a:pt x="3104" y="1608"/>
                </a:lnTo>
                <a:lnTo>
                  <a:pt x="3064" y="1568"/>
                </a:lnTo>
                <a:lnTo>
                  <a:pt x="3028" y="1535"/>
                </a:lnTo>
                <a:lnTo>
                  <a:pt x="2996" y="1508"/>
                </a:lnTo>
                <a:lnTo>
                  <a:pt x="2970" y="1487"/>
                </a:lnTo>
                <a:lnTo>
                  <a:pt x="2947" y="1472"/>
                </a:lnTo>
                <a:lnTo>
                  <a:pt x="2929" y="1459"/>
                </a:lnTo>
                <a:lnTo>
                  <a:pt x="2875" y="1431"/>
                </a:lnTo>
                <a:lnTo>
                  <a:pt x="2827" y="1410"/>
                </a:lnTo>
                <a:lnTo>
                  <a:pt x="2783" y="1397"/>
                </a:lnTo>
                <a:lnTo>
                  <a:pt x="2764" y="1393"/>
                </a:lnTo>
                <a:lnTo>
                  <a:pt x="2745" y="1391"/>
                </a:lnTo>
                <a:lnTo>
                  <a:pt x="2745" y="1559"/>
                </a:lnTo>
                <a:lnTo>
                  <a:pt x="2746" y="1611"/>
                </a:lnTo>
                <a:lnTo>
                  <a:pt x="2749" y="1653"/>
                </a:lnTo>
                <a:lnTo>
                  <a:pt x="2754" y="1686"/>
                </a:lnTo>
                <a:lnTo>
                  <a:pt x="2759" y="1711"/>
                </a:lnTo>
                <a:lnTo>
                  <a:pt x="2769" y="1740"/>
                </a:lnTo>
                <a:lnTo>
                  <a:pt x="2774" y="1748"/>
                </a:lnTo>
                <a:lnTo>
                  <a:pt x="2465" y="1748"/>
                </a:lnTo>
                <a:lnTo>
                  <a:pt x="2469" y="1740"/>
                </a:lnTo>
                <a:lnTo>
                  <a:pt x="2474" y="1729"/>
                </a:lnTo>
                <a:lnTo>
                  <a:pt x="2479" y="1711"/>
                </a:lnTo>
                <a:lnTo>
                  <a:pt x="2485" y="1686"/>
                </a:lnTo>
                <a:lnTo>
                  <a:pt x="2489" y="1653"/>
                </a:lnTo>
                <a:lnTo>
                  <a:pt x="2493" y="1611"/>
                </a:lnTo>
                <a:lnTo>
                  <a:pt x="2494" y="1559"/>
                </a:lnTo>
                <a:lnTo>
                  <a:pt x="2497" y="1154"/>
                </a:lnTo>
                <a:lnTo>
                  <a:pt x="2496" y="1095"/>
                </a:lnTo>
                <a:lnTo>
                  <a:pt x="2492" y="1048"/>
                </a:lnTo>
                <a:lnTo>
                  <a:pt x="2485" y="1013"/>
                </a:lnTo>
                <a:lnTo>
                  <a:pt x="2478" y="987"/>
                </a:lnTo>
                <a:lnTo>
                  <a:pt x="2470" y="970"/>
                </a:lnTo>
                <a:lnTo>
                  <a:pt x="2463" y="960"/>
                </a:lnTo>
                <a:lnTo>
                  <a:pt x="2457" y="953"/>
                </a:lnTo>
                <a:lnTo>
                  <a:pt x="2963" y="953"/>
                </a:lnTo>
                <a:lnTo>
                  <a:pt x="3043" y="954"/>
                </a:lnTo>
                <a:lnTo>
                  <a:pt x="3079" y="955"/>
                </a:lnTo>
                <a:lnTo>
                  <a:pt x="3114" y="958"/>
                </a:lnTo>
                <a:lnTo>
                  <a:pt x="3178" y="962"/>
                </a:lnTo>
                <a:lnTo>
                  <a:pt x="3234" y="968"/>
                </a:lnTo>
                <a:lnTo>
                  <a:pt x="3285" y="977"/>
                </a:lnTo>
                <a:lnTo>
                  <a:pt x="3328" y="987"/>
                </a:lnTo>
                <a:lnTo>
                  <a:pt x="3367" y="998"/>
                </a:lnTo>
                <a:lnTo>
                  <a:pt x="3400" y="1012"/>
                </a:lnTo>
                <a:lnTo>
                  <a:pt x="3427" y="1027"/>
                </a:lnTo>
                <a:lnTo>
                  <a:pt x="3438" y="1035"/>
                </a:lnTo>
                <a:lnTo>
                  <a:pt x="3449" y="1044"/>
                </a:lnTo>
                <a:lnTo>
                  <a:pt x="3467" y="1061"/>
                </a:lnTo>
                <a:lnTo>
                  <a:pt x="3481" y="1081"/>
                </a:lnTo>
                <a:lnTo>
                  <a:pt x="3492" y="1102"/>
                </a:lnTo>
                <a:lnTo>
                  <a:pt x="3498" y="1124"/>
                </a:lnTo>
                <a:lnTo>
                  <a:pt x="3502" y="1148"/>
                </a:lnTo>
                <a:lnTo>
                  <a:pt x="3503" y="1173"/>
                </a:lnTo>
                <a:close/>
                <a:moveTo>
                  <a:pt x="3004" y="1390"/>
                </a:moveTo>
                <a:lnTo>
                  <a:pt x="3050" y="1388"/>
                </a:lnTo>
                <a:lnTo>
                  <a:pt x="3094" y="1380"/>
                </a:lnTo>
                <a:lnTo>
                  <a:pt x="3136" y="1366"/>
                </a:lnTo>
                <a:lnTo>
                  <a:pt x="3173" y="1348"/>
                </a:lnTo>
                <a:lnTo>
                  <a:pt x="3190" y="1338"/>
                </a:lnTo>
                <a:lnTo>
                  <a:pt x="3205" y="1325"/>
                </a:lnTo>
                <a:lnTo>
                  <a:pt x="3218" y="1312"/>
                </a:lnTo>
                <a:lnTo>
                  <a:pt x="3230" y="1297"/>
                </a:lnTo>
                <a:lnTo>
                  <a:pt x="3239" y="1281"/>
                </a:lnTo>
                <a:lnTo>
                  <a:pt x="3246" y="1263"/>
                </a:lnTo>
                <a:lnTo>
                  <a:pt x="3250" y="1245"/>
                </a:lnTo>
                <a:lnTo>
                  <a:pt x="3251" y="1224"/>
                </a:lnTo>
                <a:lnTo>
                  <a:pt x="3249" y="1196"/>
                </a:lnTo>
                <a:lnTo>
                  <a:pt x="3244" y="1170"/>
                </a:lnTo>
                <a:lnTo>
                  <a:pt x="3235" y="1146"/>
                </a:lnTo>
                <a:lnTo>
                  <a:pt x="3224" y="1124"/>
                </a:lnTo>
                <a:lnTo>
                  <a:pt x="3209" y="1104"/>
                </a:lnTo>
                <a:lnTo>
                  <a:pt x="3191" y="1087"/>
                </a:lnTo>
                <a:lnTo>
                  <a:pt x="3182" y="1078"/>
                </a:lnTo>
                <a:lnTo>
                  <a:pt x="3172" y="1070"/>
                </a:lnTo>
                <a:lnTo>
                  <a:pt x="3149" y="1056"/>
                </a:lnTo>
                <a:lnTo>
                  <a:pt x="3125" y="1044"/>
                </a:lnTo>
                <a:lnTo>
                  <a:pt x="3098" y="1034"/>
                </a:lnTo>
                <a:lnTo>
                  <a:pt x="3070" y="1024"/>
                </a:lnTo>
                <a:lnTo>
                  <a:pt x="3040" y="1018"/>
                </a:lnTo>
                <a:lnTo>
                  <a:pt x="3009" y="1012"/>
                </a:lnTo>
                <a:lnTo>
                  <a:pt x="2976" y="1007"/>
                </a:lnTo>
                <a:lnTo>
                  <a:pt x="2908" y="1005"/>
                </a:lnTo>
                <a:lnTo>
                  <a:pt x="2857" y="1005"/>
                </a:lnTo>
                <a:lnTo>
                  <a:pt x="2816" y="1007"/>
                </a:lnTo>
                <a:lnTo>
                  <a:pt x="2754" y="1015"/>
                </a:lnTo>
                <a:lnTo>
                  <a:pt x="2747" y="1080"/>
                </a:lnTo>
                <a:lnTo>
                  <a:pt x="2745" y="1166"/>
                </a:lnTo>
                <a:lnTo>
                  <a:pt x="2745" y="1324"/>
                </a:lnTo>
                <a:lnTo>
                  <a:pt x="2791" y="1349"/>
                </a:lnTo>
                <a:lnTo>
                  <a:pt x="2818" y="1359"/>
                </a:lnTo>
                <a:lnTo>
                  <a:pt x="2849" y="1369"/>
                </a:lnTo>
                <a:lnTo>
                  <a:pt x="2882" y="1378"/>
                </a:lnTo>
                <a:lnTo>
                  <a:pt x="2918" y="1384"/>
                </a:lnTo>
                <a:lnTo>
                  <a:pt x="2959" y="1389"/>
                </a:lnTo>
                <a:lnTo>
                  <a:pt x="3004" y="1390"/>
                </a:lnTo>
                <a:close/>
                <a:moveTo>
                  <a:pt x="4387" y="1337"/>
                </a:moveTo>
                <a:lnTo>
                  <a:pt x="4438" y="1340"/>
                </a:lnTo>
                <a:lnTo>
                  <a:pt x="4485" y="1344"/>
                </a:lnTo>
                <a:lnTo>
                  <a:pt x="4528" y="1350"/>
                </a:lnTo>
                <a:lnTo>
                  <a:pt x="4565" y="1358"/>
                </a:lnTo>
                <a:lnTo>
                  <a:pt x="4600" y="1367"/>
                </a:lnTo>
                <a:lnTo>
                  <a:pt x="4630" y="1377"/>
                </a:lnTo>
                <a:lnTo>
                  <a:pt x="4657" y="1388"/>
                </a:lnTo>
                <a:lnTo>
                  <a:pt x="4680" y="1400"/>
                </a:lnTo>
                <a:lnTo>
                  <a:pt x="4700" y="1414"/>
                </a:lnTo>
                <a:lnTo>
                  <a:pt x="4716" y="1427"/>
                </a:lnTo>
                <a:lnTo>
                  <a:pt x="4730" y="1442"/>
                </a:lnTo>
                <a:lnTo>
                  <a:pt x="4740" y="1457"/>
                </a:lnTo>
                <a:lnTo>
                  <a:pt x="4753" y="1489"/>
                </a:lnTo>
                <a:lnTo>
                  <a:pt x="4757" y="1506"/>
                </a:lnTo>
                <a:lnTo>
                  <a:pt x="4758" y="1523"/>
                </a:lnTo>
                <a:lnTo>
                  <a:pt x="4756" y="1546"/>
                </a:lnTo>
                <a:lnTo>
                  <a:pt x="4748" y="1570"/>
                </a:lnTo>
                <a:lnTo>
                  <a:pt x="4736" y="1593"/>
                </a:lnTo>
                <a:lnTo>
                  <a:pt x="4721" y="1614"/>
                </a:lnTo>
                <a:lnTo>
                  <a:pt x="4700" y="1634"/>
                </a:lnTo>
                <a:lnTo>
                  <a:pt x="4676" y="1653"/>
                </a:lnTo>
                <a:lnTo>
                  <a:pt x="4648" y="1670"/>
                </a:lnTo>
                <a:lnTo>
                  <a:pt x="4617" y="1686"/>
                </a:lnTo>
                <a:lnTo>
                  <a:pt x="4583" y="1701"/>
                </a:lnTo>
                <a:lnTo>
                  <a:pt x="4545" y="1713"/>
                </a:lnTo>
                <a:lnTo>
                  <a:pt x="4505" y="1723"/>
                </a:lnTo>
                <a:lnTo>
                  <a:pt x="4462" y="1732"/>
                </a:lnTo>
                <a:lnTo>
                  <a:pt x="4416" y="1739"/>
                </a:lnTo>
                <a:lnTo>
                  <a:pt x="4368" y="1745"/>
                </a:lnTo>
                <a:lnTo>
                  <a:pt x="4318" y="1747"/>
                </a:lnTo>
                <a:lnTo>
                  <a:pt x="4266" y="1748"/>
                </a:lnTo>
                <a:lnTo>
                  <a:pt x="3913" y="1748"/>
                </a:lnTo>
                <a:lnTo>
                  <a:pt x="3702" y="1748"/>
                </a:lnTo>
                <a:lnTo>
                  <a:pt x="3707" y="1740"/>
                </a:lnTo>
                <a:lnTo>
                  <a:pt x="3712" y="1729"/>
                </a:lnTo>
                <a:lnTo>
                  <a:pt x="3717" y="1711"/>
                </a:lnTo>
                <a:lnTo>
                  <a:pt x="3723" y="1686"/>
                </a:lnTo>
                <a:lnTo>
                  <a:pt x="3727" y="1653"/>
                </a:lnTo>
                <a:lnTo>
                  <a:pt x="3731" y="1611"/>
                </a:lnTo>
                <a:lnTo>
                  <a:pt x="3732" y="1559"/>
                </a:lnTo>
                <a:lnTo>
                  <a:pt x="3735" y="1154"/>
                </a:lnTo>
                <a:lnTo>
                  <a:pt x="3734" y="1102"/>
                </a:lnTo>
                <a:lnTo>
                  <a:pt x="3731" y="1060"/>
                </a:lnTo>
                <a:lnTo>
                  <a:pt x="3725" y="1027"/>
                </a:lnTo>
                <a:lnTo>
                  <a:pt x="3719" y="1002"/>
                </a:lnTo>
                <a:lnTo>
                  <a:pt x="3707" y="972"/>
                </a:lnTo>
                <a:lnTo>
                  <a:pt x="3702" y="964"/>
                </a:lnTo>
                <a:lnTo>
                  <a:pt x="4012" y="964"/>
                </a:lnTo>
                <a:lnTo>
                  <a:pt x="4223" y="964"/>
                </a:lnTo>
                <a:lnTo>
                  <a:pt x="4272" y="965"/>
                </a:lnTo>
                <a:lnTo>
                  <a:pt x="4317" y="968"/>
                </a:lnTo>
                <a:lnTo>
                  <a:pt x="4361" y="971"/>
                </a:lnTo>
                <a:lnTo>
                  <a:pt x="4403" y="976"/>
                </a:lnTo>
                <a:lnTo>
                  <a:pt x="4442" y="983"/>
                </a:lnTo>
                <a:lnTo>
                  <a:pt x="4478" y="990"/>
                </a:lnTo>
                <a:lnTo>
                  <a:pt x="4541" y="1010"/>
                </a:lnTo>
                <a:lnTo>
                  <a:pt x="4569" y="1021"/>
                </a:lnTo>
                <a:lnTo>
                  <a:pt x="4592" y="1035"/>
                </a:lnTo>
                <a:lnTo>
                  <a:pt x="4614" y="1048"/>
                </a:lnTo>
                <a:lnTo>
                  <a:pt x="4623" y="1056"/>
                </a:lnTo>
                <a:lnTo>
                  <a:pt x="4631" y="1064"/>
                </a:lnTo>
                <a:lnTo>
                  <a:pt x="4645" y="1081"/>
                </a:lnTo>
                <a:lnTo>
                  <a:pt x="4655" y="1099"/>
                </a:lnTo>
                <a:lnTo>
                  <a:pt x="4660" y="1120"/>
                </a:lnTo>
                <a:lnTo>
                  <a:pt x="4663" y="1140"/>
                </a:lnTo>
                <a:lnTo>
                  <a:pt x="4662" y="1162"/>
                </a:lnTo>
                <a:lnTo>
                  <a:pt x="4657" y="1182"/>
                </a:lnTo>
                <a:lnTo>
                  <a:pt x="4650" y="1201"/>
                </a:lnTo>
                <a:lnTo>
                  <a:pt x="4640" y="1219"/>
                </a:lnTo>
                <a:lnTo>
                  <a:pt x="4629" y="1234"/>
                </a:lnTo>
                <a:lnTo>
                  <a:pt x="4614" y="1249"/>
                </a:lnTo>
                <a:lnTo>
                  <a:pt x="4598" y="1263"/>
                </a:lnTo>
                <a:lnTo>
                  <a:pt x="4580" y="1275"/>
                </a:lnTo>
                <a:lnTo>
                  <a:pt x="4539" y="1297"/>
                </a:lnTo>
                <a:lnTo>
                  <a:pt x="4516" y="1305"/>
                </a:lnTo>
                <a:lnTo>
                  <a:pt x="4493" y="1313"/>
                </a:lnTo>
                <a:lnTo>
                  <a:pt x="4442" y="1326"/>
                </a:lnTo>
                <a:lnTo>
                  <a:pt x="4387" y="1337"/>
                </a:lnTo>
                <a:close/>
                <a:moveTo>
                  <a:pt x="3983" y="1155"/>
                </a:moveTo>
                <a:lnTo>
                  <a:pt x="3983" y="1299"/>
                </a:lnTo>
                <a:lnTo>
                  <a:pt x="4027" y="1314"/>
                </a:lnTo>
                <a:lnTo>
                  <a:pt x="4052" y="1319"/>
                </a:lnTo>
                <a:lnTo>
                  <a:pt x="4077" y="1324"/>
                </a:lnTo>
                <a:lnTo>
                  <a:pt x="4132" y="1330"/>
                </a:lnTo>
                <a:lnTo>
                  <a:pt x="4197" y="1332"/>
                </a:lnTo>
                <a:lnTo>
                  <a:pt x="4223" y="1331"/>
                </a:lnTo>
                <a:lnTo>
                  <a:pt x="4248" y="1329"/>
                </a:lnTo>
                <a:lnTo>
                  <a:pt x="4293" y="1321"/>
                </a:lnTo>
                <a:lnTo>
                  <a:pt x="4315" y="1315"/>
                </a:lnTo>
                <a:lnTo>
                  <a:pt x="4334" y="1307"/>
                </a:lnTo>
                <a:lnTo>
                  <a:pt x="4352" y="1299"/>
                </a:lnTo>
                <a:lnTo>
                  <a:pt x="4368" y="1290"/>
                </a:lnTo>
                <a:lnTo>
                  <a:pt x="4395" y="1270"/>
                </a:lnTo>
                <a:lnTo>
                  <a:pt x="4416" y="1246"/>
                </a:lnTo>
                <a:lnTo>
                  <a:pt x="4423" y="1232"/>
                </a:lnTo>
                <a:lnTo>
                  <a:pt x="4429" y="1219"/>
                </a:lnTo>
                <a:lnTo>
                  <a:pt x="4431" y="1205"/>
                </a:lnTo>
                <a:lnTo>
                  <a:pt x="4433" y="1190"/>
                </a:lnTo>
                <a:lnTo>
                  <a:pt x="4431" y="1165"/>
                </a:lnTo>
                <a:lnTo>
                  <a:pt x="4427" y="1141"/>
                </a:lnTo>
                <a:lnTo>
                  <a:pt x="4420" y="1121"/>
                </a:lnTo>
                <a:lnTo>
                  <a:pt x="4410" y="1103"/>
                </a:lnTo>
                <a:lnTo>
                  <a:pt x="4396" y="1086"/>
                </a:lnTo>
                <a:lnTo>
                  <a:pt x="4382" y="1072"/>
                </a:lnTo>
                <a:lnTo>
                  <a:pt x="4363" y="1060"/>
                </a:lnTo>
                <a:lnTo>
                  <a:pt x="4343" y="1049"/>
                </a:lnTo>
                <a:lnTo>
                  <a:pt x="4320" y="1040"/>
                </a:lnTo>
                <a:lnTo>
                  <a:pt x="4297" y="1034"/>
                </a:lnTo>
                <a:lnTo>
                  <a:pt x="4270" y="1028"/>
                </a:lnTo>
                <a:lnTo>
                  <a:pt x="4242" y="1023"/>
                </a:lnTo>
                <a:lnTo>
                  <a:pt x="4181" y="1018"/>
                </a:lnTo>
                <a:lnTo>
                  <a:pt x="4113" y="1015"/>
                </a:lnTo>
                <a:lnTo>
                  <a:pt x="4051" y="1019"/>
                </a:lnTo>
                <a:lnTo>
                  <a:pt x="3992" y="1027"/>
                </a:lnTo>
                <a:lnTo>
                  <a:pt x="3985" y="1080"/>
                </a:lnTo>
                <a:lnTo>
                  <a:pt x="3983" y="1155"/>
                </a:lnTo>
                <a:close/>
                <a:moveTo>
                  <a:pt x="4231" y="1697"/>
                </a:moveTo>
                <a:lnTo>
                  <a:pt x="4285" y="1695"/>
                </a:lnTo>
                <a:lnTo>
                  <a:pt x="4336" y="1691"/>
                </a:lnTo>
                <a:lnTo>
                  <a:pt x="4380" y="1680"/>
                </a:lnTo>
                <a:lnTo>
                  <a:pt x="4401" y="1673"/>
                </a:lnTo>
                <a:lnTo>
                  <a:pt x="4420" y="1667"/>
                </a:lnTo>
                <a:lnTo>
                  <a:pt x="4451" y="1646"/>
                </a:lnTo>
                <a:lnTo>
                  <a:pt x="4464" y="1635"/>
                </a:lnTo>
                <a:lnTo>
                  <a:pt x="4475" y="1621"/>
                </a:lnTo>
                <a:lnTo>
                  <a:pt x="4484" y="1607"/>
                </a:lnTo>
                <a:lnTo>
                  <a:pt x="4489" y="1590"/>
                </a:lnTo>
                <a:lnTo>
                  <a:pt x="4494" y="1571"/>
                </a:lnTo>
                <a:lnTo>
                  <a:pt x="4495" y="1551"/>
                </a:lnTo>
                <a:lnTo>
                  <a:pt x="4494" y="1536"/>
                </a:lnTo>
                <a:lnTo>
                  <a:pt x="4492" y="1521"/>
                </a:lnTo>
                <a:lnTo>
                  <a:pt x="4487" y="1509"/>
                </a:lnTo>
                <a:lnTo>
                  <a:pt x="4481" y="1495"/>
                </a:lnTo>
                <a:lnTo>
                  <a:pt x="4465" y="1472"/>
                </a:lnTo>
                <a:lnTo>
                  <a:pt x="4455" y="1461"/>
                </a:lnTo>
                <a:lnTo>
                  <a:pt x="4444" y="1451"/>
                </a:lnTo>
                <a:lnTo>
                  <a:pt x="4417" y="1433"/>
                </a:lnTo>
                <a:lnTo>
                  <a:pt x="4387" y="1417"/>
                </a:lnTo>
                <a:lnTo>
                  <a:pt x="4353" y="1403"/>
                </a:lnTo>
                <a:lnTo>
                  <a:pt x="4316" y="1392"/>
                </a:lnTo>
                <a:lnTo>
                  <a:pt x="4276" y="1382"/>
                </a:lnTo>
                <a:lnTo>
                  <a:pt x="4234" y="1374"/>
                </a:lnTo>
                <a:lnTo>
                  <a:pt x="4192" y="1368"/>
                </a:lnTo>
                <a:lnTo>
                  <a:pt x="4149" y="1364"/>
                </a:lnTo>
                <a:lnTo>
                  <a:pt x="4106" y="1360"/>
                </a:lnTo>
                <a:lnTo>
                  <a:pt x="4063" y="1359"/>
                </a:lnTo>
                <a:lnTo>
                  <a:pt x="3983" y="1359"/>
                </a:lnTo>
                <a:lnTo>
                  <a:pt x="3983" y="1559"/>
                </a:lnTo>
                <a:lnTo>
                  <a:pt x="3984" y="1611"/>
                </a:lnTo>
                <a:lnTo>
                  <a:pt x="3987" y="1653"/>
                </a:lnTo>
                <a:lnTo>
                  <a:pt x="4032" y="1670"/>
                </a:lnTo>
                <a:lnTo>
                  <a:pt x="4060" y="1677"/>
                </a:lnTo>
                <a:lnTo>
                  <a:pt x="4088" y="1684"/>
                </a:lnTo>
                <a:lnTo>
                  <a:pt x="4120" y="1689"/>
                </a:lnTo>
                <a:lnTo>
                  <a:pt x="4155" y="1694"/>
                </a:lnTo>
                <a:lnTo>
                  <a:pt x="4191" y="1696"/>
                </a:lnTo>
                <a:lnTo>
                  <a:pt x="4231" y="1697"/>
                </a:lnTo>
                <a:close/>
                <a:moveTo>
                  <a:pt x="5855" y="964"/>
                </a:moveTo>
                <a:lnTo>
                  <a:pt x="5852" y="970"/>
                </a:lnTo>
                <a:lnTo>
                  <a:pt x="5844" y="992"/>
                </a:lnTo>
                <a:lnTo>
                  <a:pt x="5834" y="1031"/>
                </a:lnTo>
                <a:lnTo>
                  <a:pt x="5829" y="1061"/>
                </a:lnTo>
                <a:lnTo>
                  <a:pt x="5827" y="1097"/>
                </a:lnTo>
                <a:lnTo>
                  <a:pt x="5827" y="1155"/>
                </a:lnTo>
                <a:lnTo>
                  <a:pt x="5827" y="1305"/>
                </a:lnTo>
                <a:lnTo>
                  <a:pt x="5826" y="1347"/>
                </a:lnTo>
                <a:lnTo>
                  <a:pt x="5822" y="1388"/>
                </a:lnTo>
                <a:lnTo>
                  <a:pt x="5816" y="1430"/>
                </a:lnTo>
                <a:lnTo>
                  <a:pt x="5807" y="1470"/>
                </a:lnTo>
                <a:lnTo>
                  <a:pt x="5793" y="1509"/>
                </a:lnTo>
                <a:lnTo>
                  <a:pt x="5776" y="1548"/>
                </a:lnTo>
                <a:lnTo>
                  <a:pt x="5767" y="1566"/>
                </a:lnTo>
                <a:lnTo>
                  <a:pt x="5756" y="1584"/>
                </a:lnTo>
                <a:lnTo>
                  <a:pt x="5732" y="1618"/>
                </a:lnTo>
                <a:lnTo>
                  <a:pt x="5702" y="1650"/>
                </a:lnTo>
                <a:lnTo>
                  <a:pt x="5669" y="1678"/>
                </a:lnTo>
                <a:lnTo>
                  <a:pt x="5651" y="1691"/>
                </a:lnTo>
                <a:lnTo>
                  <a:pt x="5631" y="1703"/>
                </a:lnTo>
                <a:lnTo>
                  <a:pt x="5588" y="1725"/>
                </a:lnTo>
                <a:lnTo>
                  <a:pt x="5565" y="1734"/>
                </a:lnTo>
                <a:lnTo>
                  <a:pt x="5540" y="1742"/>
                </a:lnTo>
                <a:lnTo>
                  <a:pt x="5486" y="1754"/>
                </a:lnTo>
                <a:lnTo>
                  <a:pt x="5427" y="1762"/>
                </a:lnTo>
                <a:lnTo>
                  <a:pt x="5394" y="1764"/>
                </a:lnTo>
                <a:lnTo>
                  <a:pt x="5361" y="1765"/>
                </a:lnTo>
                <a:lnTo>
                  <a:pt x="5296" y="1763"/>
                </a:lnTo>
                <a:lnTo>
                  <a:pt x="5236" y="1759"/>
                </a:lnTo>
                <a:lnTo>
                  <a:pt x="5181" y="1750"/>
                </a:lnTo>
                <a:lnTo>
                  <a:pt x="5130" y="1738"/>
                </a:lnTo>
                <a:lnTo>
                  <a:pt x="5083" y="1722"/>
                </a:lnTo>
                <a:lnTo>
                  <a:pt x="5041" y="1704"/>
                </a:lnTo>
                <a:lnTo>
                  <a:pt x="5003" y="1683"/>
                </a:lnTo>
                <a:lnTo>
                  <a:pt x="4970" y="1658"/>
                </a:lnTo>
                <a:lnTo>
                  <a:pt x="4940" y="1629"/>
                </a:lnTo>
                <a:lnTo>
                  <a:pt x="4917" y="1599"/>
                </a:lnTo>
                <a:lnTo>
                  <a:pt x="4895" y="1563"/>
                </a:lnTo>
                <a:lnTo>
                  <a:pt x="4879" y="1527"/>
                </a:lnTo>
                <a:lnTo>
                  <a:pt x="4867" y="1486"/>
                </a:lnTo>
                <a:lnTo>
                  <a:pt x="4862" y="1466"/>
                </a:lnTo>
                <a:lnTo>
                  <a:pt x="4858" y="1443"/>
                </a:lnTo>
                <a:lnTo>
                  <a:pt x="4853" y="1398"/>
                </a:lnTo>
                <a:lnTo>
                  <a:pt x="4853" y="1349"/>
                </a:lnTo>
                <a:lnTo>
                  <a:pt x="4858" y="1155"/>
                </a:lnTo>
                <a:lnTo>
                  <a:pt x="4857" y="1104"/>
                </a:lnTo>
                <a:lnTo>
                  <a:pt x="4854" y="1063"/>
                </a:lnTo>
                <a:lnTo>
                  <a:pt x="4850" y="1030"/>
                </a:lnTo>
                <a:lnTo>
                  <a:pt x="4844" y="1004"/>
                </a:lnTo>
                <a:lnTo>
                  <a:pt x="4838" y="986"/>
                </a:lnTo>
                <a:lnTo>
                  <a:pt x="4834" y="973"/>
                </a:lnTo>
                <a:lnTo>
                  <a:pt x="4828" y="964"/>
                </a:lnTo>
                <a:lnTo>
                  <a:pt x="5143" y="964"/>
                </a:lnTo>
                <a:lnTo>
                  <a:pt x="5139" y="973"/>
                </a:lnTo>
                <a:lnTo>
                  <a:pt x="5134" y="986"/>
                </a:lnTo>
                <a:lnTo>
                  <a:pt x="5129" y="1004"/>
                </a:lnTo>
                <a:lnTo>
                  <a:pt x="5120" y="1063"/>
                </a:lnTo>
                <a:lnTo>
                  <a:pt x="5116" y="1104"/>
                </a:lnTo>
                <a:lnTo>
                  <a:pt x="5115" y="1155"/>
                </a:lnTo>
                <a:lnTo>
                  <a:pt x="5116" y="1382"/>
                </a:lnTo>
                <a:lnTo>
                  <a:pt x="5118" y="1437"/>
                </a:lnTo>
                <a:lnTo>
                  <a:pt x="5126" y="1493"/>
                </a:lnTo>
                <a:lnTo>
                  <a:pt x="5133" y="1519"/>
                </a:lnTo>
                <a:lnTo>
                  <a:pt x="5142" y="1545"/>
                </a:lnTo>
                <a:lnTo>
                  <a:pt x="5154" y="1569"/>
                </a:lnTo>
                <a:lnTo>
                  <a:pt x="5168" y="1592"/>
                </a:lnTo>
                <a:lnTo>
                  <a:pt x="5184" y="1613"/>
                </a:lnTo>
                <a:lnTo>
                  <a:pt x="5203" y="1633"/>
                </a:lnTo>
                <a:lnTo>
                  <a:pt x="5226" y="1650"/>
                </a:lnTo>
                <a:lnTo>
                  <a:pt x="5252" y="1663"/>
                </a:lnTo>
                <a:lnTo>
                  <a:pt x="5283" y="1676"/>
                </a:lnTo>
                <a:lnTo>
                  <a:pt x="5316" y="1684"/>
                </a:lnTo>
                <a:lnTo>
                  <a:pt x="5353" y="1689"/>
                </a:lnTo>
                <a:lnTo>
                  <a:pt x="5394" y="1692"/>
                </a:lnTo>
                <a:lnTo>
                  <a:pt x="5442" y="1689"/>
                </a:lnTo>
                <a:lnTo>
                  <a:pt x="5485" y="1684"/>
                </a:lnTo>
                <a:lnTo>
                  <a:pt x="5505" y="1679"/>
                </a:lnTo>
                <a:lnTo>
                  <a:pt x="5524" y="1673"/>
                </a:lnTo>
                <a:lnTo>
                  <a:pt x="5542" y="1668"/>
                </a:lnTo>
                <a:lnTo>
                  <a:pt x="5559" y="1660"/>
                </a:lnTo>
                <a:lnTo>
                  <a:pt x="5576" y="1652"/>
                </a:lnTo>
                <a:lnTo>
                  <a:pt x="5592" y="1644"/>
                </a:lnTo>
                <a:lnTo>
                  <a:pt x="5621" y="1624"/>
                </a:lnTo>
                <a:lnTo>
                  <a:pt x="5646" y="1601"/>
                </a:lnTo>
                <a:lnTo>
                  <a:pt x="5668" y="1576"/>
                </a:lnTo>
                <a:lnTo>
                  <a:pt x="5688" y="1548"/>
                </a:lnTo>
                <a:lnTo>
                  <a:pt x="5703" y="1517"/>
                </a:lnTo>
                <a:lnTo>
                  <a:pt x="5717" y="1484"/>
                </a:lnTo>
                <a:lnTo>
                  <a:pt x="5727" y="1449"/>
                </a:lnTo>
                <a:lnTo>
                  <a:pt x="5736" y="1411"/>
                </a:lnTo>
                <a:lnTo>
                  <a:pt x="5742" y="1373"/>
                </a:lnTo>
                <a:lnTo>
                  <a:pt x="5745" y="1333"/>
                </a:lnTo>
                <a:lnTo>
                  <a:pt x="5746" y="1291"/>
                </a:lnTo>
                <a:lnTo>
                  <a:pt x="5746" y="1246"/>
                </a:lnTo>
                <a:lnTo>
                  <a:pt x="5748" y="1154"/>
                </a:lnTo>
                <a:lnTo>
                  <a:pt x="5746" y="1102"/>
                </a:lnTo>
                <a:lnTo>
                  <a:pt x="5743" y="1060"/>
                </a:lnTo>
                <a:lnTo>
                  <a:pt x="5733" y="1002"/>
                </a:lnTo>
                <a:lnTo>
                  <a:pt x="5722" y="972"/>
                </a:lnTo>
                <a:lnTo>
                  <a:pt x="5717" y="964"/>
                </a:lnTo>
                <a:lnTo>
                  <a:pt x="5855" y="964"/>
                </a:lnTo>
                <a:close/>
                <a:moveTo>
                  <a:pt x="7015" y="1559"/>
                </a:moveTo>
                <a:lnTo>
                  <a:pt x="7016" y="1601"/>
                </a:lnTo>
                <a:lnTo>
                  <a:pt x="7018" y="1637"/>
                </a:lnTo>
                <a:lnTo>
                  <a:pt x="7022" y="1667"/>
                </a:lnTo>
                <a:lnTo>
                  <a:pt x="7026" y="1692"/>
                </a:lnTo>
                <a:lnTo>
                  <a:pt x="7086" y="1748"/>
                </a:lnTo>
                <a:lnTo>
                  <a:pt x="7048" y="1748"/>
                </a:lnTo>
                <a:lnTo>
                  <a:pt x="6899" y="1748"/>
                </a:lnTo>
                <a:lnTo>
                  <a:pt x="6726" y="1748"/>
                </a:lnTo>
                <a:lnTo>
                  <a:pt x="6402" y="1427"/>
                </a:lnTo>
                <a:lnTo>
                  <a:pt x="6087" y="1115"/>
                </a:lnTo>
                <a:lnTo>
                  <a:pt x="6085" y="1155"/>
                </a:lnTo>
                <a:lnTo>
                  <a:pt x="6085" y="1559"/>
                </a:lnTo>
                <a:lnTo>
                  <a:pt x="6088" y="1611"/>
                </a:lnTo>
                <a:lnTo>
                  <a:pt x="6091" y="1653"/>
                </a:lnTo>
                <a:lnTo>
                  <a:pt x="6097" y="1686"/>
                </a:lnTo>
                <a:lnTo>
                  <a:pt x="6102" y="1711"/>
                </a:lnTo>
                <a:lnTo>
                  <a:pt x="6114" y="1740"/>
                </a:lnTo>
                <a:lnTo>
                  <a:pt x="6119" y="1748"/>
                </a:lnTo>
                <a:lnTo>
                  <a:pt x="5971" y="1748"/>
                </a:lnTo>
                <a:lnTo>
                  <a:pt x="5975" y="1740"/>
                </a:lnTo>
                <a:lnTo>
                  <a:pt x="5988" y="1711"/>
                </a:lnTo>
                <a:lnTo>
                  <a:pt x="5994" y="1686"/>
                </a:lnTo>
                <a:lnTo>
                  <a:pt x="5999" y="1653"/>
                </a:lnTo>
                <a:lnTo>
                  <a:pt x="6002" y="1634"/>
                </a:lnTo>
                <a:lnTo>
                  <a:pt x="6003" y="1611"/>
                </a:lnTo>
                <a:lnTo>
                  <a:pt x="6004" y="1559"/>
                </a:lnTo>
                <a:lnTo>
                  <a:pt x="6007" y="1154"/>
                </a:lnTo>
                <a:lnTo>
                  <a:pt x="6005" y="1083"/>
                </a:lnTo>
                <a:lnTo>
                  <a:pt x="5998" y="1032"/>
                </a:lnTo>
                <a:lnTo>
                  <a:pt x="5956" y="994"/>
                </a:lnTo>
                <a:lnTo>
                  <a:pt x="5921" y="964"/>
                </a:lnTo>
                <a:lnTo>
                  <a:pt x="6268" y="964"/>
                </a:lnTo>
                <a:lnTo>
                  <a:pt x="6932" y="1601"/>
                </a:lnTo>
                <a:lnTo>
                  <a:pt x="6933" y="1559"/>
                </a:lnTo>
                <a:lnTo>
                  <a:pt x="6937" y="1154"/>
                </a:lnTo>
                <a:lnTo>
                  <a:pt x="6935" y="1102"/>
                </a:lnTo>
                <a:lnTo>
                  <a:pt x="6931" y="1060"/>
                </a:lnTo>
                <a:lnTo>
                  <a:pt x="6925" y="1027"/>
                </a:lnTo>
                <a:lnTo>
                  <a:pt x="6920" y="1002"/>
                </a:lnTo>
                <a:lnTo>
                  <a:pt x="6908" y="972"/>
                </a:lnTo>
                <a:lnTo>
                  <a:pt x="6903" y="964"/>
                </a:lnTo>
                <a:lnTo>
                  <a:pt x="7048" y="964"/>
                </a:lnTo>
                <a:lnTo>
                  <a:pt x="7043" y="972"/>
                </a:lnTo>
                <a:lnTo>
                  <a:pt x="7032" y="1002"/>
                </a:lnTo>
                <a:lnTo>
                  <a:pt x="7025" y="1027"/>
                </a:lnTo>
                <a:lnTo>
                  <a:pt x="7020" y="1060"/>
                </a:lnTo>
                <a:lnTo>
                  <a:pt x="7018" y="1080"/>
                </a:lnTo>
                <a:lnTo>
                  <a:pt x="7016" y="1103"/>
                </a:lnTo>
                <a:lnTo>
                  <a:pt x="7015" y="1155"/>
                </a:lnTo>
                <a:lnTo>
                  <a:pt x="7015" y="1559"/>
                </a:lnTo>
                <a:close/>
                <a:moveTo>
                  <a:pt x="7750" y="964"/>
                </a:moveTo>
                <a:lnTo>
                  <a:pt x="7855" y="969"/>
                </a:lnTo>
                <a:lnTo>
                  <a:pt x="7905" y="973"/>
                </a:lnTo>
                <a:lnTo>
                  <a:pt x="7955" y="981"/>
                </a:lnTo>
                <a:lnTo>
                  <a:pt x="8002" y="990"/>
                </a:lnTo>
                <a:lnTo>
                  <a:pt x="8047" y="1003"/>
                </a:lnTo>
                <a:lnTo>
                  <a:pt x="8090" y="1018"/>
                </a:lnTo>
                <a:lnTo>
                  <a:pt x="8129" y="1036"/>
                </a:lnTo>
                <a:lnTo>
                  <a:pt x="8166" y="1056"/>
                </a:lnTo>
                <a:lnTo>
                  <a:pt x="8183" y="1068"/>
                </a:lnTo>
                <a:lnTo>
                  <a:pt x="8199" y="1079"/>
                </a:lnTo>
                <a:lnTo>
                  <a:pt x="8227" y="1106"/>
                </a:lnTo>
                <a:lnTo>
                  <a:pt x="8240" y="1120"/>
                </a:lnTo>
                <a:lnTo>
                  <a:pt x="8252" y="1136"/>
                </a:lnTo>
                <a:lnTo>
                  <a:pt x="8271" y="1169"/>
                </a:lnTo>
                <a:lnTo>
                  <a:pt x="8286" y="1205"/>
                </a:lnTo>
                <a:lnTo>
                  <a:pt x="8294" y="1246"/>
                </a:lnTo>
                <a:lnTo>
                  <a:pt x="8296" y="1267"/>
                </a:lnTo>
                <a:lnTo>
                  <a:pt x="8297" y="1289"/>
                </a:lnTo>
                <a:lnTo>
                  <a:pt x="8295" y="1333"/>
                </a:lnTo>
                <a:lnTo>
                  <a:pt x="8291" y="1355"/>
                </a:lnTo>
                <a:lnTo>
                  <a:pt x="8287" y="1376"/>
                </a:lnTo>
                <a:lnTo>
                  <a:pt x="8274" y="1418"/>
                </a:lnTo>
                <a:lnTo>
                  <a:pt x="8257" y="1460"/>
                </a:lnTo>
                <a:lnTo>
                  <a:pt x="8246" y="1481"/>
                </a:lnTo>
                <a:lnTo>
                  <a:pt x="8235" y="1500"/>
                </a:lnTo>
                <a:lnTo>
                  <a:pt x="8208" y="1537"/>
                </a:lnTo>
                <a:lnTo>
                  <a:pt x="8176" y="1574"/>
                </a:lnTo>
                <a:lnTo>
                  <a:pt x="8138" y="1608"/>
                </a:lnTo>
                <a:lnTo>
                  <a:pt x="8118" y="1622"/>
                </a:lnTo>
                <a:lnTo>
                  <a:pt x="8098" y="1638"/>
                </a:lnTo>
                <a:lnTo>
                  <a:pt x="8075" y="1652"/>
                </a:lnTo>
                <a:lnTo>
                  <a:pt x="8051" y="1666"/>
                </a:lnTo>
                <a:lnTo>
                  <a:pt x="8026" y="1678"/>
                </a:lnTo>
                <a:lnTo>
                  <a:pt x="8000" y="1691"/>
                </a:lnTo>
                <a:lnTo>
                  <a:pt x="7973" y="1701"/>
                </a:lnTo>
                <a:lnTo>
                  <a:pt x="7945" y="1711"/>
                </a:lnTo>
                <a:lnTo>
                  <a:pt x="7886" y="1727"/>
                </a:lnTo>
                <a:lnTo>
                  <a:pt x="7821" y="1739"/>
                </a:lnTo>
                <a:lnTo>
                  <a:pt x="7753" y="1747"/>
                </a:lnTo>
                <a:lnTo>
                  <a:pt x="7717" y="1750"/>
                </a:lnTo>
                <a:lnTo>
                  <a:pt x="7679" y="1750"/>
                </a:lnTo>
                <a:lnTo>
                  <a:pt x="7513" y="1750"/>
                </a:lnTo>
                <a:lnTo>
                  <a:pt x="7203" y="1750"/>
                </a:lnTo>
                <a:lnTo>
                  <a:pt x="7208" y="1742"/>
                </a:lnTo>
                <a:lnTo>
                  <a:pt x="7212" y="1730"/>
                </a:lnTo>
                <a:lnTo>
                  <a:pt x="7218" y="1712"/>
                </a:lnTo>
                <a:lnTo>
                  <a:pt x="7224" y="1687"/>
                </a:lnTo>
                <a:lnTo>
                  <a:pt x="7228" y="1654"/>
                </a:lnTo>
                <a:lnTo>
                  <a:pt x="7232" y="1611"/>
                </a:lnTo>
                <a:lnTo>
                  <a:pt x="7233" y="1559"/>
                </a:lnTo>
                <a:lnTo>
                  <a:pt x="7236" y="1154"/>
                </a:lnTo>
                <a:lnTo>
                  <a:pt x="7235" y="1102"/>
                </a:lnTo>
                <a:lnTo>
                  <a:pt x="7232" y="1060"/>
                </a:lnTo>
                <a:lnTo>
                  <a:pt x="7226" y="1027"/>
                </a:lnTo>
                <a:lnTo>
                  <a:pt x="7219" y="1002"/>
                </a:lnTo>
                <a:lnTo>
                  <a:pt x="7208" y="972"/>
                </a:lnTo>
                <a:lnTo>
                  <a:pt x="7203" y="964"/>
                </a:lnTo>
                <a:lnTo>
                  <a:pt x="7513" y="964"/>
                </a:lnTo>
                <a:lnTo>
                  <a:pt x="7750" y="964"/>
                </a:lnTo>
                <a:close/>
                <a:moveTo>
                  <a:pt x="7712" y="1703"/>
                </a:moveTo>
                <a:lnTo>
                  <a:pt x="7753" y="1701"/>
                </a:lnTo>
                <a:lnTo>
                  <a:pt x="7792" y="1696"/>
                </a:lnTo>
                <a:lnTo>
                  <a:pt x="7827" y="1688"/>
                </a:lnTo>
                <a:lnTo>
                  <a:pt x="7860" y="1678"/>
                </a:lnTo>
                <a:lnTo>
                  <a:pt x="7889" y="1664"/>
                </a:lnTo>
                <a:lnTo>
                  <a:pt x="7915" y="1649"/>
                </a:lnTo>
                <a:lnTo>
                  <a:pt x="7940" y="1629"/>
                </a:lnTo>
                <a:lnTo>
                  <a:pt x="7962" y="1609"/>
                </a:lnTo>
                <a:lnTo>
                  <a:pt x="7980" y="1585"/>
                </a:lnTo>
                <a:lnTo>
                  <a:pt x="7996" y="1560"/>
                </a:lnTo>
                <a:lnTo>
                  <a:pt x="8009" y="1533"/>
                </a:lnTo>
                <a:lnTo>
                  <a:pt x="8021" y="1503"/>
                </a:lnTo>
                <a:lnTo>
                  <a:pt x="8030" y="1473"/>
                </a:lnTo>
                <a:lnTo>
                  <a:pt x="8035" y="1440"/>
                </a:lnTo>
                <a:lnTo>
                  <a:pt x="8039" y="1407"/>
                </a:lnTo>
                <a:lnTo>
                  <a:pt x="8040" y="1371"/>
                </a:lnTo>
                <a:lnTo>
                  <a:pt x="8038" y="1325"/>
                </a:lnTo>
                <a:lnTo>
                  <a:pt x="8032" y="1283"/>
                </a:lnTo>
                <a:lnTo>
                  <a:pt x="8027" y="1264"/>
                </a:lnTo>
                <a:lnTo>
                  <a:pt x="8022" y="1245"/>
                </a:lnTo>
                <a:lnTo>
                  <a:pt x="8015" y="1226"/>
                </a:lnTo>
                <a:lnTo>
                  <a:pt x="8008" y="1209"/>
                </a:lnTo>
                <a:lnTo>
                  <a:pt x="8000" y="1194"/>
                </a:lnTo>
                <a:lnTo>
                  <a:pt x="7991" y="1178"/>
                </a:lnTo>
                <a:lnTo>
                  <a:pt x="7982" y="1163"/>
                </a:lnTo>
                <a:lnTo>
                  <a:pt x="7972" y="1148"/>
                </a:lnTo>
                <a:lnTo>
                  <a:pt x="7949" y="1122"/>
                </a:lnTo>
                <a:lnTo>
                  <a:pt x="7923" y="1099"/>
                </a:lnTo>
                <a:lnTo>
                  <a:pt x="7896" y="1079"/>
                </a:lnTo>
                <a:lnTo>
                  <a:pt x="7866" y="1062"/>
                </a:lnTo>
                <a:lnTo>
                  <a:pt x="7835" y="1048"/>
                </a:lnTo>
                <a:lnTo>
                  <a:pt x="7802" y="1036"/>
                </a:lnTo>
                <a:lnTo>
                  <a:pt x="7767" y="1027"/>
                </a:lnTo>
                <a:lnTo>
                  <a:pt x="7731" y="1021"/>
                </a:lnTo>
                <a:lnTo>
                  <a:pt x="7695" y="1018"/>
                </a:lnTo>
                <a:lnTo>
                  <a:pt x="7658" y="1015"/>
                </a:lnTo>
                <a:lnTo>
                  <a:pt x="7620" y="1015"/>
                </a:lnTo>
                <a:lnTo>
                  <a:pt x="7580" y="1019"/>
                </a:lnTo>
                <a:lnTo>
                  <a:pt x="7535" y="1026"/>
                </a:lnTo>
                <a:lnTo>
                  <a:pt x="7490" y="1037"/>
                </a:lnTo>
                <a:lnTo>
                  <a:pt x="7484" y="1087"/>
                </a:lnTo>
                <a:lnTo>
                  <a:pt x="7482" y="1155"/>
                </a:lnTo>
                <a:lnTo>
                  <a:pt x="7482" y="1559"/>
                </a:lnTo>
                <a:lnTo>
                  <a:pt x="7483" y="1608"/>
                </a:lnTo>
                <a:lnTo>
                  <a:pt x="7487" y="1647"/>
                </a:lnTo>
                <a:lnTo>
                  <a:pt x="7507" y="1660"/>
                </a:lnTo>
                <a:lnTo>
                  <a:pt x="7530" y="1670"/>
                </a:lnTo>
                <a:lnTo>
                  <a:pt x="7553" y="1679"/>
                </a:lnTo>
                <a:lnTo>
                  <a:pt x="7580" y="1687"/>
                </a:lnTo>
                <a:lnTo>
                  <a:pt x="7609" y="1694"/>
                </a:lnTo>
                <a:lnTo>
                  <a:pt x="7640" y="1698"/>
                </a:lnTo>
                <a:lnTo>
                  <a:pt x="7675" y="1702"/>
                </a:lnTo>
                <a:lnTo>
                  <a:pt x="7712" y="1703"/>
                </a:lnTo>
                <a:close/>
                <a:moveTo>
                  <a:pt x="8688" y="1697"/>
                </a:moveTo>
                <a:lnTo>
                  <a:pt x="8840" y="1698"/>
                </a:lnTo>
                <a:lnTo>
                  <a:pt x="8966" y="1698"/>
                </a:lnTo>
                <a:lnTo>
                  <a:pt x="9020" y="1696"/>
                </a:lnTo>
                <a:lnTo>
                  <a:pt x="9069" y="1693"/>
                </a:lnTo>
                <a:lnTo>
                  <a:pt x="9113" y="1687"/>
                </a:lnTo>
                <a:lnTo>
                  <a:pt x="9153" y="1678"/>
                </a:lnTo>
                <a:lnTo>
                  <a:pt x="9190" y="1667"/>
                </a:lnTo>
                <a:lnTo>
                  <a:pt x="9224" y="1652"/>
                </a:lnTo>
                <a:lnTo>
                  <a:pt x="9256" y="1633"/>
                </a:lnTo>
                <a:lnTo>
                  <a:pt x="9286" y="1609"/>
                </a:lnTo>
                <a:lnTo>
                  <a:pt x="9315" y="1580"/>
                </a:lnTo>
                <a:lnTo>
                  <a:pt x="9344" y="1546"/>
                </a:lnTo>
                <a:lnTo>
                  <a:pt x="9372" y="1507"/>
                </a:lnTo>
                <a:lnTo>
                  <a:pt x="9401" y="1460"/>
                </a:lnTo>
                <a:lnTo>
                  <a:pt x="9442" y="1465"/>
                </a:lnTo>
                <a:lnTo>
                  <a:pt x="9393" y="1753"/>
                </a:lnTo>
                <a:lnTo>
                  <a:pt x="8897" y="1751"/>
                </a:lnTo>
                <a:lnTo>
                  <a:pt x="8400" y="1748"/>
                </a:lnTo>
                <a:lnTo>
                  <a:pt x="8405" y="1740"/>
                </a:lnTo>
                <a:lnTo>
                  <a:pt x="8414" y="1711"/>
                </a:lnTo>
                <a:lnTo>
                  <a:pt x="8418" y="1686"/>
                </a:lnTo>
                <a:lnTo>
                  <a:pt x="8423" y="1653"/>
                </a:lnTo>
                <a:lnTo>
                  <a:pt x="8426" y="1611"/>
                </a:lnTo>
                <a:lnTo>
                  <a:pt x="8428" y="1559"/>
                </a:lnTo>
                <a:lnTo>
                  <a:pt x="8431" y="1154"/>
                </a:lnTo>
                <a:lnTo>
                  <a:pt x="8430" y="1102"/>
                </a:lnTo>
                <a:lnTo>
                  <a:pt x="8425" y="1060"/>
                </a:lnTo>
                <a:lnTo>
                  <a:pt x="8415" y="1002"/>
                </a:lnTo>
                <a:lnTo>
                  <a:pt x="8405" y="972"/>
                </a:lnTo>
                <a:lnTo>
                  <a:pt x="8400" y="964"/>
                </a:lnTo>
                <a:lnTo>
                  <a:pt x="8874" y="964"/>
                </a:lnTo>
                <a:lnTo>
                  <a:pt x="9349" y="964"/>
                </a:lnTo>
                <a:lnTo>
                  <a:pt x="9398" y="1249"/>
                </a:lnTo>
                <a:lnTo>
                  <a:pt x="9356" y="1254"/>
                </a:lnTo>
                <a:lnTo>
                  <a:pt x="9329" y="1211"/>
                </a:lnTo>
                <a:lnTo>
                  <a:pt x="9302" y="1173"/>
                </a:lnTo>
                <a:lnTo>
                  <a:pt x="9274" y="1140"/>
                </a:lnTo>
                <a:lnTo>
                  <a:pt x="9261" y="1125"/>
                </a:lnTo>
                <a:lnTo>
                  <a:pt x="9246" y="1113"/>
                </a:lnTo>
                <a:lnTo>
                  <a:pt x="9218" y="1089"/>
                </a:lnTo>
                <a:lnTo>
                  <a:pt x="9187" y="1070"/>
                </a:lnTo>
                <a:lnTo>
                  <a:pt x="9154" y="1054"/>
                </a:lnTo>
                <a:lnTo>
                  <a:pt x="9119" y="1042"/>
                </a:lnTo>
                <a:lnTo>
                  <a:pt x="9081" y="1032"/>
                </a:lnTo>
                <a:lnTo>
                  <a:pt x="9040" y="1026"/>
                </a:lnTo>
                <a:lnTo>
                  <a:pt x="8994" y="1021"/>
                </a:lnTo>
                <a:lnTo>
                  <a:pt x="8943" y="1018"/>
                </a:lnTo>
                <a:lnTo>
                  <a:pt x="8828" y="1015"/>
                </a:lnTo>
                <a:lnTo>
                  <a:pt x="8688" y="1015"/>
                </a:lnTo>
                <a:lnTo>
                  <a:pt x="8680" y="1071"/>
                </a:lnTo>
                <a:lnTo>
                  <a:pt x="8678" y="1110"/>
                </a:lnTo>
                <a:lnTo>
                  <a:pt x="8677" y="1155"/>
                </a:lnTo>
                <a:lnTo>
                  <a:pt x="8677" y="1308"/>
                </a:lnTo>
                <a:lnTo>
                  <a:pt x="9308" y="1308"/>
                </a:lnTo>
                <a:lnTo>
                  <a:pt x="9308" y="1360"/>
                </a:lnTo>
                <a:lnTo>
                  <a:pt x="8677" y="1360"/>
                </a:lnTo>
                <a:lnTo>
                  <a:pt x="8677" y="1559"/>
                </a:lnTo>
                <a:lnTo>
                  <a:pt x="8678" y="1604"/>
                </a:lnTo>
                <a:lnTo>
                  <a:pt x="8680" y="1642"/>
                </a:lnTo>
                <a:lnTo>
                  <a:pt x="8684" y="1672"/>
                </a:lnTo>
                <a:lnTo>
                  <a:pt x="8688" y="16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1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Klicka här för att ändra mall för rubrikformat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1A464CB-4A87-4967-9499-95CB747DACE3}" type="datetime1">
              <a:rPr lang="fi-FI" smtClean="0"/>
              <a:t>5.5.2022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FBCB633A-C5F3-42AA-9923-62D6178075B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329941" y="6325200"/>
            <a:ext cx="1094799" cy="183600"/>
          </a:xfrm>
          <a:custGeom>
            <a:avLst/>
            <a:gdLst>
              <a:gd name="T0" fmla="*/ 10196 w 10625"/>
              <a:gd name="T1" fmla="*/ 1559 h 1779"/>
              <a:gd name="T2" fmla="*/ 9754 w 10625"/>
              <a:gd name="T3" fmla="*/ 1046 h 1779"/>
              <a:gd name="T4" fmla="*/ 37 w 10625"/>
              <a:gd name="T5" fmla="*/ 799 h 1779"/>
              <a:gd name="T6" fmla="*/ 389 w 10625"/>
              <a:gd name="T7" fmla="*/ 364 h 1779"/>
              <a:gd name="T8" fmla="*/ 1109 w 10625"/>
              <a:gd name="T9" fmla="*/ 803 h 1779"/>
              <a:gd name="T10" fmla="*/ 307 w 10625"/>
              <a:gd name="T11" fmla="*/ 732 h 1779"/>
              <a:gd name="T12" fmla="*/ 2349 w 10625"/>
              <a:gd name="T13" fmla="*/ 282 h 1779"/>
              <a:gd name="T14" fmla="*/ 2020 w 10625"/>
              <a:gd name="T15" fmla="*/ 801 h 1779"/>
              <a:gd name="T16" fmla="*/ 1125 w 10625"/>
              <a:gd name="T17" fmla="*/ 471 h 1779"/>
              <a:gd name="T18" fmla="*/ 1782 w 10625"/>
              <a:gd name="T19" fmla="*/ 0 h 1779"/>
              <a:gd name="T20" fmla="*/ 2104 w 10625"/>
              <a:gd name="T21" fmla="*/ 369 h 1779"/>
              <a:gd name="T22" fmla="*/ 1471 w 10625"/>
              <a:gd name="T23" fmla="*/ 125 h 1779"/>
              <a:gd name="T24" fmla="*/ 1563 w 10625"/>
              <a:gd name="T25" fmla="*/ 690 h 1779"/>
              <a:gd name="T26" fmla="*/ 3955 w 10625"/>
              <a:gd name="T27" fmla="*/ 715 h 1779"/>
              <a:gd name="T28" fmla="*/ 2526 w 10625"/>
              <a:gd name="T29" fmla="*/ 758 h 1779"/>
              <a:gd name="T30" fmla="*/ 3572 w 10625"/>
              <a:gd name="T31" fmla="*/ 263 h 1779"/>
              <a:gd name="T32" fmla="*/ 4947 w 10625"/>
              <a:gd name="T33" fmla="*/ 113 h 1779"/>
              <a:gd name="T34" fmla="*/ 5550 w 10625"/>
              <a:gd name="T35" fmla="*/ 74 h 1779"/>
              <a:gd name="T36" fmla="*/ 5901 w 10625"/>
              <a:gd name="T37" fmla="*/ 770 h 1779"/>
              <a:gd name="T38" fmla="*/ 6159 w 10625"/>
              <a:gd name="T39" fmla="*/ 147 h 1779"/>
              <a:gd name="T40" fmla="*/ 6118 w 10625"/>
              <a:gd name="T41" fmla="*/ 736 h 1779"/>
              <a:gd name="T42" fmla="*/ 5311 w 10625"/>
              <a:gd name="T43" fmla="*/ 651 h 1779"/>
              <a:gd name="T44" fmla="*/ 6407 w 10625"/>
              <a:gd name="T45" fmla="*/ 836 h 1779"/>
              <a:gd name="T46" fmla="*/ 7345 w 10625"/>
              <a:gd name="T47" fmla="*/ 60 h 1779"/>
              <a:gd name="T48" fmla="*/ 991 w 10625"/>
              <a:gd name="T49" fmla="*/ 1254 h 1779"/>
              <a:gd name="T50" fmla="*/ 277 w 10625"/>
              <a:gd name="T51" fmla="*/ 1405 h 1779"/>
              <a:gd name="T52" fmla="*/ 1788 w 10625"/>
              <a:gd name="T53" fmla="*/ 927 h 1779"/>
              <a:gd name="T54" fmla="*/ 2368 w 10625"/>
              <a:gd name="T55" fmla="*/ 1365 h 1779"/>
              <a:gd name="T56" fmla="*/ 1609 w 10625"/>
              <a:gd name="T57" fmla="*/ 1771 h 1779"/>
              <a:gd name="T58" fmla="*/ 1165 w 10625"/>
              <a:gd name="T59" fmla="*/ 1222 h 1779"/>
              <a:gd name="T60" fmla="*/ 1943 w 10625"/>
              <a:gd name="T61" fmla="*/ 1684 h 1779"/>
              <a:gd name="T62" fmla="*/ 2029 w 10625"/>
              <a:gd name="T63" fmla="*/ 1182 h 1779"/>
              <a:gd name="T64" fmla="*/ 1398 w 10625"/>
              <a:gd name="T65" fmla="*/ 1124 h 1779"/>
              <a:gd name="T66" fmla="*/ 1721 w 10625"/>
              <a:gd name="T67" fmla="*/ 1685 h 1779"/>
              <a:gd name="T68" fmla="*/ 3428 w 10625"/>
              <a:gd name="T69" fmla="*/ 1624 h 1779"/>
              <a:gd name="T70" fmla="*/ 2783 w 10625"/>
              <a:gd name="T71" fmla="*/ 1397 h 1779"/>
              <a:gd name="T72" fmla="*/ 2485 w 10625"/>
              <a:gd name="T73" fmla="*/ 1013 h 1779"/>
              <a:gd name="T74" fmla="*/ 3498 w 10625"/>
              <a:gd name="T75" fmla="*/ 1124 h 1779"/>
              <a:gd name="T76" fmla="*/ 3191 w 10625"/>
              <a:gd name="T77" fmla="*/ 1087 h 1779"/>
              <a:gd name="T78" fmla="*/ 2918 w 10625"/>
              <a:gd name="T79" fmla="*/ 1384 h 1779"/>
              <a:gd name="T80" fmla="*/ 4736 w 10625"/>
              <a:gd name="T81" fmla="*/ 1593 h 1779"/>
              <a:gd name="T82" fmla="*/ 3731 w 10625"/>
              <a:gd name="T83" fmla="*/ 1611 h 1779"/>
              <a:gd name="T84" fmla="*/ 4623 w 10625"/>
              <a:gd name="T85" fmla="*/ 1056 h 1779"/>
              <a:gd name="T86" fmla="*/ 4027 w 10625"/>
              <a:gd name="T87" fmla="*/ 1314 h 1779"/>
              <a:gd name="T88" fmla="*/ 4410 w 10625"/>
              <a:gd name="T89" fmla="*/ 1103 h 1779"/>
              <a:gd name="T90" fmla="*/ 4451 w 10625"/>
              <a:gd name="T91" fmla="*/ 1646 h 1779"/>
              <a:gd name="T92" fmla="*/ 4149 w 10625"/>
              <a:gd name="T93" fmla="*/ 1364 h 1779"/>
              <a:gd name="T94" fmla="*/ 5827 w 10625"/>
              <a:gd name="T95" fmla="*/ 1305 h 1779"/>
              <a:gd name="T96" fmla="*/ 5296 w 10625"/>
              <a:gd name="T97" fmla="*/ 1763 h 1779"/>
              <a:gd name="T98" fmla="*/ 4844 w 10625"/>
              <a:gd name="T99" fmla="*/ 1004 h 1779"/>
              <a:gd name="T100" fmla="*/ 5252 w 10625"/>
              <a:gd name="T101" fmla="*/ 1663 h 1779"/>
              <a:gd name="T102" fmla="*/ 5742 w 10625"/>
              <a:gd name="T103" fmla="*/ 1373 h 1779"/>
              <a:gd name="T104" fmla="*/ 6087 w 10625"/>
              <a:gd name="T105" fmla="*/ 1115 h 1779"/>
              <a:gd name="T106" fmla="*/ 5921 w 10625"/>
              <a:gd name="T107" fmla="*/ 964 h 1779"/>
              <a:gd name="T108" fmla="*/ 7855 w 10625"/>
              <a:gd name="T109" fmla="*/ 969 h 1779"/>
              <a:gd name="T110" fmla="*/ 8274 w 10625"/>
              <a:gd name="T111" fmla="*/ 1418 h 1779"/>
              <a:gd name="T112" fmla="*/ 7203 w 10625"/>
              <a:gd name="T113" fmla="*/ 1750 h 1779"/>
              <a:gd name="T114" fmla="*/ 7860 w 10625"/>
              <a:gd name="T115" fmla="*/ 1678 h 1779"/>
              <a:gd name="T116" fmla="*/ 7982 w 10625"/>
              <a:gd name="T117" fmla="*/ 1163 h 1779"/>
              <a:gd name="T118" fmla="*/ 7507 w 10625"/>
              <a:gd name="T119" fmla="*/ 1660 h 1779"/>
              <a:gd name="T120" fmla="*/ 9372 w 10625"/>
              <a:gd name="T121" fmla="*/ 1507 h 1779"/>
              <a:gd name="T122" fmla="*/ 9356 w 10625"/>
              <a:gd name="T123" fmla="*/ 1254 h 1779"/>
              <a:gd name="T124" fmla="*/ 9308 w 10625"/>
              <a:gd name="T125" fmla="*/ 1360 h 1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625" h="1779">
                <a:moveTo>
                  <a:pt x="10575" y="961"/>
                </a:moveTo>
                <a:lnTo>
                  <a:pt x="10625" y="1249"/>
                </a:lnTo>
                <a:lnTo>
                  <a:pt x="10605" y="1254"/>
                </a:lnTo>
                <a:lnTo>
                  <a:pt x="10563" y="1190"/>
                </a:lnTo>
                <a:lnTo>
                  <a:pt x="10543" y="1163"/>
                </a:lnTo>
                <a:lnTo>
                  <a:pt x="10524" y="1139"/>
                </a:lnTo>
                <a:lnTo>
                  <a:pt x="10503" y="1118"/>
                </a:lnTo>
                <a:lnTo>
                  <a:pt x="10482" y="1099"/>
                </a:lnTo>
                <a:lnTo>
                  <a:pt x="10461" y="1082"/>
                </a:lnTo>
                <a:lnTo>
                  <a:pt x="10439" y="1069"/>
                </a:lnTo>
                <a:lnTo>
                  <a:pt x="10416" y="1056"/>
                </a:lnTo>
                <a:lnTo>
                  <a:pt x="10391" y="1046"/>
                </a:lnTo>
                <a:lnTo>
                  <a:pt x="10366" y="1038"/>
                </a:lnTo>
                <a:lnTo>
                  <a:pt x="10339" y="1030"/>
                </a:lnTo>
                <a:lnTo>
                  <a:pt x="10309" y="1026"/>
                </a:lnTo>
                <a:lnTo>
                  <a:pt x="10278" y="1021"/>
                </a:lnTo>
                <a:lnTo>
                  <a:pt x="10207" y="1015"/>
                </a:lnTo>
                <a:lnTo>
                  <a:pt x="10199" y="1072"/>
                </a:lnTo>
                <a:lnTo>
                  <a:pt x="10197" y="1110"/>
                </a:lnTo>
                <a:lnTo>
                  <a:pt x="10196" y="1155"/>
                </a:lnTo>
                <a:lnTo>
                  <a:pt x="10196" y="1559"/>
                </a:lnTo>
                <a:lnTo>
                  <a:pt x="10197" y="1611"/>
                </a:lnTo>
                <a:lnTo>
                  <a:pt x="10201" y="1653"/>
                </a:lnTo>
                <a:lnTo>
                  <a:pt x="10211" y="1711"/>
                </a:lnTo>
                <a:lnTo>
                  <a:pt x="10221" y="1740"/>
                </a:lnTo>
                <a:lnTo>
                  <a:pt x="10227" y="1748"/>
                </a:lnTo>
                <a:lnTo>
                  <a:pt x="9919" y="1748"/>
                </a:lnTo>
                <a:lnTo>
                  <a:pt x="9924" y="1740"/>
                </a:lnTo>
                <a:lnTo>
                  <a:pt x="9933" y="1711"/>
                </a:lnTo>
                <a:lnTo>
                  <a:pt x="9938" y="1686"/>
                </a:lnTo>
                <a:lnTo>
                  <a:pt x="9942" y="1653"/>
                </a:lnTo>
                <a:lnTo>
                  <a:pt x="9945" y="1611"/>
                </a:lnTo>
                <a:lnTo>
                  <a:pt x="9947" y="1559"/>
                </a:lnTo>
                <a:lnTo>
                  <a:pt x="9950" y="1154"/>
                </a:lnTo>
                <a:lnTo>
                  <a:pt x="9949" y="1108"/>
                </a:lnTo>
                <a:lnTo>
                  <a:pt x="9947" y="1071"/>
                </a:lnTo>
                <a:lnTo>
                  <a:pt x="9943" y="1040"/>
                </a:lnTo>
                <a:lnTo>
                  <a:pt x="9939" y="1015"/>
                </a:lnTo>
                <a:lnTo>
                  <a:pt x="9902" y="1018"/>
                </a:lnTo>
                <a:lnTo>
                  <a:pt x="9868" y="1021"/>
                </a:lnTo>
                <a:lnTo>
                  <a:pt x="9807" y="1030"/>
                </a:lnTo>
                <a:lnTo>
                  <a:pt x="9754" y="1046"/>
                </a:lnTo>
                <a:lnTo>
                  <a:pt x="9729" y="1056"/>
                </a:lnTo>
                <a:lnTo>
                  <a:pt x="9706" y="1069"/>
                </a:lnTo>
                <a:lnTo>
                  <a:pt x="9685" y="1082"/>
                </a:lnTo>
                <a:lnTo>
                  <a:pt x="9663" y="1099"/>
                </a:lnTo>
                <a:lnTo>
                  <a:pt x="9643" y="1118"/>
                </a:lnTo>
                <a:lnTo>
                  <a:pt x="9622" y="1139"/>
                </a:lnTo>
                <a:lnTo>
                  <a:pt x="9602" y="1163"/>
                </a:lnTo>
                <a:lnTo>
                  <a:pt x="9583" y="1190"/>
                </a:lnTo>
                <a:lnTo>
                  <a:pt x="9541" y="1254"/>
                </a:lnTo>
                <a:lnTo>
                  <a:pt x="9521" y="1249"/>
                </a:lnTo>
                <a:lnTo>
                  <a:pt x="9571" y="961"/>
                </a:lnTo>
                <a:lnTo>
                  <a:pt x="10072" y="964"/>
                </a:lnTo>
                <a:lnTo>
                  <a:pt x="10575" y="961"/>
                </a:lnTo>
                <a:close/>
                <a:moveTo>
                  <a:pt x="7595" y="248"/>
                </a:moveTo>
                <a:lnTo>
                  <a:pt x="7735" y="437"/>
                </a:lnTo>
                <a:lnTo>
                  <a:pt x="7595" y="609"/>
                </a:lnTo>
                <a:lnTo>
                  <a:pt x="7595" y="248"/>
                </a:lnTo>
                <a:close/>
                <a:moveTo>
                  <a:pt x="23" y="836"/>
                </a:moveTo>
                <a:lnTo>
                  <a:pt x="27" y="828"/>
                </a:lnTo>
                <a:lnTo>
                  <a:pt x="32" y="817"/>
                </a:lnTo>
                <a:lnTo>
                  <a:pt x="37" y="799"/>
                </a:lnTo>
                <a:lnTo>
                  <a:pt x="43" y="774"/>
                </a:lnTo>
                <a:lnTo>
                  <a:pt x="48" y="741"/>
                </a:lnTo>
                <a:lnTo>
                  <a:pt x="51" y="699"/>
                </a:lnTo>
                <a:lnTo>
                  <a:pt x="52" y="647"/>
                </a:lnTo>
                <a:lnTo>
                  <a:pt x="56" y="242"/>
                </a:lnTo>
                <a:lnTo>
                  <a:pt x="54" y="189"/>
                </a:lnTo>
                <a:lnTo>
                  <a:pt x="51" y="147"/>
                </a:lnTo>
                <a:lnTo>
                  <a:pt x="45" y="113"/>
                </a:lnTo>
                <a:lnTo>
                  <a:pt x="40" y="90"/>
                </a:lnTo>
                <a:lnTo>
                  <a:pt x="27" y="60"/>
                </a:lnTo>
                <a:lnTo>
                  <a:pt x="23" y="52"/>
                </a:lnTo>
                <a:lnTo>
                  <a:pt x="332" y="52"/>
                </a:lnTo>
                <a:lnTo>
                  <a:pt x="328" y="60"/>
                </a:lnTo>
                <a:lnTo>
                  <a:pt x="323" y="71"/>
                </a:lnTo>
                <a:lnTo>
                  <a:pt x="317" y="90"/>
                </a:lnTo>
                <a:lnTo>
                  <a:pt x="312" y="115"/>
                </a:lnTo>
                <a:lnTo>
                  <a:pt x="307" y="147"/>
                </a:lnTo>
                <a:lnTo>
                  <a:pt x="304" y="189"/>
                </a:lnTo>
                <a:lnTo>
                  <a:pt x="303" y="243"/>
                </a:lnTo>
                <a:lnTo>
                  <a:pt x="303" y="408"/>
                </a:lnTo>
                <a:lnTo>
                  <a:pt x="389" y="364"/>
                </a:lnTo>
                <a:lnTo>
                  <a:pt x="485" y="310"/>
                </a:lnTo>
                <a:lnTo>
                  <a:pt x="684" y="192"/>
                </a:lnTo>
                <a:lnTo>
                  <a:pt x="841" y="93"/>
                </a:lnTo>
                <a:lnTo>
                  <a:pt x="906" y="52"/>
                </a:lnTo>
                <a:lnTo>
                  <a:pt x="1092" y="50"/>
                </a:lnTo>
                <a:lnTo>
                  <a:pt x="1092" y="68"/>
                </a:lnTo>
                <a:lnTo>
                  <a:pt x="1071" y="69"/>
                </a:lnTo>
                <a:lnTo>
                  <a:pt x="1050" y="74"/>
                </a:lnTo>
                <a:lnTo>
                  <a:pt x="1000" y="90"/>
                </a:lnTo>
                <a:lnTo>
                  <a:pt x="973" y="101"/>
                </a:lnTo>
                <a:lnTo>
                  <a:pt x="943" y="116"/>
                </a:lnTo>
                <a:lnTo>
                  <a:pt x="879" y="149"/>
                </a:lnTo>
                <a:lnTo>
                  <a:pt x="808" y="189"/>
                </a:lnTo>
                <a:lnTo>
                  <a:pt x="731" y="236"/>
                </a:lnTo>
                <a:lnTo>
                  <a:pt x="562" y="343"/>
                </a:lnTo>
                <a:lnTo>
                  <a:pt x="703" y="476"/>
                </a:lnTo>
                <a:lnTo>
                  <a:pt x="875" y="633"/>
                </a:lnTo>
                <a:lnTo>
                  <a:pt x="961" y="705"/>
                </a:lnTo>
                <a:lnTo>
                  <a:pt x="1041" y="764"/>
                </a:lnTo>
                <a:lnTo>
                  <a:pt x="1077" y="786"/>
                </a:lnTo>
                <a:lnTo>
                  <a:pt x="1109" y="803"/>
                </a:lnTo>
                <a:lnTo>
                  <a:pt x="1137" y="816"/>
                </a:lnTo>
                <a:lnTo>
                  <a:pt x="1150" y="819"/>
                </a:lnTo>
                <a:lnTo>
                  <a:pt x="1161" y="820"/>
                </a:lnTo>
                <a:lnTo>
                  <a:pt x="1161" y="838"/>
                </a:lnTo>
                <a:lnTo>
                  <a:pt x="731" y="840"/>
                </a:lnTo>
                <a:lnTo>
                  <a:pt x="728" y="829"/>
                </a:lnTo>
                <a:lnTo>
                  <a:pt x="718" y="813"/>
                </a:lnTo>
                <a:lnTo>
                  <a:pt x="682" y="767"/>
                </a:lnTo>
                <a:lnTo>
                  <a:pt x="630" y="707"/>
                </a:lnTo>
                <a:lnTo>
                  <a:pt x="567" y="641"/>
                </a:lnTo>
                <a:lnTo>
                  <a:pt x="533" y="608"/>
                </a:lnTo>
                <a:lnTo>
                  <a:pt x="497" y="576"/>
                </a:lnTo>
                <a:lnTo>
                  <a:pt x="461" y="546"/>
                </a:lnTo>
                <a:lnTo>
                  <a:pt x="426" y="518"/>
                </a:lnTo>
                <a:lnTo>
                  <a:pt x="391" y="495"/>
                </a:lnTo>
                <a:lnTo>
                  <a:pt x="359" y="476"/>
                </a:lnTo>
                <a:lnTo>
                  <a:pt x="329" y="463"/>
                </a:lnTo>
                <a:lnTo>
                  <a:pt x="303" y="455"/>
                </a:lnTo>
                <a:lnTo>
                  <a:pt x="303" y="635"/>
                </a:lnTo>
                <a:lnTo>
                  <a:pt x="304" y="689"/>
                </a:lnTo>
                <a:lnTo>
                  <a:pt x="307" y="732"/>
                </a:lnTo>
                <a:lnTo>
                  <a:pt x="312" y="767"/>
                </a:lnTo>
                <a:lnTo>
                  <a:pt x="317" y="793"/>
                </a:lnTo>
                <a:lnTo>
                  <a:pt x="323" y="813"/>
                </a:lnTo>
                <a:lnTo>
                  <a:pt x="328" y="826"/>
                </a:lnTo>
                <a:lnTo>
                  <a:pt x="332" y="836"/>
                </a:lnTo>
                <a:lnTo>
                  <a:pt x="23" y="836"/>
                </a:lnTo>
                <a:close/>
                <a:moveTo>
                  <a:pt x="1782" y="0"/>
                </a:moveTo>
                <a:lnTo>
                  <a:pt x="1844" y="2"/>
                </a:lnTo>
                <a:lnTo>
                  <a:pt x="1905" y="8"/>
                </a:lnTo>
                <a:lnTo>
                  <a:pt x="1961" y="16"/>
                </a:lnTo>
                <a:lnTo>
                  <a:pt x="2016" y="27"/>
                </a:lnTo>
                <a:lnTo>
                  <a:pt x="2068" y="43"/>
                </a:lnTo>
                <a:lnTo>
                  <a:pt x="2115" y="60"/>
                </a:lnTo>
                <a:lnTo>
                  <a:pt x="2160" y="82"/>
                </a:lnTo>
                <a:lnTo>
                  <a:pt x="2200" y="105"/>
                </a:lnTo>
                <a:lnTo>
                  <a:pt x="2238" y="132"/>
                </a:lnTo>
                <a:lnTo>
                  <a:pt x="2271" y="161"/>
                </a:lnTo>
                <a:lnTo>
                  <a:pt x="2299" y="193"/>
                </a:lnTo>
                <a:lnTo>
                  <a:pt x="2323" y="227"/>
                </a:lnTo>
                <a:lnTo>
                  <a:pt x="2341" y="263"/>
                </a:lnTo>
                <a:lnTo>
                  <a:pt x="2349" y="282"/>
                </a:lnTo>
                <a:lnTo>
                  <a:pt x="2355" y="303"/>
                </a:lnTo>
                <a:lnTo>
                  <a:pt x="2359" y="322"/>
                </a:lnTo>
                <a:lnTo>
                  <a:pt x="2363" y="344"/>
                </a:lnTo>
                <a:lnTo>
                  <a:pt x="2365" y="364"/>
                </a:lnTo>
                <a:lnTo>
                  <a:pt x="2366" y="387"/>
                </a:lnTo>
                <a:lnTo>
                  <a:pt x="2365" y="413"/>
                </a:lnTo>
                <a:lnTo>
                  <a:pt x="2363" y="438"/>
                </a:lnTo>
                <a:lnTo>
                  <a:pt x="2358" y="463"/>
                </a:lnTo>
                <a:lnTo>
                  <a:pt x="2352" y="488"/>
                </a:lnTo>
                <a:lnTo>
                  <a:pt x="2344" y="512"/>
                </a:lnTo>
                <a:lnTo>
                  <a:pt x="2335" y="534"/>
                </a:lnTo>
                <a:lnTo>
                  <a:pt x="2313" y="579"/>
                </a:lnTo>
                <a:lnTo>
                  <a:pt x="2299" y="599"/>
                </a:lnTo>
                <a:lnTo>
                  <a:pt x="2283" y="619"/>
                </a:lnTo>
                <a:lnTo>
                  <a:pt x="2267" y="639"/>
                </a:lnTo>
                <a:lnTo>
                  <a:pt x="2250" y="658"/>
                </a:lnTo>
                <a:lnTo>
                  <a:pt x="2212" y="693"/>
                </a:lnTo>
                <a:lnTo>
                  <a:pt x="2169" y="725"/>
                </a:lnTo>
                <a:lnTo>
                  <a:pt x="2122" y="754"/>
                </a:lnTo>
                <a:lnTo>
                  <a:pt x="2072" y="779"/>
                </a:lnTo>
                <a:lnTo>
                  <a:pt x="2020" y="801"/>
                </a:lnTo>
                <a:lnTo>
                  <a:pt x="1965" y="819"/>
                </a:lnTo>
                <a:lnTo>
                  <a:pt x="1907" y="834"/>
                </a:lnTo>
                <a:lnTo>
                  <a:pt x="1848" y="844"/>
                </a:lnTo>
                <a:lnTo>
                  <a:pt x="1787" y="851"/>
                </a:lnTo>
                <a:lnTo>
                  <a:pt x="1725" y="853"/>
                </a:lnTo>
                <a:lnTo>
                  <a:pt x="1663" y="851"/>
                </a:lnTo>
                <a:lnTo>
                  <a:pt x="1603" y="845"/>
                </a:lnTo>
                <a:lnTo>
                  <a:pt x="1544" y="836"/>
                </a:lnTo>
                <a:lnTo>
                  <a:pt x="1488" y="823"/>
                </a:lnTo>
                <a:lnTo>
                  <a:pt x="1436" y="807"/>
                </a:lnTo>
                <a:lnTo>
                  <a:pt x="1386" y="787"/>
                </a:lnTo>
                <a:lnTo>
                  <a:pt x="1340" y="765"/>
                </a:lnTo>
                <a:lnTo>
                  <a:pt x="1298" y="739"/>
                </a:lnTo>
                <a:lnTo>
                  <a:pt x="1259" y="711"/>
                </a:lnTo>
                <a:lnTo>
                  <a:pt x="1224" y="681"/>
                </a:lnTo>
                <a:lnTo>
                  <a:pt x="1195" y="647"/>
                </a:lnTo>
                <a:lnTo>
                  <a:pt x="1170" y="611"/>
                </a:lnTo>
                <a:lnTo>
                  <a:pt x="1151" y="574"/>
                </a:lnTo>
                <a:lnTo>
                  <a:pt x="1136" y="534"/>
                </a:lnTo>
                <a:lnTo>
                  <a:pt x="1127" y="492"/>
                </a:lnTo>
                <a:lnTo>
                  <a:pt x="1125" y="471"/>
                </a:lnTo>
                <a:lnTo>
                  <a:pt x="1123" y="449"/>
                </a:lnTo>
                <a:lnTo>
                  <a:pt x="1125" y="423"/>
                </a:lnTo>
                <a:lnTo>
                  <a:pt x="1127" y="398"/>
                </a:lnTo>
                <a:lnTo>
                  <a:pt x="1133" y="373"/>
                </a:lnTo>
                <a:lnTo>
                  <a:pt x="1138" y="349"/>
                </a:lnTo>
                <a:lnTo>
                  <a:pt x="1146" y="326"/>
                </a:lnTo>
                <a:lnTo>
                  <a:pt x="1156" y="303"/>
                </a:lnTo>
                <a:lnTo>
                  <a:pt x="1168" y="281"/>
                </a:lnTo>
                <a:lnTo>
                  <a:pt x="1180" y="260"/>
                </a:lnTo>
                <a:lnTo>
                  <a:pt x="1210" y="220"/>
                </a:lnTo>
                <a:lnTo>
                  <a:pt x="1245" y="184"/>
                </a:lnTo>
                <a:lnTo>
                  <a:pt x="1286" y="150"/>
                </a:lnTo>
                <a:lnTo>
                  <a:pt x="1330" y="119"/>
                </a:lnTo>
                <a:lnTo>
                  <a:pt x="1377" y="92"/>
                </a:lnTo>
                <a:lnTo>
                  <a:pt x="1428" y="68"/>
                </a:lnTo>
                <a:lnTo>
                  <a:pt x="1483" y="48"/>
                </a:lnTo>
                <a:lnTo>
                  <a:pt x="1539" y="31"/>
                </a:lnTo>
                <a:lnTo>
                  <a:pt x="1598" y="18"/>
                </a:lnTo>
                <a:lnTo>
                  <a:pt x="1659" y="8"/>
                </a:lnTo>
                <a:lnTo>
                  <a:pt x="1720" y="2"/>
                </a:lnTo>
                <a:lnTo>
                  <a:pt x="1782" y="0"/>
                </a:lnTo>
                <a:close/>
                <a:moveTo>
                  <a:pt x="1851" y="771"/>
                </a:moveTo>
                <a:lnTo>
                  <a:pt x="1886" y="769"/>
                </a:lnTo>
                <a:lnTo>
                  <a:pt x="1920" y="765"/>
                </a:lnTo>
                <a:lnTo>
                  <a:pt x="1950" y="758"/>
                </a:lnTo>
                <a:lnTo>
                  <a:pt x="1978" y="748"/>
                </a:lnTo>
                <a:lnTo>
                  <a:pt x="2003" y="736"/>
                </a:lnTo>
                <a:lnTo>
                  <a:pt x="2026" y="722"/>
                </a:lnTo>
                <a:lnTo>
                  <a:pt x="2046" y="706"/>
                </a:lnTo>
                <a:lnTo>
                  <a:pt x="2064" y="688"/>
                </a:lnTo>
                <a:lnTo>
                  <a:pt x="2080" y="667"/>
                </a:lnTo>
                <a:lnTo>
                  <a:pt x="2094" y="647"/>
                </a:lnTo>
                <a:lnTo>
                  <a:pt x="2105" y="624"/>
                </a:lnTo>
                <a:lnTo>
                  <a:pt x="2114" y="601"/>
                </a:lnTo>
                <a:lnTo>
                  <a:pt x="2121" y="577"/>
                </a:lnTo>
                <a:lnTo>
                  <a:pt x="2126" y="554"/>
                </a:lnTo>
                <a:lnTo>
                  <a:pt x="2129" y="529"/>
                </a:lnTo>
                <a:lnTo>
                  <a:pt x="2130" y="504"/>
                </a:lnTo>
                <a:lnTo>
                  <a:pt x="2127" y="456"/>
                </a:lnTo>
                <a:lnTo>
                  <a:pt x="2123" y="433"/>
                </a:lnTo>
                <a:lnTo>
                  <a:pt x="2118" y="411"/>
                </a:lnTo>
                <a:lnTo>
                  <a:pt x="2104" y="369"/>
                </a:lnTo>
                <a:lnTo>
                  <a:pt x="2086" y="328"/>
                </a:lnTo>
                <a:lnTo>
                  <a:pt x="2063" y="290"/>
                </a:lnTo>
                <a:lnTo>
                  <a:pt x="2050" y="272"/>
                </a:lnTo>
                <a:lnTo>
                  <a:pt x="2036" y="255"/>
                </a:lnTo>
                <a:lnTo>
                  <a:pt x="2021" y="239"/>
                </a:lnTo>
                <a:lnTo>
                  <a:pt x="2007" y="223"/>
                </a:lnTo>
                <a:lnTo>
                  <a:pt x="1973" y="194"/>
                </a:lnTo>
                <a:lnTo>
                  <a:pt x="1937" y="168"/>
                </a:lnTo>
                <a:lnTo>
                  <a:pt x="1899" y="144"/>
                </a:lnTo>
                <a:lnTo>
                  <a:pt x="1859" y="125"/>
                </a:lnTo>
                <a:lnTo>
                  <a:pt x="1818" y="108"/>
                </a:lnTo>
                <a:lnTo>
                  <a:pt x="1776" y="95"/>
                </a:lnTo>
                <a:lnTo>
                  <a:pt x="1733" y="85"/>
                </a:lnTo>
                <a:lnTo>
                  <a:pt x="1691" y="79"/>
                </a:lnTo>
                <a:lnTo>
                  <a:pt x="1649" y="78"/>
                </a:lnTo>
                <a:lnTo>
                  <a:pt x="1612" y="79"/>
                </a:lnTo>
                <a:lnTo>
                  <a:pt x="1578" y="84"/>
                </a:lnTo>
                <a:lnTo>
                  <a:pt x="1547" y="91"/>
                </a:lnTo>
                <a:lnTo>
                  <a:pt x="1519" y="100"/>
                </a:lnTo>
                <a:lnTo>
                  <a:pt x="1494" y="111"/>
                </a:lnTo>
                <a:lnTo>
                  <a:pt x="1471" y="125"/>
                </a:lnTo>
                <a:lnTo>
                  <a:pt x="1451" y="141"/>
                </a:lnTo>
                <a:lnTo>
                  <a:pt x="1433" y="158"/>
                </a:lnTo>
                <a:lnTo>
                  <a:pt x="1418" y="177"/>
                </a:lnTo>
                <a:lnTo>
                  <a:pt x="1405" y="197"/>
                </a:lnTo>
                <a:lnTo>
                  <a:pt x="1394" y="220"/>
                </a:lnTo>
                <a:lnTo>
                  <a:pt x="1385" y="243"/>
                </a:lnTo>
                <a:lnTo>
                  <a:pt x="1379" y="268"/>
                </a:lnTo>
                <a:lnTo>
                  <a:pt x="1374" y="293"/>
                </a:lnTo>
                <a:lnTo>
                  <a:pt x="1371" y="346"/>
                </a:lnTo>
                <a:lnTo>
                  <a:pt x="1373" y="375"/>
                </a:lnTo>
                <a:lnTo>
                  <a:pt x="1377" y="407"/>
                </a:lnTo>
                <a:lnTo>
                  <a:pt x="1385" y="440"/>
                </a:lnTo>
                <a:lnTo>
                  <a:pt x="1397" y="475"/>
                </a:lnTo>
                <a:lnTo>
                  <a:pt x="1411" y="511"/>
                </a:lnTo>
                <a:lnTo>
                  <a:pt x="1430" y="546"/>
                </a:lnTo>
                <a:lnTo>
                  <a:pt x="1452" y="581"/>
                </a:lnTo>
                <a:lnTo>
                  <a:pt x="1478" y="615"/>
                </a:lnTo>
                <a:lnTo>
                  <a:pt x="1493" y="631"/>
                </a:lnTo>
                <a:lnTo>
                  <a:pt x="1509" y="647"/>
                </a:lnTo>
                <a:lnTo>
                  <a:pt x="1544" y="676"/>
                </a:lnTo>
                <a:lnTo>
                  <a:pt x="1563" y="690"/>
                </a:lnTo>
                <a:lnTo>
                  <a:pt x="1583" y="702"/>
                </a:lnTo>
                <a:lnTo>
                  <a:pt x="1627" y="726"/>
                </a:lnTo>
                <a:lnTo>
                  <a:pt x="1676" y="744"/>
                </a:lnTo>
                <a:lnTo>
                  <a:pt x="1729" y="759"/>
                </a:lnTo>
                <a:lnTo>
                  <a:pt x="1788" y="768"/>
                </a:lnTo>
                <a:lnTo>
                  <a:pt x="1851" y="771"/>
                </a:lnTo>
                <a:close/>
                <a:moveTo>
                  <a:pt x="4917" y="836"/>
                </a:moveTo>
                <a:lnTo>
                  <a:pt x="4915" y="808"/>
                </a:lnTo>
                <a:lnTo>
                  <a:pt x="4910" y="776"/>
                </a:lnTo>
                <a:lnTo>
                  <a:pt x="4892" y="702"/>
                </a:lnTo>
                <a:lnTo>
                  <a:pt x="4776" y="371"/>
                </a:lnTo>
                <a:lnTo>
                  <a:pt x="4747" y="295"/>
                </a:lnTo>
                <a:lnTo>
                  <a:pt x="4718" y="229"/>
                </a:lnTo>
                <a:lnTo>
                  <a:pt x="4473" y="835"/>
                </a:lnTo>
                <a:lnTo>
                  <a:pt x="4440" y="835"/>
                </a:lnTo>
                <a:lnTo>
                  <a:pt x="4400" y="761"/>
                </a:lnTo>
                <a:lnTo>
                  <a:pt x="4179" y="358"/>
                </a:lnTo>
                <a:lnTo>
                  <a:pt x="4138" y="292"/>
                </a:lnTo>
                <a:lnTo>
                  <a:pt x="4098" y="227"/>
                </a:lnTo>
                <a:lnTo>
                  <a:pt x="3965" y="673"/>
                </a:lnTo>
                <a:lnTo>
                  <a:pt x="3955" y="715"/>
                </a:lnTo>
                <a:lnTo>
                  <a:pt x="3947" y="758"/>
                </a:lnTo>
                <a:lnTo>
                  <a:pt x="3943" y="799"/>
                </a:lnTo>
                <a:lnTo>
                  <a:pt x="3943" y="818"/>
                </a:lnTo>
                <a:lnTo>
                  <a:pt x="3944" y="836"/>
                </a:lnTo>
                <a:lnTo>
                  <a:pt x="3803" y="837"/>
                </a:lnTo>
                <a:lnTo>
                  <a:pt x="3495" y="836"/>
                </a:lnTo>
                <a:lnTo>
                  <a:pt x="3494" y="808"/>
                </a:lnTo>
                <a:lnTo>
                  <a:pt x="3488" y="776"/>
                </a:lnTo>
                <a:lnTo>
                  <a:pt x="3470" y="702"/>
                </a:lnTo>
                <a:lnTo>
                  <a:pt x="3356" y="371"/>
                </a:lnTo>
                <a:lnTo>
                  <a:pt x="3326" y="295"/>
                </a:lnTo>
                <a:lnTo>
                  <a:pt x="3297" y="229"/>
                </a:lnTo>
                <a:lnTo>
                  <a:pt x="3052" y="835"/>
                </a:lnTo>
                <a:lnTo>
                  <a:pt x="3019" y="835"/>
                </a:lnTo>
                <a:lnTo>
                  <a:pt x="2978" y="761"/>
                </a:lnTo>
                <a:lnTo>
                  <a:pt x="2758" y="358"/>
                </a:lnTo>
                <a:lnTo>
                  <a:pt x="2716" y="292"/>
                </a:lnTo>
                <a:lnTo>
                  <a:pt x="2677" y="227"/>
                </a:lnTo>
                <a:lnTo>
                  <a:pt x="2544" y="673"/>
                </a:lnTo>
                <a:lnTo>
                  <a:pt x="2534" y="715"/>
                </a:lnTo>
                <a:lnTo>
                  <a:pt x="2526" y="758"/>
                </a:lnTo>
                <a:lnTo>
                  <a:pt x="2521" y="799"/>
                </a:lnTo>
                <a:lnTo>
                  <a:pt x="2521" y="818"/>
                </a:lnTo>
                <a:lnTo>
                  <a:pt x="2522" y="836"/>
                </a:lnTo>
                <a:lnTo>
                  <a:pt x="2382" y="837"/>
                </a:lnTo>
                <a:lnTo>
                  <a:pt x="2399" y="803"/>
                </a:lnTo>
                <a:lnTo>
                  <a:pt x="2417" y="760"/>
                </a:lnTo>
                <a:lnTo>
                  <a:pt x="2449" y="673"/>
                </a:lnTo>
                <a:lnTo>
                  <a:pt x="2619" y="144"/>
                </a:lnTo>
                <a:lnTo>
                  <a:pt x="2582" y="99"/>
                </a:lnTo>
                <a:lnTo>
                  <a:pt x="2542" y="52"/>
                </a:lnTo>
                <a:lnTo>
                  <a:pt x="2849" y="52"/>
                </a:lnTo>
                <a:lnTo>
                  <a:pt x="2889" y="139"/>
                </a:lnTo>
                <a:lnTo>
                  <a:pt x="2930" y="222"/>
                </a:lnTo>
                <a:lnTo>
                  <a:pt x="3093" y="518"/>
                </a:lnTo>
                <a:lnTo>
                  <a:pt x="3263" y="154"/>
                </a:lnTo>
                <a:lnTo>
                  <a:pt x="3231" y="95"/>
                </a:lnTo>
                <a:lnTo>
                  <a:pt x="3203" y="52"/>
                </a:lnTo>
                <a:lnTo>
                  <a:pt x="3512" y="52"/>
                </a:lnTo>
                <a:lnTo>
                  <a:pt x="3526" y="113"/>
                </a:lnTo>
                <a:lnTo>
                  <a:pt x="3540" y="167"/>
                </a:lnTo>
                <a:lnTo>
                  <a:pt x="3572" y="263"/>
                </a:lnTo>
                <a:lnTo>
                  <a:pt x="3675" y="537"/>
                </a:lnTo>
                <a:lnTo>
                  <a:pt x="3704" y="609"/>
                </a:lnTo>
                <a:lnTo>
                  <a:pt x="3735" y="685"/>
                </a:lnTo>
                <a:lnTo>
                  <a:pt x="3752" y="722"/>
                </a:lnTo>
                <a:lnTo>
                  <a:pt x="3771" y="758"/>
                </a:lnTo>
                <a:lnTo>
                  <a:pt x="3790" y="792"/>
                </a:lnTo>
                <a:lnTo>
                  <a:pt x="3810" y="823"/>
                </a:lnTo>
                <a:lnTo>
                  <a:pt x="3842" y="750"/>
                </a:lnTo>
                <a:lnTo>
                  <a:pt x="3870" y="673"/>
                </a:lnTo>
                <a:lnTo>
                  <a:pt x="4040" y="144"/>
                </a:lnTo>
                <a:lnTo>
                  <a:pt x="4004" y="99"/>
                </a:lnTo>
                <a:lnTo>
                  <a:pt x="3963" y="52"/>
                </a:lnTo>
                <a:lnTo>
                  <a:pt x="4270" y="52"/>
                </a:lnTo>
                <a:lnTo>
                  <a:pt x="4310" y="139"/>
                </a:lnTo>
                <a:lnTo>
                  <a:pt x="4351" y="222"/>
                </a:lnTo>
                <a:lnTo>
                  <a:pt x="4513" y="518"/>
                </a:lnTo>
                <a:lnTo>
                  <a:pt x="4683" y="154"/>
                </a:lnTo>
                <a:lnTo>
                  <a:pt x="4651" y="95"/>
                </a:lnTo>
                <a:lnTo>
                  <a:pt x="4624" y="52"/>
                </a:lnTo>
                <a:lnTo>
                  <a:pt x="4934" y="52"/>
                </a:lnTo>
                <a:lnTo>
                  <a:pt x="4947" y="113"/>
                </a:lnTo>
                <a:lnTo>
                  <a:pt x="4962" y="167"/>
                </a:lnTo>
                <a:lnTo>
                  <a:pt x="4994" y="263"/>
                </a:lnTo>
                <a:lnTo>
                  <a:pt x="5097" y="537"/>
                </a:lnTo>
                <a:lnTo>
                  <a:pt x="5126" y="614"/>
                </a:lnTo>
                <a:lnTo>
                  <a:pt x="5160" y="693"/>
                </a:lnTo>
                <a:lnTo>
                  <a:pt x="5178" y="732"/>
                </a:lnTo>
                <a:lnTo>
                  <a:pt x="5198" y="769"/>
                </a:lnTo>
                <a:lnTo>
                  <a:pt x="5219" y="804"/>
                </a:lnTo>
                <a:lnTo>
                  <a:pt x="5241" y="836"/>
                </a:lnTo>
                <a:lnTo>
                  <a:pt x="4917" y="836"/>
                </a:lnTo>
                <a:close/>
                <a:moveTo>
                  <a:pt x="5273" y="243"/>
                </a:moveTo>
                <a:lnTo>
                  <a:pt x="5273" y="192"/>
                </a:lnTo>
                <a:lnTo>
                  <a:pt x="5270" y="150"/>
                </a:lnTo>
                <a:lnTo>
                  <a:pt x="5266" y="117"/>
                </a:lnTo>
                <a:lnTo>
                  <a:pt x="5260" y="92"/>
                </a:lnTo>
                <a:lnTo>
                  <a:pt x="5254" y="74"/>
                </a:lnTo>
                <a:lnTo>
                  <a:pt x="5250" y="61"/>
                </a:lnTo>
                <a:lnTo>
                  <a:pt x="5244" y="52"/>
                </a:lnTo>
                <a:lnTo>
                  <a:pt x="5559" y="52"/>
                </a:lnTo>
                <a:lnTo>
                  <a:pt x="5555" y="61"/>
                </a:lnTo>
                <a:lnTo>
                  <a:pt x="5550" y="74"/>
                </a:lnTo>
                <a:lnTo>
                  <a:pt x="5545" y="92"/>
                </a:lnTo>
                <a:lnTo>
                  <a:pt x="5536" y="150"/>
                </a:lnTo>
                <a:lnTo>
                  <a:pt x="5532" y="192"/>
                </a:lnTo>
                <a:lnTo>
                  <a:pt x="5531" y="243"/>
                </a:lnTo>
                <a:lnTo>
                  <a:pt x="5532" y="470"/>
                </a:lnTo>
                <a:lnTo>
                  <a:pt x="5534" y="525"/>
                </a:lnTo>
                <a:lnTo>
                  <a:pt x="5542" y="581"/>
                </a:lnTo>
                <a:lnTo>
                  <a:pt x="5549" y="607"/>
                </a:lnTo>
                <a:lnTo>
                  <a:pt x="5558" y="633"/>
                </a:lnTo>
                <a:lnTo>
                  <a:pt x="5570" y="657"/>
                </a:lnTo>
                <a:lnTo>
                  <a:pt x="5583" y="680"/>
                </a:lnTo>
                <a:lnTo>
                  <a:pt x="5600" y="701"/>
                </a:lnTo>
                <a:lnTo>
                  <a:pt x="5619" y="720"/>
                </a:lnTo>
                <a:lnTo>
                  <a:pt x="5642" y="737"/>
                </a:lnTo>
                <a:lnTo>
                  <a:pt x="5668" y="751"/>
                </a:lnTo>
                <a:lnTo>
                  <a:pt x="5698" y="764"/>
                </a:lnTo>
                <a:lnTo>
                  <a:pt x="5732" y="771"/>
                </a:lnTo>
                <a:lnTo>
                  <a:pt x="5769" y="777"/>
                </a:lnTo>
                <a:lnTo>
                  <a:pt x="5810" y="779"/>
                </a:lnTo>
                <a:lnTo>
                  <a:pt x="5858" y="777"/>
                </a:lnTo>
                <a:lnTo>
                  <a:pt x="5901" y="770"/>
                </a:lnTo>
                <a:lnTo>
                  <a:pt x="5921" y="767"/>
                </a:lnTo>
                <a:lnTo>
                  <a:pt x="5940" y="761"/>
                </a:lnTo>
                <a:lnTo>
                  <a:pt x="5958" y="754"/>
                </a:lnTo>
                <a:lnTo>
                  <a:pt x="5975" y="748"/>
                </a:lnTo>
                <a:lnTo>
                  <a:pt x="5992" y="740"/>
                </a:lnTo>
                <a:lnTo>
                  <a:pt x="6007" y="732"/>
                </a:lnTo>
                <a:lnTo>
                  <a:pt x="6037" y="711"/>
                </a:lnTo>
                <a:lnTo>
                  <a:pt x="6062" y="689"/>
                </a:lnTo>
                <a:lnTo>
                  <a:pt x="6084" y="663"/>
                </a:lnTo>
                <a:lnTo>
                  <a:pt x="6104" y="634"/>
                </a:lnTo>
                <a:lnTo>
                  <a:pt x="6119" y="604"/>
                </a:lnTo>
                <a:lnTo>
                  <a:pt x="6133" y="571"/>
                </a:lnTo>
                <a:lnTo>
                  <a:pt x="6143" y="535"/>
                </a:lnTo>
                <a:lnTo>
                  <a:pt x="6152" y="499"/>
                </a:lnTo>
                <a:lnTo>
                  <a:pt x="6158" y="461"/>
                </a:lnTo>
                <a:lnTo>
                  <a:pt x="6161" y="421"/>
                </a:lnTo>
                <a:lnTo>
                  <a:pt x="6163" y="379"/>
                </a:lnTo>
                <a:lnTo>
                  <a:pt x="6163" y="334"/>
                </a:lnTo>
                <a:lnTo>
                  <a:pt x="6164" y="242"/>
                </a:lnTo>
                <a:lnTo>
                  <a:pt x="6163" y="189"/>
                </a:lnTo>
                <a:lnTo>
                  <a:pt x="6159" y="147"/>
                </a:lnTo>
                <a:lnTo>
                  <a:pt x="6148" y="90"/>
                </a:lnTo>
                <a:lnTo>
                  <a:pt x="6138" y="60"/>
                </a:lnTo>
                <a:lnTo>
                  <a:pt x="6133" y="52"/>
                </a:lnTo>
                <a:lnTo>
                  <a:pt x="6271" y="52"/>
                </a:lnTo>
                <a:lnTo>
                  <a:pt x="6268" y="58"/>
                </a:lnTo>
                <a:lnTo>
                  <a:pt x="6259" y="78"/>
                </a:lnTo>
                <a:lnTo>
                  <a:pt x="6250" y="119"/>
                </a:lnTo>
                <a:lnTo>
                  <a:pt x="6245" y="149"/>
                </a:lnTo>
                <a:lnTo>
                  <a:pt x="6242" y="184"/>
                </a:lnTo>
                <a:lnTo>
                  <a:pt x="6242" y="243"/>
                </a:lnTo>
                <a:lnTo>
                  <a:pt x="6243" y="393"/>
                </a:lnTo>
                <a:lnTo>
                  <a:pt x="6242" y="434"/>
                </a:lnTo>
                <a:lnTo>
                  <a:pt x="6238" y="475"/>
                </a:lnTo>
                <a:lnTo>
                  <a:pt x="6232" y="517"/>
                </a:lnTo>
                <a:lnTo>
                  <a:pt x="6221" y="557"/>
                </a:lnTo>
                <a:lnTo>
                  <a:pt x="6209" y="597"/>
                </a:lnTo>
                <a:lnTo>
                  <a:pt x="6192" y="635"/>
                </a:lnTo>
                <a:lnTo>
                  <a:pt x="6183" y="653"/>
                </a:lnTo>
                <a:lnTo>
                  <a:pt x="6172" y="672"/>
                </a:lnTo>
                <a:lnTo>
                  <a:pt x="6148" y="706"/>
                </a:lnTo>
                <a:lnTo>
                  <a:pt x="6118" y="736"/>
                </a:lnTo>
                <a:lnTo>
                  <a:pt x="6085" y="766"/>
                </a:lnTo>
                <a:lnTo>
                  <a:pt x="6067" y="778"/>
                </a:lnTo>
                <a:lnTo>
                  <a:pt x="6047" y="791"/>
                </a:lnTo>
                <a:lnTo>
                  <a:pt x="6004" y="812"/>
                </a:lnTo>
                <a:lnTo>
                  <a:pt x="5981" y="821"/>
                </a:lnTo>
                <a:lnTo>
                  <a:pt x="5956" y="829"/>
                </a:lnTo>
                <a:lnTo>
                  <a:pt x="5902" y="842"/>
                </a:lnTo>
                <a:lnTo>
                  <a:pt x="5843" y="850"/>
                </a:lnTo>
                <a:lnTo>
                  <a:pt x="5810" y="852"/>
                </a:lnTo>
                <a:lnTo>
                  <a:pt x="5777" y="853"/>
                </a:lnTo>
                <a:lnTo>
                  <a:pt x="5712" y="851"/>
                </a:lnTo>
                <a:lnTo>
                  <a:pt x="5652" y="846"/>
                </a:lnTo>
                <a:lnTo>
                  <a:pt x="5597" y="837"/>
                </a:lnTo>
                <a:lnTo>
                  <a:pt x="5546" y="826"/>
                </a:lnTo>
                <a:lnTo>
                  <a:pt x="5499" y="810"/>
                </a:lnTo>
                <a:lnTo>
                  <a:pt x="5457" y="792"/>
                </a:lnTo>
                <a:lnTo>
                  <a:pt x="5419" y="770"/>
                </a:lnTo>
                <a:lnTo>
                  <a:pt x="5386" y="745"/>
                </a:lnTo>
                <a:lnTo>
                  <a:pt x="5356" y="717"/>
                </a:lnTo>
                <a:lnTo>
                  <a:pt x="5332" y="685"/>
                </a:lnTo>
                <a:lnTo>
                  <a:pt x="5311" y="651"/>
                </a:lnTo>
                <a:lnTo>
                  <a:pt x="5295" y="614"/>
                </a:lnTo>
                <a:lnTo>
                  <a:pt x="5283" y="574"/>
                </a:lnTo>
                <a:lnTo>
                  <a:pt x="5277" y="552"/>
                </a:lnTo>
                <a:lnTo>
                  <a:pt x="5274" y="531"/>
                </a:lnTo>
                <a:lnTo>
                  <a:pt x="5269" y="484"/>
                </a:lnTo>
                <a:lnTo>
                  <a:pt x="5269" y="436"/>
                </a:lnTo>
                <a:lnTo>
                  <a:pt x="5273" y="243"/>
                </a:lnTo>
                <a:close/>
                <a:moveTo>
                  <a:pt x="7484" y="836"/>
                </a:moveTo>
                <a:lnTo>
                  <a:pt x="7336" y="836"/>
                </a:lnTo>
                <a:lnTo>
                  <a:pt x="7162" y="836"/>
                </a:lnTo>
                <a:lnTo>
                  <a:pt x="6838" y="515"/>
                </a:lnTo>
                <a:lnTo>
                  <a:pt x="6523" y="203"/>
                </a:lnTo>
                <a:lnTo>
                  <a:pt x="6522" y="243"/>
                </a:lnTo>
                <a:lnTo>
                  <a:pt x="6522" y="647"/>
                </a:lnTo>
                <a:lnTo>
                  <a:pt x="6524" y="699"/>
                </a:lnTo>
                <a:lnTo>
                  <a:pt x="6528" y="741"/>
                </a:lnTo>
                <a:lnTo>
                  <a:pt x="6533" y="774"/>
                </a:lnTo>
                <a:lnTo>
                  <a:pt x="6539" y="799"/>
                </a:lnTo>
                <a:lnTo>
                  <a:pt x="6550" y="828"/>
                </a:lnTo>
                <a:lnTo>
                  <a:pt x="6556" y="836"/>
                </a:lnTo>
                <a:lnTo>
                  <a:pt x="6407" y="836"/>
                </a:lnTo>
                <a:lnTo>
                  <a:pt x="6412" y="828"/>
                </a:lnTo>
                <a:lnTo>
                  <a:pt x="6424" y="799"/>
                </a:lnTo>
                <a:lnTo>
                  <a:pt x="6430" y="774"/>
                </a:lnTo>
                <a:lnTo>
                  <a:pt x="6436" y="741"/>
                </a:lnTo>
                <a:lnTo>
                  <a:pt x="6438" y="722"/>
                </a:lnTo>
                <a:lnTo>
                  <a:pt x="6439" y="699"/>
                </a:lnTo>
                <a:lnTo>
                  <a:pt x="6440" y="647"/>
                </a:lnTo>
                <a:lnTo>
                  <a:pt x="6444" y="242"/>
                </a:lnTo>
                <a:lnTo>
                  <a:pt x="6441" y="171"/>
                </a:lnTo>
                <a:lnTo>
                  <a:pt x="6435" y="120"/>
                </a:lnTo>
                <a:lnTo>
                  <a:pt x="6393" y="82"/>
                </a:lnTo>
                <a:lnTo>
                  <a:pt x="6357" y="52"/>
                </a:lnTo>
                <a:lnTo>
                  <a:pt x="6704" y="52"/>
                </a:lnTo>
                <a:lnTo>
                  <a:pt x="7369" y="689"/>
                </a:lnTo>
                <a:lnTo>
                  <a:pt x="7370" y="647"/>
                </a:lnTo>
                <a:lnTo>
                  <a:pt x="7373" y="242"/>
                </a:lnTo>
                <a:lnTo>
                  <a:pt x="7371" y="189"/>
                </a:lnTo>
                <a:lnTo>
                  <a:pt x="7368" y="147"/>
                </a:lnTo>
                <a:lnTo>
                  <a:pt x="7362" y="113"/>
                </a:lnTo>
                <a:lnTo>
                  <a:pt x="7356" y="90"/>
                </a:lnTo>
                <a:lnTo>
                  <a:pt x="7345" y="60"/>
                </a:lnTo>
                <a:lnTo>
                  <a:pt x="7339" y="52"/>
                </a:lnTo>
                <a:lnTo>
                  <a:pt x="7484" y="52"/>
                </a:lnTo>
                <a:lnTo>
                  <a:pt x="7480" y="60"/>
                </a:lnTo>
                <a:lnTo>
                  <a:pt x="7468" y="90"/>
                </a:lnTo>
                <a:lnTo>
                  <a:pt x="7462" y="115"/>
                </a:lnTo>
                <a:lnTo>
                  <a:pt x="7456" y="147"/>
                </a:lnTo>
                <a:lnTo>
                  <a:pt x="7455" y="168"/>
                </a:lnTo>
                <a:lnTo>
                  <a:pt x="7453" y="189"/>
                </a:lnTo>
                <a:lnTo>
                  <a:pt x="7451" y="243"/>
                </a:lnTo>
                <a:lnTo>
                  <a:pt x="7451" y="647"/>
                </a:lnTo>
                <a:lnTo>
                  <a:pt x="7453" y="689"/>
                </a:lnTo>
                <a:lnTo>
                  <a:pt x="7455" y="725"/>
                </a:lnTo>
                <a:lnTo>
                  <a:pt x="7458" y="754"/>
                </a:lnTo>
                <a:lnTo>
                  <a:pt x="7463" y="779"/>
                </a:lnTo>
                <a:lnTo>
                  <a:pt x="7523" y="836"/>
                </a:lnTo>
                <a:lnTo>
                  <a:pt x="7484" y="836"/>
                </a:lnTo>
                <a:close/>
                <a:moveTo>
                  <a:pt x="0" y="964"/>
                </a:moveTo>
                <a:lnTo>
                  <a:pt x="491" y="964"/>
                </a:lnTo>
                <a:lnTo>
                  <a:pt x="983" y="964"/>
                </a:lnTo>
                <a:lnTo>
                  <a:pt x="1032" y="1249"/>
                </a:lnTo>
                <a:lnTo>
                  <a:pt x="991" y="1254"/>
                </a:lnTo>
                <a:lnTo>
                  <a:pt x="962" y="1211"/>
                </a:lnTo>
                <a:lnTo>
                  <a:pt x="934" y="1173"/>
                </a:lnTo>
                <a:lnTo>
                  <a:pt x="905" y="1140"/>
                </a:lnTo>
                <a:lnTo>
                  <a:pt x="875" y="1113"/>
                </a:lnTo>
                <a:lnTo>
                  <a:pt x="843" y="1089"/>
                </a:lnTo>
                <a:lnTo>
                  <a:pt x="809" y="1070"/>
                </a:lnTo>
                <a:lnTo>
                  <a:pt x="774" y="1054"/>
                </a:lnTo>
                <a:lnTo>
                  <a:pt x="736" y="1042"/>
                </a:lnTo>
                <a:lnTo>
                  <a:pt x="695" y="1032"/>
                </a:lnTo>
                <a:lnTo>
                  <a:pt x="650" y="1026"/>
                </a:lnTo>
                <a:lnTo>
                  <a:pt x="602" y="1021"/>
                </a:lnTo>
                <a:lnTo>
                  <a:pt x="549" y="1018"/>
                </a:lnTo>
                <a:lnTo>
                  <a:pt x="429" y="1015"/>
                </a:lnTo>
                <a:lnTo>
                  <a:pt x="288" y="1015"/>
                </a:lnTo>
                <a:lnTo>
                  <a:pt x="280" y="1071"/>
                </a:lnTo>
                <a:lnTo>
                  <a:pt x="278" y="1110"/>
                </a:lnTo>
                <a:lnTo>
                  <a:pt x="277" y="1155"/>
                </a:lnTo>
                <a:lnTo>
                  <a:pt x="277" y="1354"/>
                </a:lnTo>
                <a:lnTo>
                  <a:pt x="942" y="1354"/>
                </a:lnTo>
                <a:lnTo>
                  <a:pt x="942" y="1405"/>
                </a:lnTo>
                <a:lnTo>
                  <a:pt x="277" y="1405"/>
                </a:lnTo>
                <a:lnTo>
                  <a:pt x="277" y="1559"/>
                </a:lnTo>
                <a:lnTo>
                  <a:pt x="278" y="1611"/>
                </a:lnTo>
                <a:lnTo>
                  <a:pt x="281" y="1653"/>
                </a:lnTo>
                <a:lnTo>
                  <a:pt x="291" y="1711"/>
                </a:lnTo>
                <a:lnTo>
                  <a:pt x="302" y="1740"/>
                </a:lnTo>
                <a:lnTo>
                  <a:pt x="307" y="1748"/>
                </a:lnTo>
                <a:lnTo>
                  <a:pt x="0" y="1748"/>
                </a:lnTo>
                <a:lnTo>
                  <a:pt x="5" y="1740"/>
                </a:lnTo>
                <a:lnTo>
                  <a:pt x="14" y="1711"/>
                </a:lnTo>
                <a:lnTo>
                  <a:pt x="18" y="1686"/>
                </a:lnTo>
                <a:lnTo>
                  <a:pt x="23" y="1653"/>
                </a:lnTo>
                <a:lnTo>
                  <a:pt x="26" y="1611"/>
                </a:lnTo>
                <a:lnTo>
                  <a:pt x="27" y="1559"/>
                </a:lnTo>
                <a:lnTo>
                  <a:pt x="31" y="1154"/>
                </a:lnTo>
                <a:lnTo>
                  <a:pt x="28" y="1102"/>
                </a:lnTo>
                <a:lnTo>
                  <a:pt x="25" y="1060"/>
                </a:lnTo>
                <a:lnTo>
                  <a:pt x="20" y="1027"/>
                </a:lnTo>
                <a:lnTo>
                  <a:pt x="15" y="1002"/>
                </a:lnTo>
                <a:lnTo>
                  <a:pt x="5" y="972"/>
                </a:lnTo>
                <a:lnTo>
                  <a:pt x="0" y="964"/>
                </a:lnTo>
                <a:close/>
                <a:moveTo>
                  <a:pt x="1788" y="927"/>
                </a:moveTo>
                <a:lnTo>
                  <a:pt x="1850" y="928"/>
                </a:lnTo>
                <a:lnTo>
                  <a:pt x="1910" y="934"/>
                </a:lnTo>
                <a:lnTo>
                  <a:pt x="1968" y="942"/>
                </a:lnTo>
                <a:lnTo>
                  <a:pt x="2022" y="954"/>
                </a:lnTo>
                <a:lnTo>
                  <a:pt x="2073" y="969"/>
                </a:lnTo>
                <a:lnTo>
                  <a:pt x="2122" y="987"/>
                </a:lnTo>
                <a:lnTo>
                  <a:pt x="2166" y="1007"/>
                </a:lnTo>
                <a:lnTo>
                  <a:pt x="2207" y="1031"/>
                </a:lnTo>
                <a:lnTo>
                  <a:pt x="2243" y="1059"/>
                </a:lnTo>
                <a:lnTo>
                  <a:pt x="2276" y="1087"/>
                </a:lnTo>
                <a:lnTo>
                  <a:pt x="2305" y="1119"/>
                </a:lnTo>
                <a:lnTo>
                  <a:pt x="2329" y="1153"/>
                </a:lnTo>
                <a:lnTo>
                  <a:pt x="2347" y="1190"/>
                </a:lnTo>
                <a:lnTo>
                  <a:pt x="2355" y="1208"/>
                </a:lnTo>
                <a:lnTo>
                  <a:pt x="2360" y="1229"/>
                </a:lnTo>
                <a:lnTo>
                  <a:pt x="2366" y="1249"/>
                </a:lnTo>
                <a:lnTo>
                  <a:pt x="2369" y="1270"/>
                </a:lnTo>
                <a:lnTo>
                  <a:pt x="2372" y="1291"/>
                </a:lnTo>
                <a:lnTo>
                  <a:pt x="2372" y="1313"/>
                </a:lnTo>
                <a:lnTo>
                  <a:pt x="2372" y="1339"/>
                </a:lnTo>
                <a:lnTo>
                  <a:pt x="2368" y="1365"/>
                </a:lnTo>
                <a:lnTo>
                  <a:pt x="2364" y="1390"/>
                </a:lnTo>
                <a:lnTo>
                  <a:pt x="2358" y="1414"/>
                </a:lnTo>
                <a:lnTo>
                  <a:pt x="2350" y="1437"/>
                </a:lnTo>
                <a:lnTo>
                  <a:pt x="2341" y="1460"/>
                </a:lnTo>
                <a:lnTo>
                  <a:pt x="2318" y="1504"/>
                </a:lnTo>
                <a:lnTo>
                  <a:pt x="2305" y="1526"/>
                </a:lnTo>
                <a:lnTo>
                  <a:pt x="2290" y="1545"/>
                </a:lnTo>
                <a:lnTo>
                  <a:pt x="2274" y="1566"/>
                </a:lnTo>
                <a:lnTo>
                  <a:pt x="2256" y="1584"/>
                </a:lnTo>
                <a:lnTo>
                  <a:pt x="2217" y="1619"/>
                </a:lnTo>
                <a:lnTo>
                  <a:pt x="2175" y="1652"/>
                </a:lnTo>
                <a:lnTo>
                  <a:pt x="2129" y="1680"/>
                </a:lnTo>
                <a:lnTo>
                  <a:pt x="2079" y="1706"/>
                </a:lnTo>
                <a:lnTo>
                  <a:pt x="2026" y="1728"/>
                </a:lnTo>
                <a:lnTo>
                  <a:pt x="1970" y="1746"/>
                </a:lnTo>
                <a:lnTo>
                  <a:pt x="1914" y="1760"/>
                </a:lnTo>
                <a:lnTo>
                  <a:pt x="1854" y="1771"/>
                </a:lnTo>
                <a:lnTo>
                  <a:pt x="1793" y="1777"/>
                </a:lnTo>
                <a:lnTo>
                  <a:pt x="1732" y="1779"/>
                </a:lnTo>
                <a:lnTo>
                  <a:pt x="1669" y="1777"/>
                </a:lnTo>
                <a:lnTo>
                  <a:pt x="1609" y="1771"/>
                </a:lnTo>
                <a:lnTo>
                  <a:pt x="1551" y="1762"/>
                </a:lnTo>
                <a:lnTo>
                  <a:pt x="1494" y="1750"/>
                </a:lnTo>
                <a:lnTo>
                  <a:pt x="1442" y="1732"/>
                </a:lnTo>
                <a:lnTo>
                  <a:pt x="1392" y="1713"/>
                </a:lnTo>
                <a:lnTo>
                  <a:pt x="1346" y="1691"/>
                </a:lnTo>
                <a:lnTo>
                  <a:pt x="1304" y="1666"/>
                </a:lnTo>
                <a:lnTo>
                  <a:pt x="1265" y="1637"/>
                </a:lnTo>
                <a:lnTo>
                  <a:pt x="1231" y="1607"/>
                </a:lnTo>
                <a:lnTo>
                  <a:pt x="1201" y="1574"/>
                </a:lnTo>
                <a:lnTo>
                  <a:pt x="1176" y="1537"/>
                </a:lnTo>
                <a:lnTo>
                  <a:pt x="1156" y="1500"/>
                </a:lnTo>
                <a:lnTo>
                  <a:pt x="1142" y="1460"/>
                </a:lnTo>
                <a:lnTo>
                  <a:pt x="1133" y="1418"/>
                </a:lnTo>
                <a:lnTo>
                  <a:pt x="1130" y="1398"/>
                </a:lnTo>
                <a:lnTo>
                  <a:pt x="1130" y="1375"/>
                </a:lnTo>
                <a:lnTo>
                  <a:pt x="1130" y="1348"/>
                </a:lnTo>
                <a:lnTo>
                  <a:pt x="1134" y="1322"/>
                </a:lnTo>
                <a:lnTo>
                  <a:pt x="1139" y="1296"/>
                </a:lnTo>
                <a:lnTo>
                  <a:pt x="1146" y="1271"/>
                </a:lnTo>
                <a:lnTo>
                  <a:pt x="1155" y="1246"/>
                </a:lnTo>
                <a:lnTo>
                  <a:pt x="1165" y="1222"/>
                </a:lnTo>
                <a:lnTo>
                  <a:pt x="1193" y="1178"/>
                </a:lnTo>
                <a:lnTo>
                  <a:pt x="1075" y="964"/>
                </a:lnTo>
                <a:lnTo>
                  <a:pt x="1215" y="964"/>
                </a:lnTo>
                <a:lnTo>
                  <a:pt x="1280" y="1085"/>
                </a:lnTo>
                <a:lnTo>
                  <a:pt x="1307" y="1064"/>
                </a:lnTo>
                <a:lnTo>
                  <a:pt x="1337" y="1045"/>
                </a:lnTo>
                <a:lnTo>
                  <a:pt x="1286" y="963"/>
                </a:lnTo>
                <a:lnTo>
                  <a:pt x="1425" y="963"/>
                </a:lnTo>
                <a:lnTo>
                  <a:pt x="1433" y="995"/>
                </a:lnTo>
                <a:lnTo>
                  <a:pt x="1474" y="979"/>
                </a:lnTo>
                <a:lnTo>
                  <a:pt x="1516" y="965"/>
                </a:lnTo>
                <a:lnTo>
                  <a:pt x="1560" y="954"/>
                </a:lnTo>
                <a:lnTo>
                  <a:pt x="1604" y="944"/>
                </a:lnTo>
                <a:lnTo>
                  <a:pt x="1649" y="936"/>
                </a:lnTo>
                <a:lnTo>
                  <a:pt x="1695" y="931"/>
                </a:lnTo>
                <a:lnTo>
                  <a:pt x="1741" y="928"/>
                </a:lnTo>
                <a:lnTo>
                  <a:pt x="1788" y="927"/>
                </a:lnTo>
                <a:close/>
                <a:moveTo>
                  <a:pt x="1843" y="1697"/>
                </a:moveTo>
                <a:lnTo>
                  <a:pt x="1880" y="1696"/>
                </a:lnTo>
                <a:lnTo>
                  <a:pt x="1912" y="1692"/>
                </a:lnTo>
                <a:lnTo>
                  <a:pt x="1943" y="1684"/>
                </a:lnTo>
                <a:lnTo>
                  <a:pt x="1970" y="1675"/>
                </a:lnTo>
                <a:lnTo>
                  <a:pt x="1996" y="1662"/>
                </a:lnTo>
                <a:lnTo>
                  <a:pt x="2019" y="1647"/>
                </a:lnTo>
                <a:lnTo>
                  <a:pt x="2039" y="1632"/>
                </a:lnTo>
                <a:lnTo>
                  <a:pt x="2058" y="1613"/>
                </a:lnTo>
                <a:lnTo>
                  <a:pt x="2072" y="1594"/>
                </a:lnTo>
                <a:lnTo>
                  <a:pt x="2086" y="1573"/>
                </a:lnTo>
                <a:lnTo>
                  <a:pt x="2097" y="1551"/>
                </a:lnTo>
                <a:lnTo>
                  <a:pt x="2106" y="1527"/>
                </a:lnTo>
                <a:lnTo>
                  <a:pt x="2113" y="1503"/>
                </a:lnTo>
                <a:lnTo>
                  <a:pt x="2119" y="1479"/>
                </a:lnTo>
                <a:lnTo>
                  <a:pt x="2121" y="1455"/>
                </a:lnTo>
                <a:lnTo>
                  <a:pt x="2122" y="1430"/>
                </a:lnTo>
                <a:lnTo>
                  <a:pt x="2119" y="1382"/>
                </a:lnTo>
                <a:lnTo>
                  <a:pt x="2115" y="1359"/>
                </a:lnTo>
                <a:lnTo>
                  <a:pt x="2111" y="1338"/>
                </a:lnTo>
                <a:lnTo>
                  <a:pt x="2097" y="1295"/>
                </a:lnTo>
                <a:lnTo>
                  <a:pt x="2078" y="1255"/>
                </a:lnTo>
                <a:lnTo>
                  <a:pt x="2055" y="1216"/>
                </a:lnTo>
                <a:lnTo>
                  <a:pt x="2043" y="1199"/>
                </a:lnTo>
                <a:lnTo>
                  <a:pt x="2029" y="1182"/>
                </a:lnTo>
                <a:lnTo>
                  <a:pt x="2014" y="1165"/>
                </a:lnTo>
                <a:lnTo>
                  <a:pt x="1999" y="1149"/>
                </a:lnTo>
                <a:lnTo>
                  <a:pt x="1966" y="1120"/>
                </a:lnTo>
                <a:lnTo>
                  <a:pt x="1929" y="1094"/>
                </a:lnTo>
                <a:lnTo>
                  <a:pt x="1891" y="1071"/>
                </a:lnTo>
                <a:lnTo>
                  <a:pt x="1851" y="1051"/>
                </a:lnTo>
                <a:lnTo>
                  <a:pt x="1810" y="1035"/>
                </a:lnTo>
                <a:lnTo>
                  <a:pt x="1768" y="1021"/>
                </a:lnTo>
                <a:lnTo>
                  <a:pt x="1727" y="1012"/>
                </a:lnTo>
                <a:lnTo>
                  <a:pt x="1683" y="1006"/>
                </a:lnTo>
                <a:lnTo>
                  <a:pt x="1642" y="1004"/>
                </a:lnTo>
                <a:lnTo>
                  <a:pt x="1605" y="1005"/>
                </a:lnTo>
                <a:lnTo>
                  <a:pt x="1571" y="1010"/>
                </a:lnTo>
                <a:lnTo>
                  <a:pt x="1539" y="1017"/>
                </a:lnTo>
                <a:lnTo>
                  <a:pt x="1511" y="1026"/>
                </a:lnTo>
                <a:lnTo>
                  <a:pt x="1486" y="1037"/>
                </a:lnTo>
                <a:lnTo>
                  <a:pt x="1464" y="1051"/>
                </a:lnTo>
                <a:lnTo>
                  <a:pt x="1443" y="1066"/>
                </a:lnTo>
                <a:lnTo>
                  <a:pt x="1425" y="1083"/>
                </a:lnTo>
                <a:lnTo>
                  <a:pt x="1410" y="1103"/>
                </a:lnTo>
                <a:lnTo>
                  <a:pt x="1398" y="1124"/>
                </a:lnTo>
                <a:lnTo>
                  <a:pt x="1386" y="1146"/>
                </a:lnTo>
                <a:lnTo>
                  <a:pt x="1379" y="1170"/>
                </a:lnTo>
                <a:lnTo>
                  <a:pt x="1372" y="1194"/>
                </a:lnTo>
                <a:lnTo>
                  <a:pt x="1367" y="1219"/>
                </a:lnTo>
                <a:lnTo>
                  <a:pt x="1364" y="1272"/>
                </a:lnTo>
                <a:lnTo>
                  <a:pt x="1365" y="1301"/>
                </a:lnTo>
                <a:lnTo>
                  <a:pt x="1369" y="1333"/>
                </a:lnTo>
                <a:lnTo>
                  <a:pt x="1377" y="1367"/>
                </a:lnTo>
                <a:lnTo>
                  <a:pt x="1389" y="1401"/>
                </a:lnTo>
                <a:lnTo>
                  <a:pt x="1403" y="1436"/>
                </a:lnTo>
                <a:lnTo>
                  <a:pt x="1422" y="1473"/>
                </a:lnTo>
                <a:lnTo>
                  <a:pt x="1444" y="1507"/>
                </a:lnTo>
                <a:lnTo>
                  <a:pt x="1470" y="1541"/>
                </a:lnTo>
                <a:lnTo>
                  <a:pt x="1485" y="1557"/>
                </a:lnTo>
                <a:lnTo>
                  <a:pt x="1501" y="1573"/>
                </a:lnTo>
                <a:lnTo>
                  <a:pt x="1536" y="1602"/>
                </a:lnTo>
                <a:lnTo>
                  <a:pt x="1555" y="1616"/>
                </a:lnTo>
                <a:lnTo>
                  <a:pt x="1576" y="1629"/>
                </a:lnTo>
                <a:lnTo>
                  <a:pt x="1619" y="1652"/>
                </a:lnTo>
                <a:lnTo>
                  <a:pt x="1668" y="1671"/>
                </a:lnTo>
                <a:lnTo>
                  <a:pt x="1721" y="1685"/>
                </a:lnTo>
                <a:lnTo>
                  <a:pt x="1780" y="1694"/>
                </a:lnTo>
                <a:lnTo>
                  <a:pt x="1843" y="1697"/>
                </a:lnTo>
                <a:close/>
                <a:moveTo>
                  <a:pt x="3503" y="1173"/>
                </a:moveTo>
                <a:lnTo>
                  <a:pt x="3502" y="1195"/>
                </a:lnTo>
                <a:lnTo>
                  <a:pt x="3497" y="1216"/>
                </a:lnTo>
                <a:lnTo>
                  <a:pt x="3489" y="1238"/>
                </a:lnTo>
                <a:lnTo>
                  <a:pt x="3479" y="1258"/>
                </a:lnTo>
                <a:lnTo>
                  <a:pt x="3467" y="1278"/>
                </a:lnTo>
                <a:lnTo>
                  <a:pt x="3452" y="1297"/>
                </a:lnTo>
                <a:lnTo>
                  <a:pt x="3434" y="1314"/>
                </a:lnTo>
                <a:lnTo>
                  <a:pt x="3415" y="1331"/>
                </a:lnTo>
                <a:lnTo>
                  <a:pt x="3392" y="1347"/>
                </a:lnTo>
                <a:lnTo>
                  <a:pt x="3368" y="1361"/>
                </a:lnTo>
                <a:lnTo>
                  <a:pt x="3315" y="1388"/>
                </a:lnTo>
                <a:lnTo>
                  <a:pt x="3285" y="1399"/>
                </a:lnTo>
                <a:lnTo>
                  <a:pt x="3254" y="1408"/>
                </a:lnTo>
                <a:lnTo>
                  <a:pt x="3222" y="1417"/>
                </a:lnTo>
                <a:lnTo>
                  <a:pt x="3188" y="1424"/>
                </a:lnTo>
                <a:lnTo>
                  <a:pt x="3307" y="1526"/>
                </a:lnTo>
                <a:lnTo>
                  <a:pt x="3368" y="1577"/>
                </a:lnTo>
                <a:lnTo>
                  <a:pt x="3428" y="1624"/>
                </a:lnTo>
                <a:lnTo>
                  <a:pt x="3485" y="1666"/>
                </a:lnTo>
                <a:lnTo>
                  <a:pt x="3538" y="1698"/>
                </a:lnTo>
                <a:lnTo>
                  <a:pt x="3563" y="1711"/>
                </a:lnTo>
                <a:lnTo>
                  <a:pt x="3587" y="1721"/>
                </a:lnTo>
                <a:lnTo>
                  <a:pt x="3610" y="1728"/>
                </a:lnTo>
                <a:lnTo>
                  <a:pt x="3630" y="1730"/>
                </a:lnTo>
                <a:lnTo>
                  <a:pt x="3630" y="1748"/>
                </a:lnTo>
                <a:lnTo>
                  <a:pt x="3221" y="1748"/>
                </a:lnTo>
                <a:lnTo>
                  <a:pt x="3214" y="1731"/>
                </a:lnTo>
                <a:lnTo>
                  <a:pt x="3200" y="1713"/>
                </a:lnTo>
                <a:lnTo>
                  <a:pt x="3150" y="1656"/>
                </a:lnTo>
                <a:lnTo>
                  <a:pt x="3104" y="1608"/>
                </a:lnTo>
                <a:lnTo>
                  <a:pt x="3064" y="1568"/>
                </a:lnTo>
                <a:lnTo>
                  <a:pt x="3028" y="1535"/>
                </a:lnTo>
                <a:lnTo>
                  <a:pt x="2996" y="1508"/>
                </a:lnTo>
                <a:lnTo>
                  <a:pt x="2970" y="1487"/>
                </a:lnTo>
                <a:lnTo>
                  <a:pt x="2947" y="1472"/>
                </a:lnTo>
                <a:lnTo>
                  <a:pt x="2929" y="1459"/>
                </a:lnTo>
                <a:lnTo>
                  <a:pt x="2875" y="1431"/>
                </a:lnTo>
                <a:lnTo>
                  <a:pt x="2827" y="1410"/>
                </a:lnTo>
                <a:lnTo>
                  <a:pt x="2783" y="1397"/>
                </a:lnTo>
                <a:lnTo>
                  <a:pt x="2764" y="1393"/>
                </a:lnTo>
                <a:lnTo>
                  <a:pt x="2745" y="1391"/>
                </a:lnTo>
                <a:lnTo>
                  <a:pt x="2745" y="1559"/>
                </a:lnTo>
                <a:lnTo>
                  <a:pt x="2746" y="1611"/>
                </a:lnTo>
                <a:lnTo>
                  <a:pt x="2749" y="1653"/>
                </a:lnTo>
                <a:lnTo>
                  <a:pt x="2754" y="1686"/>
                </a:lnTo>
                <a:lnTo>
                  <a:pt x="2759" y="1711"/>
                </a:lnTo>
                <a:lnTo>
                  <a:pt x="2769" y="1740"/>
                </a:lnTo>
                <a:lnTo>
                  <a:pt x="2774" y="1748"/>
                </a:lnTo>
                <a:lnTo>
                  <a:pt x="2465" y="1748"/>
                </a:lnTo>
                <a:lnTo>
                  <a:pt x="2469" y="1740"/>
                </a:lnTo>
                <a:lnTo>
                  <a:pt x="2474" y="1729"/>
                </a:lnTo>
                <a:lnTo>
                  <a:pt x="2479" y="1711"/>
                </a:lnTo>
                <a:lnTo>
                  <a:pt x="2485" y="1686"/>
                </a:lnTo>
                <a:lnTo>
                  <a:pt x="2489" y="1653"/>
                </a:lnTo>
                <a:lnTo>
                  <a:pt x="2493" y="1611"/>
                </a:lnTo>
                <a:lnTo>
                  <a:pt x="2494" y="1559"/>
                </a:lnTo>
                <a:lnTo>
                  <a:pt x="2497" y="1154"/>
                </a:lnTo>
                <a:lnTo>
                  <a:pt x="2496" y="1095"/>
                </a:lnTo>
                <a:lnTo>
                  <a:pt x="2492" y="1048"/>
                </a:lnTo>
                <a:lnTo>
                  <a:pt x="2485" y="1013"/>
                </a:lnTo>
                <a:lnTo>
                  <a:pt x="2478" y="987"/>
                </a:lnTo>
                <a:lnTo>
                  <a:pt x="2470" y="970"/>
                </a:lnTo>
                <a:lnTo>
                  <a:pt x="2463" y="960"/>
                </a:lnTo>
                <a:lnTo>
                  <a:pt x="2457" y="953"/>
                </a:lnTo>
                <a:lnTo>
                  <a:pt x="2963" y="953"/>
                </a:lnTo>
                <a:lnTo>
                  <a:pt x="3043" y="954"/>
                </a:lnTo>
                <a:lnTo>
                  <a:pt x="3079" y="955"/>
                </a:lnTo>
                <a:lnTo>
                  <a:pt x="3114" y="958"/>
                </a:lnTo>
                <a:lnTo>
                  <a:pt x="3178" y="962"/>
                </a:lnTo>
                <a:lnTo>
                  <a:pt x="3234" y="968"/>
                </a:lnTo>
                <a:lnTo>
                  <a:pt x="3285" y="977"/>
                </a:lnTo>
                <a:lnTo>
                  <a:pt x="3328" y="987"/>
                </a:lnTo>
                <a:lnTo>
                  <a:pt x="3367" y="998"/>
                </a:lnTo>
                <a:lnTo>
                  <a:pt x="3400" y="1012"/>
                </a:lnTo>
                <a:lnTo>
                  <a:pt x="3427" y="1027"/>
                </a:lnTo>
                <a:lnTo>
                  <a:pt x="3438" y="1035"/>
                </a:lnTo>
                <a:lnTo>
                  <a:pt x="3449" y="1044"/>
                </a:lnTo>
                <a:lnTo>
                  <a:pt x="3467" y="1061"/>
                </a:lnTo>
                <a:lnTo>
                  <a:pt x="3481" y="1081"/>
                </a:lnTo>
                <a:lnTo>
                  <a:pt x="3492" y="1102"/>
                </a:lnTo>
                <a:lnTo>
                  <a:pt x="3498" y="1124"/>
                </a:lnTo>
                <a:lnTo>
                  <a:pt x="3502" y="1148"/>
                </a:lnTo>
                <a:lnTo>
                  <a:pt x="3503" y="1173"/>
                </a:lnTo>
                <a:close/>
                <a:moveTo>
                  <a:pt x="3004" y="1390"/>
                </a:moveTo>
                <a:lnTo>
                  <a:pt x="3050" y="1388"/>
                </a:lnTo>
                <a:lnTo>
                  <a:pt x="3094" y="1380"/>
                </a:lnTo>
                <a:lnTo>
                  <a:pt x="3136" y="1366"/>
                </a:lnTo>
                <a:lnTo>
                  <a:pt x="3173" y="1348"/>
                </a:lnTo>
                <a:lnTo>
                  <a:pt x="3190" y="1338"/>
                </a:lnTo>
                <a:lnTo>
                  <a:pt x="3205" y="1325"/>
                </a:lnTo>
                <a:lnTo>
                  <a:pt x="3218" y="1312"/>
                </a:lnTo>
                <a:lnTo>
                  <a:pt x="3230" y="1297"/>
                </a:lnTo>
                <a:lnTo>
                  <a:pt x="3239" y="1281"/>
                </a:lnTo>
                <a:lnTo>
                  <a:pt x="3246" y="1263"/>
                </a:lnTo>
                <a:lnTo>
                  <a:pt x="3250" y="1245"/>
                </a:lnTo>
                <a:lnTo>
                  <a:pt x="3251" y="1224"/>
                </a:lnTo>
                <a:lnTo>
                  <a:pt x="3249" y="1196"/>
                </a:lnTo>
                <a:lnTo>
                  <a:pt x="3244" y="1170"/>
                </a:lnTo>
                <a:lnTo>
                  <a:pt x="3235" y="1146"/>
                </a:lnTo>
                <a:lnTo>
                  <a:pt x="3224" y="1124"/>
                </a:lnTo>
                <a:lnTo>
                  <a:pt x="3209" y="1104"/>
                </a:lnTo>
                <a:lnTo>
                  <a:pt x="3191" y="1087"/>
                </a:lnTo>
                <a:lnTo>
                  <a:pt x="3182" y="1078"/>
                </a:lnTo>
                <a:lnTo>
                  <a:pt x="3172" y="1070"/>
                </a:lnTo>
                <a:lnTo>
                  <a:pt x="3149" y="1056"/>
                </a:lnTo>
                <a:lnTo>
                  <a:pt x="3125" y="1044"/>
                </a:lnTo>
                <a:lnTo>
                  <a:pt x="3098" y="1034"/>
                </a:lnTo>
                <a:lnTo>
                  <a:pt x="3070" y="1024"/>
                </a:lnTo>
                <a:lnTo>
                  <a:pt x="3040" y="1018"/>
                </a:lnTo>
                <a:lnTo>
                  <a:pt x="3009" y="1012"/>
                </a:lnTo>
                <a:lnTo>
                  <a:pt x="2976" y="1007"/>
                </a:lnTo>
                <a:lnTo>
                  <a:pt x="2908" y="1005"/>
                </a:lnTo>
                <a:lnTo>
                  <a:pt x="2857" y="1005"/>
                </a:lnTo>
                <a:lnTo>
                  <a:pt x="2816" y="1007"/>
                </a:lnTo>
                <a:lnTo>
                  <a:pt x="2754" y="1015"/>
                </a:lnTo>
                <a:lnTo>
                  <a:pt x="2747" y="1080"/>
                </a:lnTo>
                <a:lnTo>
                  <a:pt x="2745" y="1166"/>
                </a:lnTo>
                <a:lnTo>
                  <a:pt x="2745" y="1324"/>
                </a:lnTo>
                <a:lnTo>
                  <a:pt x="2791" y="1349"/>
                </a:lnTo>
                <a:lnTo>
                  <a:pt x="2818" y="1359"/>
                </a:lnTo>
                <a:lnTo>
                  <a:pt x="2849" y="1369"/>
                </a:lnTo>
                <a:lnTo>
                  <a:pt x="2882" y="1378"/>
                </a:lnTo>
                <a:lnTo>
                  <a:pt x="2918" y="1384"/>
                </a:lnTo>
                <a:lnTo>
                  <a:pt x="2959" y="1389"/>
                </a:lnTo>
                <a:lnTo>
                  <a:pt x="3004" y="1390"/>
                </a:lnTo>
                <a:close/>
                <a:moveTo>
                  <a:pt x="4387" y="1337"/>
                </a:moveTo>
                <a:lnTo>
                  <a:pt x="4438" y="1340"/>
                </a:lnTo>
                <a:lnTo>
                  <a:pt x="4485" y="1344"/>
                </a:lnTo>
                <a:lnTo>
                  <a:pt x="4528" y="1350"/>
                </a:lnTo>
                <a:lnTo>
                  <a:pt x="4565" y="1358"/>
                </a:lnTo>
                <a:lnTo>
                  <a:pt x="4600" y="1367"/>
                </a:lnTo>
                <a:lnTo>
                  <a:pt x="4630" y="1377"/>
                </a:lnTo>
                <a:lnTo>
                  <a:pt x="4657" y="1388"/>
                </a:lnTo>
                <a:lnTo>
                  <a:pt x="4680" y="1400"/>
                </a:lnTo>
                <a:lnTo>
                  <a:pt x="4700" y="1414"/>
                </a:lnTo>
                <a:lnTo>
                  <a:pt x="4716" y="1427"/>
                </a:lnTo>
                <a:lnTo>
                  <a:pt x="4730" y="1442"/>
                </a:lnTo>
                <a:lnTo>
                  <a:pt x="4740" y="1457"/>
                </a:lnTo>
                <a:lnTo>
                  <a:pt x="4753" y="1489"/>
                </a:lnTo>
                <a:lnTo>
                  <a:pt x="4757" y="1506"/>
                </a:lnTo>
                <a:lnTo>
                  <a:pt x="4758" y="1523"/>
                </a:lnTo>
                <a:lnTo>
                  <a:pt x="4756" y="1546"/>
                </a:lnTo>
                <a:lnTo>
                  <a:pt x="4748" y="1570"/>
                </a:lnTo>
                <a:lnTo>
                  <a:pt x="4736" y="1593"/>
                </a:lnTo>
                <a:lnTo>
                  <a:pt x="4721" y="1614"/>
                </a:lnTo>
                <a:lnTo>
                  <a:pt x="4700" y="1634"/>
                </a:lnTo>
                <a:lnTo>
                  <a:pt x="4676" y="1653"/>
                </a:lnTo>
                <a:lnTo>
                  <a:pt x="4648" y="1670"/>
                </a:lnTo>
                <a:lnTo>
                  <a:pt x="4617" y="1686"/>
                </a:lnTo>
                <a:lnTo>
                  <a:pt x="4583" y="1701"/>
                </a:lnTo>
                <a:lnTo>
                  <a:pt x="4545" y="1713"/>
                </a:lnTo>
                <a:lnTo>
                  <a:pt x="4505" y="1723"/>
                </a:lnTo>
                <a:lnTo>
                  <a:pt x="4462" y="1732"/>
                </a:lnTo>
                <a:lnTo>
                  <a:pt x="4416" y="1739"/>
                </a:lnTo>
                <a:lnTo>
                  <a:pt x="4368" y="1745"/>
                </a:lnTo>
                <a:lnTo>
                  <a:pt x="4318" y="1747"/>
                </a:lnTo>
                <a:lnTo>
                  <a:pt x="4266" y="1748"/>
                </a:lnTo>
                <a:lnTo>
                  <a:pt x="3913" y="1748"/>
                </a:lnTo>
                <a:lnTo>
                  <a:pt x="3702" y="1748"/>
                </a:lnTo>
                <a:lnTo>
                  <a:pt x="3707" y="1740"/>
                </a:lnTo>
                <a:lnTo>
                  <a:pt x="3712" y="1729"/>
                </a:lnTo>
                <a:lnTo>
                  <a:pt x="3717" y="1711"/>
                </a:lnTo>
                <a:lnTo>
                  <a:pt x="3723" y="1686"/>
                </a:lnTo>
                <a:lnTo>
                  <a:pt x="3727" y="1653"/>
                </a:lnTo>
                <a:lnTo>
                  <a:pt x="3731" y="1611"/>
                </a:lnTo>
                <a:lnTo>
                  <a:pt x="3732" y="1559"/>
                </a:lnTo>
                <a:lnTo>
                  <a:pt x="3735" y="1154"/>
                </a:lnTo>
                <a:lnTo>
                  <a:pt x="3734" y="1102"/>
                </a:lnTo>
                <a:lnTo>
                  <a:pt x="3731" y="1060"/>
                </a:lnTo>
                <a:lnTo>
                  <a:pt x="3725" y="1027"/>
                </a:lnTo>
                <a:lnTo>
                  <a:pt x="3719" y="1002"/>
                </a:lnTo>
                <a:lnTo>
                  <a:pt x="3707" y="972"/>
                </a:lnTo>
                <a:lnTo>
                  <a:pt x="3702" y="964"/>
                </a:lnTo>
                <a:lnTo>
                  <a:pt x="4012" y="964"/>
                </a:lnTo>
                <a:lnTo>
                  <a:pt x="4223" y="964"/>
                </a:lnTo>
                <a:lnTo>
                  <a:pt x="4272" y="965"/>
                </a:lnTo>
                <a:lnTo>
                  <a:pt x="4317" y="968"/>
                </a:lnTo>
                <a:lnTo>
                  <a:pt x="4361" y="971"/>
                </a:lnTo>
                <a:lnTo>
                  <a:pt x="4403" y="976"/>
                </a:lnTo>
                <a:lnTo>
                  <a:pt x="4442" y="983"/>
                </a:lnTo>
                <a:lnTo>
                  <a:pt x="4478" y="990"/>
                </a:lnTo>
                <a:lnTo>
                  <a:pt x="4541" y="1010"/>
                </a:lnTo>
                <a:lnTo>
                  <a:pt x="4569" y="1021"/>
                </a:lnTo>
                <a:lnTo>
                  <a:pt x="4592" y="1035"/>
                </a:lnTo>
                <a:lnTo>
                  <a:pt x="4614" y="1048"/>
                </a:lnTo>
                <a:lnTo>
                  <a:pt x="4623" y="1056"/>
                </a:lnTo>
                <a:lnTo>
                  <a:pt x="4631" y="1064"/>
                </a:lnTo>
                <a:lnTo>
                  <a:pt x="4645" y="1081"/>
                </a:lnTo>
                <a:lnTo>
                  <a:pt x="4655" y="1099"/>
                </a:lnTo>
                <a:lnTo>
                  <a:pt x="4660" y="1120"/>
                </a:lnTo>
                <a:lnTo>
                  <a:pt x="4663" y="1140"/>
                </a:lnTo>
                <a:lnTo>
                  <a:pt x="4662" y="1162"/>
                </a:lnTo>
                <a:lnTo>
                  <a:pt x="4657" y="1182"/>
                </a:lnTo>
                <a:lnTo>
                  <a:pt x="4650" y="1201"/>
                </a:lnTo>
                <a:lnTo>
                  <a:pt x="4640" y="1219"/>
                </a:lnTo>
                <a:lnTo>
                  <a:pt x="4629" y="1234"/>
                </a:lnTo>
                <a:lnTo>
                  <a:pt x="4614" y="1249"/>
                </a:lnTo>
                <a:lnTo>
                  <a:pt x="4598" y="1263"/>
                </a:lnTo>
                <a:lnTo>
                  <a:pt x="4580" y="1275"/>
                </a:lnTo>
                <a:lnTo>
                  <a:pt x="4539" y="1297"/>
                </a:lnTo>
                <a:lnTo>
                  <a:pt x="4516" y="1305"/>
                </a:lnTo>
                <a:lnTo>
                  <a:pt x="4493" y="1313"/>
                </a:lnTo>
                <a:lnTo>
                  <a:pt x="4442" y="1326"/>
                </a:lnTo>
                <a:lnTo>
                  <a:pt x="4387" y="1337"/>
                </a:lnTo>
                <a:close/>
                <a:moveTo>
                  <a:pt x="3983" y="1155"/>
                </a:moveTo>
                <a:lnTo>
                  <a:pt x="3983" y="1299"/>
                </a:lnTo>
                <a:lnTo>
                  <a:pt x="4027" y="1314"/>
                </a:lnTo>
                <a:lnTo>
                  <a:pt x="4052" y="1319"/>
                </a:lnTo>
                <a:lnTo>
                  <a:pt x="4077" y="1324"/>
                </a:lnTo>
                <a:lnTo>
                  <a:pt x="4132" y="1330"/>
                </a:lnTo>
                <a:lnTo>
                  <a:pt x="4197" y="1332"/>
                </a:lnTo>
                <a:lnTo>
                  <a:pt x="4223" y="1331"/>
                </a:lnTo>
                <a:lnTo>
                  <a:pt x="4248" y="1329"/>
                </a:lnTo>
                <a:lnTo>
                  <a:pt x="4293" y="1321"/>
                </a:lnTo>
                <a:lnTo>
                  <a:pt x="4315" y="1315"/>
                </a:lnTo>
                <a:lnTo>
                  <a:pt x="4334" y="1307"/>
                </a:lnTo>
                <a:lnTo>
                  <a:pt x="4352" y="1299"/>
                </a:lnTo>
                <a:lnTo>
                  <a:pt x="4368" y="1290"/>
                </a:lnTo>
                <a:lnTo>
                  <a:pt x="4395" y="1270"/>
                </a:lnTo>
                <a:lnTo>
                  <a:pt x="4416" y="1246"/>
                </a:lnTo>
                <a:lnTo>
                  <a:pt x="4423" y="1232"/>
                </a:lnTo>
                <a:lnTo>
                  <a:pt x="4429" y="1219"/>
                </a:lnTo>
                <a:lnTo>
                  <a:pt x="4431" y="1205"/>
                </a:lnTo>
                <a:lnTo>
                  <a:pt x="4433" y="1190"/>
                </a:lnTo>
                <a:lnTo>
                  <a:pt x="4431" y="1165"/>
                </a:lnTo>
                <a:lnTo>
                  <a:pt x="4427" y="1141"/>
                </a:lnTo>
                <a:lnTo>
                  <a:pt x="4420" y="1121"/>
                </a:lnTo>
                <a:lnTo>
                  <a:pt x="4410" y="1103"/>
                </a:lnTo>
                <a:lnTo>
                  <a:pt x="4396" y="1086"/>
                </a:lnTo>
                <a:lnTo>
                  <a:pt x="4382" y="1072"/>
                </a:lnTo>
                <a:lnTo>
                  <a:pt x="4363" y="1060"/>
                </a:lnTo>
                <a:lnTo>
                  <a:pt x="4343" y="1049"/>
                </a:lnTo>
                <a:lnTo>
                  <a:pt x="4320" y="1040"/>
                </a:lnTo>
                <a:lnTo>
                  <a:pt x="4297" y="1034"/>
                </a:lnTo>
                <a:lnTo>
                  <a:pt x="4270" y="1028"/>
                </a:lnTo>
                <a:lnTo>
                  <a:pt x="4242" y="1023"/>
                </a:lnTo>
                <a:lnTo>
                  <a:pt x="4181" y="1018"/>
                </a:lnTo>
                <a:lnTo>
                  <a:pt x="4113" y="1015"/>
                </a:lnTo>
                <a:lnTo>
                  <a:pt x="4051" y="1019"/>
                </a:lnTo>
                <a:lnTo>
                  <a:pt x="3992" y="1027"/>
                </a:lnTo>
                <a:lnTo>
                  <a:pt x="3985" y="1080"/>
                </a:lnTo>
                <a:lnTo>
                  <a:pt x="3983" y="1155"/>
                </a:lnTo>
                <a:close/>
                <a:moveTo>
                  <a:pt x="4231" y="1697"/>
                </a:moveTo>
                <a:lnTo>
                  <a:pt x="4285" y="1695"/>
                </a:lnTo>
                <a:lnTo>
                  <a:pt x="4336" y="1691"/>
                </a:lnTo>
                <a:lnTo>
                  <a:pt x="4380" y="1680"/>
                </a:lnTo>
                <a:lnTo>
                  <a:pt x="4401" y="1673"/>
                </a:lnTo>
                <a:lnTo>
                  <a:pt x="4420" y="1667"/>
                </a:lnTo>
                <a:lnTo>
                  <a:pt x="4451" y="1646"/>
                </a:lnTo>
                <a:lnTo>
                  <a:pt x="4464" y="1635"/>
                </a:lnTo>
                <a:lnTo>
                  <a:pt x="4475" y="1621"/>
                </a:lnTo>
                <a:lnTo>
                  <a:pt x="4484" y="1607"/>
                </a:lnTo>
                <a:lnTo>
                  <a:pt x="4489" y="1590"/>
                </a:lnTo>
                <a:lnTo>
                  <a:pt x="4494" y="1571"/>
                </a:lnTo>
                <a:lnTo>
                  <a:pt x="4495" y="1551"/>
                </a:lnTo>
                <a:lnTo>
                  <a:pt x="4494" y="1536"/>
                </a:lnTo>
                <a:lnTo>
                  <a:pt x="4492" y="1521"/>
                </a:lnTo>
                <a:lnTo>
                  <a:pt x="4487" y="1509"/>
                </a:lnTo>
                <a:lnTo>
                  <a:pt x="4481" y="1495"/>
                </a:lnTo>
                <a:lnTo>
                  <a:pt x="4465" y="1472"/>
                </a:lnTo>
                <a:lnTo>
                  <a:pt x="4455" y="1461"/>
                </a:lnTo>
                <a:lnTo>
                  <a:pt x="4444" y="1451"/>
                </a:lnTo>
                <a:lnTo>
                  <a:pt x="4417" y="1433"/>
                </a:lnTo>
                <a:lnTo>
                  <a:pt x="4387" y="1417"/>
                </a:lnTo>
                <a:lnTo>
                  <a:pt x="4353" y="1403"/>
                </a:lnTo>
                <a:lnTo>
                  <a:pt x="4316" y="1392"/>
                </a:lnTo>
                <a:lnTo>
                  <a:pt x="4276" y="1382"/>
                </a:lnTo>
                <a:lnTo>
                  <a:pt x="4234" y="1374"/>
                </a:lnTo>
                <a:lnTo>
                  <a:pt x="4192" y="1368"/>
                </a:lnTo>
                <a:lnTo>
                  <a:pt x="4149" y="1364"/>
                </a:lnTo>
                <a:lnTo>
                  <a:pt x="4106" y="1360"/>
                </a:lnTo>
                <a:lnTo>
                  <a:pt x="4063" y="1359"/>
                </a:lnTo>
                <a:lnTo>
                  <a:pt x="3983" y="1359"/>
                </a:lnTo>
                <a:lnTo>
                  <a:pt x="3983" y="1559"/>
                </a:lnTo>
                <a:lnTo>
                  <a:pt x="3984" y="1611"/>
                </a:lnTo>
                <a:lnTo>
                  <a:pt x="3987" y="1653"/>
                </a:lnTo>
                <a:lnTo>
                  <a:pt x="4032" y="1670"/>
                </a:lnTo>
                <a:lnTo>
                  <a:pt x="4060" y="1677"/>
                </a:lnTo>
                <a:lnTo>
                  <a:pt x="4088" y="1684"/>
                </a:lnTo>
                <a:lnTo>
                  <a:pt x="4120" y="1689"/>
                </a:lnTo>
                <a:lnTo>
                  <a:pt x="4155" y="1694"/>
                </a:lnTo>
                <a:lnTo>
                  <a:pt x="4191" y="1696"/>
                </a:lnTo>
                <a:lnTo>
                  <a:pt x="4231" y="1697"/>
                </a:lnTo>
                <a:close/>
                <a:moveTo>
                  <a:pt x="5855" y="964"/>
                </a:moveTo>
                <a:lnTo>
                  <a:pt x="5852" y="970"/>
                </a:lnTo>
                <a:lnTo>
                  <a:pt x="5844" y="992"/>
                </a:lnTo>
                <a:lnTo>
                  <a:pt x="5834" y="1031"/>
                </a:lnTo>
                <a:lnTo>
                  <a:pt x="5829" y="1061"/>
                </a:lnTo>
                <a:lnTo>
                  <a:pt x="5827" y="1097"/>
                </a:lnTo>
                <a:lnTo>
                  <a:pt x="5827" y="1155"/>
                </a:lnTo>
                <a:lnTo>
                  <a:pt x="5827" y="1305"/>
                </a:lnTo>
                <a:lnTo>
                  <a:pt x="5826" y="1347"/>
                </a:lnTo>
                <a:lnTo>
                  <a:pt x="5822" y="1388"/>
                </a:lnTo>
                <a:lnTo>
                  <a:pt x="5816" y="1430"/>
                </a:lnTo>
                <a:lnTo>
                  <a:pt x="5807" y="1470"/>
                </a:lnTo>
                <a:lnTo>
                  <a:pt x="5793" y="1509"/>
                </a:lnTo>
                <a:lnTo>
                  <a:pt x="5776" y="1548"/>
                </a:lnTo>
                <a:lnTo>
                  <a:pt x="5767" y="1566"/>
                </a:lnTo>
                <a:lnTo>
                  <a:pt x="5756" y="1584"/>
                </a:lnTo>
                <a:lnTo>
                  <a:pt x="5732" y="1618"/>
                </a:lnTo>
                <a:lnTo>
                  <a:pt x="5702" y="1650"/>
                </a:lnTo>
                <a:lnTo>
                  <a:pt x="5669" y="1678"/>
                </a:lnTo>
                <a:lnTo>
                  <a:pt x="5651" y="1691"/>
                </a:lnTo>
                <a:lnTo>
                  <a:pt x="5631" y="1703"/>
                </a:lnTo>
                <a:lnTo>
                  <a:pt x="5588" y="1725"/>
                </a:lnTo>
                <a:lnTo>
                  <a:pt x="5565" y="1734"/>
                </a:lnTo>
                <a:lnTo>
                  <a:pt x="5540" y="1742"/>
                </a:lnTo>
                <a:lnTo>
                  <a:pt x="5486" y="1754"/>
                </a:lnTo>
                <a:lnTo>
                  <a:pt x="5427" y="1762"/>
                </a:lnTo>
                <a:lnTo>
                  <a:pt x="5394" y="1764"/>
                </a:lnTo>
                <a:lnTo>
                  <a:pt x="5361" y="1765"/>
                </a:lnTo>
                <a:lnTo>
                  <a:pt x="5296" y="1763"/>
                </a:lnTo>
                <a:lnTo>
                  <a:pt x="5236" y="1759"/>
                </a:lnTo>
                <a:lnTo>
                  <a:pt x="5181" y="1750"/>
                </a:lnTo>
                <a:lnTo>
                  <a:pt x="5130" y="1738"/>
                </a:lnTo>
                <a:lnTo>
                  <a:pt x="5083" y="1722"/>
                </a:lnTo>
                <a:lnTo>
                  <a:pt x="5041" y="1704"/>
                </a:lnTo>
                <a:lnTo>
                  <a:pt x="5003" y="1683"/>
                </a:lnTo>
                <a:lnTo>
                  <a:pt x="4970" y="1658"/>
                </a:lnTo>
                <a:lnTo>
                  <a:pt x="4940" y="1629"/>
                </a:lnTo>
                <a:lnTo>
                  <a:pt x="4917" y="1599"/>
                </a:lnTo>
                <a:lnTo>
                  <a:pt x="4895" y="1563"/>
                </a:lnTo>
                <a:lnTo>
                  <a:pt x="4879" y="1527"/>
                </a:lnTo>
                <a:lnTo>
                  <a:pt x="4867" y="1486"/>
                </a:lnTo>
                <a:lnTo>
                  <a:pt x="4862" y="1466"/>
                </a:lnTo>
                <a:lnTo>
                  <a:pt x="4858" y="1443"/>
                </a:lnTo>
                <a:lnTo>
                  <a:pt x="4853" y="1398"/>
                </a:lnTo>
                <a:lnTo>
                  <a:pt x="4853" y="1349"/>
                </a:lnTo>
                <a:lnTo>
                  <a:pt x="4858" y="1155"/>
                </a:lnTo>
                <a:lnTo>
                  <a:pt x="4857" y="1104"/>
                </a:lnTo>
                <a:lnTo>
                  <a:pt x="4854" y="1063"/>
                </a:lnTo>
                <a:lnTo>
                  <a:pt x="4850" y="1030"/>
                </a:lnTo>
                <a:lnTo>
                  <a:pt x="4844" y="1004"/>
                </a:lnTo>
                <a:lnTo>
                  <a:pt x="4838" y="986"/>
                </a:lnTo>
                <a:lnTo>
                  <a:pt x="4834" y="973"/>
                </a:lnTo>
                <a:lnTo>
                  <a:pt x="4828" y="964"/>
                </a:lnTo>
                <a:lnTo>
                  <a:pt x="5143" y="964"/>
                </a:lnTo>
                <a:lnTo>
                  <a:pt x="5139" y="973"/>
                </a:lnTo>
                <a:lnTo>
                  <a:pt x="5134" y="986"/>
                </a:lnTo>
                <a:lnTo>
                  <a:pt x="5129" y="1004"/>
                </a:lnTo>
                <a:lnTo>
                  <a:pt x="5120" y="1063"/>
                </a:lnTo>
                <a:lnTo>
                  <a:pt x="5116" y="1104"/>
                </a:lnTo>
                <a:lnTo>
                  <a:pt x="5115" y="1155"/>
                </a:lnTo>
                <a:lnTo>
                  <a:pt x="5116" y="1382"/>
                </a:lnTo>
                <a:lnTo>
                  <a:pt x="5118" y="1437"/>
                </a:lnTo>
                <a:lnTo>
                  <a:pt x="5126" y="1493"/>
                </a:lnTo>
                <a:lnTo>
                  <a:pt x="5133" y="1519"/>
                </a:lnTo>
                <a:lnTo>
                  <a:pt x="5142" y="1545"/>
                </a:lnTo>
                <a:lnTo>
                  <a:pt x="5154" y="1569"/>
                </a:lnTo>
                <a:lnTo>
                  <a:pt x="5168" y="1592"/>
                </a:lnTo>
                <a:lnTo>
                  <a:pt x="5184" y="1613"/>
                </a:lnTo>
                <a:lnTo>
                  <a:pt x="5203" y="1633"/>
                </a:lnTo>
                <a:lnTo>
                  <a:pt x="5226" y="1650"/>
                </a:lnTo>
                <a:lnTo>
                  <a:pt x="5252" y="1663"/>
                </a:lnTo>
                <a:lnTo>
                  <a:pt x="5283" y="1676"/>
                </a:lnTo>
                <a:lnTo>
                  <a:pt x="5316" y="1684"/>
                </a:lnTo>
                <a:lnTo>
                  <a:pt x="5353" y="1689"/>
                </a:lnTo>
                <a:lnTo>
                  <a:pt x="5394" y="1692"/>
                </a:lnTo>
                <a:lnTo>
                  <a:pt x="5442" y="1689"/>
                </a:lnTo>
                <a:lnTo>
                  <a:pt x="5485" y="1684"/>
                </a:lnTo>
                <a:lnTo>
                  <a:pt x="5505" y="1679"/>
                </a:lnTo>
                <a:lnTo>
                  <a:pt x="5524" y="1673"/>
                </a:lnTo>
                <a:lnTo>
                  <a:pt x="5542" y="1668"/>
                </a:lnTo>
                <a:lnTo>
                  <a:pt x="5559" y="1660"/>
                </a:lnTo>
                <a:lnTo>
                  <a:pt x="5576" y="1652"/>
                </a:lnTo>
                <a:lnTo>
                  <a:pt x="5592" y="1644"/>
                </a:lnTo>
                <a:lnTo>
                  <a:pt x="5621" y="1624"/>
                </a:lnTo>
                <a:lnTo>
                  <a:pt x="5646" y="1601"/>
                </a:lnTo>
                <a:lnTo>
                  <a:pt x="5668" y="1576"/>
                </a:lnTo>
                <a:lnTo>
                  <a:pt x="5688" y="1548"/>
                </a:lnTo>
                <a:lnTo>
                  <a:pt x="5703" y="1517"/>
                </a:lnTo>
                <a:lnTo>
                  <a:pt x="5717" y="1484"/>
                </a:lnTo>
                <a:lnTo>
                  <a:pt x="5727" y="1449"/>
                </a:lnTo>
                <a:lnTo>
                  <a:pt x="5736" y="1411"/>
                </a:lnTo>
                <a:lnTo>
                  <a:pt x="5742" y="1373"/>
                </a:lnTo>
                <a:lnTo>
                  <a:pt x="5745" y="1333"/>
                </a:lnTo>
                <a:lnTo>
                  <a:pt x="5746" y="1291"/>
                </a:lnTo>
                <a:lnTo>
                  <a:pt x="5746" y="1246"/>
                </a:lnTo>
                <a:lnTo>
                  <a:pt x="5748" y="1154"/>
                </a:lnTo>
                <a:lnTo>
                  <a:pt x="5746" y="1102"/>
                </a:lnTo>
                <a:lnTo>
                  <a:pt x="5743" y="1060"/>
                </a:lnTo>
                <a:lnTo>
                  <a:pt x="5733" y="1002"/>
                </a:lnTo>
                <a:lnTo>
                  <a:pt x="5722" y="972"/>
                </a:lnTo>
                <a:lnTo>
                  <a:pt x="5717" y="964"/>
                </a:lnTo>
                <a:lnTo>
                  <a:pt x="5855" y="964"/>
                </a:lnTo>
                <a:close/>
                <a:moveTo>
                  <a:pt x="7015" y="1559"/>
                </a:moveTo>
                <a:lnTo>
                  <a:pt x="7016" y="1601"/>
                </a:lnTo>
                <a:lnTo>
                  <a:pt x="7018" y="1637"/>
                </a:lnTo>
                <a:lnTo>
                  <a:pt x="7022" y="1667"/>
                </a:lnTo>
                <a:lnTo>
                  <a:pt x="7026" y="1692"/>
                </a:lnTo>
                <a:lnTo>
                  <a:pt x="7086" y="1748"/>
                </a:lnTo>
                <a:lnTo>
                  <a:pt x="7048" y="1748"/>
                </a:lnTo>
                <a:lnTo>
                  <a:pt x="6899" y="1748"/>
                </a:lnTo>
                <a:lnTo>
                  <a:pt x="6726" y="1748"/>
                </a:lnTo>
                <a:lnTo>
                  <a:pt x="6402" y="1427"/>
                </a:lnTo>
                <a:lnTo>
                  <a:pt x="6087" y="1115"/>
                </a:lnTo>
                <a:lnTo>
                  <a:pt x="6085" y="1155"/>
                </a:lnTo>
                <a:lnTo>
                  <a:pt x="6085" y="1559"/>
                </a:lnTo>
                <a:lnTo>
                  <a:pt x="6088" y="1611"/>
                </a:lnTo>
                <a:lnTo>
                  <a:pt x="6091" y="1653"/>
                </a:lnTo>
                <a:lnTo>
                  <a:pt x="6097" y="1686"/>
                </a:lnTo>
                <a:lnTo>
                  <a:pt x="6102" y="1711"/>
                </a:lnTo>
                <a:lnTo>
                  <a:pt x="6114" y="1740"/>
                </a:lnTo>
                <a:lnTo>
                  <a:pt x="6119" y="1748"/>
                </a:lnTo>
                <a:lnTo>
                  <a:pt x="5971" y="1748"/>
                </a:lnTo>
                <a:lnTo>
                  <a:pt x="5975" y="1740"/>
                </a:lnTo>
                <a:lnTo>
                  <a:pt x="5988" y="1711"/>
                </a:lnTo>
                <a:lnTo>
                  <a:pt x="5994" y="1686"/>
                </a:lnTo>
                <a:lnTo>
                  <a:pt x="5999" y="1653"/>
                </a:lnTo>
                <a:lnTo>
                  <a:pt x="6002" y="1634"/>
                </a:lnTo>
                <a:lnTo>
                  <a:pt x="6003" y="1611"/>
                </a:lnTo>
                <a:lnTo>
                  <a:pt x="6004" y="1559"/>
                </a:lnTo>
                <a:lnTo>
                  <a:pt x="6007" y="1154"/>
                </a:lnTo>
                <a:lnTo>
                  <a:pt x="6005" y="1083"/>
                </a:lnTo>
                <a:lnTo>
                  <a:pt x="5998" y="1032"/>
                </a:lnTo>
                <a:lnTo>
                  <a:pt x="5956" y="994"/>
                </a:lnTo>
                <a:lnTo>
                  <a:pt x="5921" y="964"/>
                </a:lnTo>
                <a:lnTo>
                  <a:pt x="6268" y="964"/>
                </a:lnTo>
                <a:lnTo>
                  <a:pt x="6932" y="1601"/>
                </a:lnTo>
                <a:lnTo>
                  <a:pt x="6933" y="1559"/>
                </a:lnTo>
                <a:lnTo>
                  <a:pt x="6937" y="1154"/>
                </a:lnTo>
                <a:lnTo>
                  <a:pt x="6935" y="1102"/>
                </a:lnTo>
                <a:lnTo>
                  <a:pt x="6931" y="1060"/>
                </a:lnTo>
                <a:lnTo>
                  <a:pt x="6925" y="1027"/>
                </a:lnTo>
                <a:lnTo>
                  <a:pt x="6920" y="1002"/>
                </a:lnTo>
                <a:lnTo>
                  <a:pt x="6908" y="972"/>
                </a:lnTo>
                <a:lnTo>
                  <a:pt x="6903" y="964"/>
                </a:lnTo>
                <a:lnTo>
                  <a:pt x="7048" y="964"/>
                </a:lnTo>
                <a:lnTo>
                  <a:pt x="7043" y="972"/>
                </a:lnTo>
                <a:lnTo>
                  <a:pt x="7032" y="1002"/>
                </a:lnTo>
                <a:lnTo>
                  <a:pt x="7025" y="1027"/>
                </a:lnTo>
                <a:lnTo>
                  <a:pt x="7020" y="1060"/>
                </a:lnTo>
                <a:lnTo>
                  <a:pt x="7018" y="1080"/>
                </a:lnTo>
                <a:lnTo>
                  <a:pt x="7016" y="1103"/>
                </a:lnTo>
                <a:lnTo>
                  <a:pt x="7015" y="1155"/>
                </a:lnTo>
                <a:lnTo>
                  <a:pt x="7015" y="1559"/>
                </a:lnTo>
                <a:close/>
                <a:moveTo>
                  <a:pt x="7750" y="964"/>
                </a:moveTo>
                <a:lnTo>
                  <a:pt x="7855" y="969"/>
                </a:lnTo>
                <a:lnTo>
                  <a:pt x="7905" y="973"/>
                </a:lnTo>
                <a:lnTo>
                  <a:pt x="7955" y="981"/>
                </a:lnTo>
                <a:lnTo>
                  <a:pt x="8002" y="990"/>
                </a:lnTo>
                <a:lnTo>
                  <a:pt x="8047" y="1003"/>
                </a:lnTo>
                <a:lnTo>
                  <a:pt x="8090" y="1018"/>
                </a:lnTo>
                <a:lnTo>
                  <a:pt x="8129" y="1036"/>
                </a:lnTo>
                <a:lnTo>
                  <a:pt x="8166" y="1056"/>
                </a:lnTo>
                <a:lnTo>
                  <a:pt x="8183" y="1068"/>
                </a:lnTo>
                <a:lnTo>
                  <a:pt x="8199" y="1079"/>
                </a:lnTo>
                <a:lnTo>
                  <a:pt x="8227" y="1106"/>
                </a:lnTo>
                <a:lnTo>
                  <a:pt x="8240" y="1120"/>
                </a:lnTo>
                <a:lnTo>
                  <a:pt x="8252" y="1136"/>
                </a:lnTo>
                <a:lnTo>
                  <a:pt x="8271" y="1169"/>
                </a:lnTo>
                <a:lnTo>
                  <a:pt x="8286" y="1205"/>
                </a:lnTo>
                <a:lnTo>
                  <a:pt x="8294" y="1246"/>
                </a:lnTo>
                <a:lnTo>
                  <a:pt x="8296" y="1267"/>
                </a:lnTo>
                <a:lnTo>
                  <a:pt x="8297" y="1289"/>
                </a:lnTo>
                <a:lnTo>
                  <a:pt x="8295" y="1333"/>
                </a:lnTo>
                <a:lnTo>
                  <a:pt x="8291" y="1355"/>
                </a:lnTo>
                <a:lnTo>
                  <a:pt x="8287" y="1376"/>
                </a:lnTo>
                <a:lnTo>
                  <a:pt x="8274" y="1418"/>
                </a:lnTo>
                <a:lnTo>
                  <a:pt x="8257" y="1460"/>
                </a:lnTo>
                <a:lnTo>
                  <a:pt x="8246" y="1481"/>
                </a:lnTo>
                <a:lnTo>
                  <a:pt x="8235" y="1500"/>
                </a:lnTo>
                <a:lnTo>
                  <a:pt x="8208" y="1537"/>
                </a:lnTo>
                <a:lnTo>
                  <a:pt x="8176" y="1574"/>
                </a:lnTo>
                <a:lnTo>
                  <a:pt x="8138" y="1608"/>
                </a:lnTo>
                <a:lnTo>
                  <a:pt x="8118" y="1622"/>
                </a:lnTo>
                <a:lnTo>
                  <a:pt x="8098" y="1638"/>
                </a:lnTo>
                <a:lnTo>
                  <a:pt x="8075" y="1652"/>
                </a:lnTo>
                <a:lnTo>
                  <a:pt x="8051" y="1666"/>
                </a:lnTo>
                <a:lnTo>
                  <a:pt x="8026" y="1678"/>
                </a:lnTo>
                <a:lnTo>
                  <a:pt x="8000" y="1691"/>
                </a:lnTo>
                <a:lnTo>
                  <a:pt x="7973" y="1701"/>
                </a:lnTo>
                <a:lnTo>
                  <a:pt x="7945" y="1711"/>
                </a:lnTo>
                <a:lnTo>
                  <a:pt x="7886" y="1727"/>
                </a:lnTo>
                <a:lnTo>
                  <a:pt x="7821" y="1739"/>
                </a:lnTo>
                <a:lnTo>
                  <a:pt x="7753" y="1747"/>
                </a:lnTo>
                <a:lnTo>
                  <a:pt x="7717" y="1750"/>
                </a:lnTo>
                <a:lnTo>
                  <a:pt x="7679" y="1750"/>
                </a:lnTo>
                <a:lnTo>
                  <a:pt x="7513" y="1750"/>
                </a:lnTo>
                <a:lnTo>
                  <a:pt x="7203" y="1750"/>
                </a:lnTo>
                <a:lnTo>
                  <a:pt x="7208" y="1742"/>
                </a:lnTo>
                <a:lnTo>
                  <a:pt x="7212" y="1730"/>
                </a:lnTo>
                <a:lnTo>
                  <a:pt x="7218" y="1712"/>
                </a:lnTo>
                <a:lnTo>
                  <a:pt x="7224" y="1687"/>
                </a:lnTo>
                <a:lnTo>
                  <a:pt x="7228" y="1654"/>
                </a:lnTo>
                <a:lnTo>
                  <a:pt x="7232" y="1611"/>
                </a:lnTo>
                <a:lnTo>
                  <a:pt x="7233" y="1559"/>
                </a:lnTo>
                <a:lnTo>
                  <a:pt x="7236" y="1154"/>
                </a:lnTo>
                <a:lnTo>
                  <a:pt x="7235" y="1102"/>
                </a:lnTo>
                <a:lnTo>
                  <a:pt x="7232" y="1060"/>
                </a:lnTo>
                <a:lnTo>
                  <a:pt x="7226" y="1027"/>
                </a:lnTo>
                <a:lnTo>
                  <a:pt x="7219" y="1002"/>
                </a:lnTo>
                <a:lnTo>
                  <a:pt x="7208" y="972"/>
                </a:lnTo>
                <a:lnTo>
                  <a:pt x="7203" y="964"/>
                </a:lnTo>
                <a:lnTo>
                  <a:pt x="7513" y="964"/>
                </a:lnTo>
                <a:lnTo>
                  <a:pt x="7750" y="964"/>
                </a:lnTo>
                <a:close/>
                <a:moveTo>
                  <a:pt x="7712" y="1703"/>
                </a:moveTo>
                <a:lnTo>
                  <a:pt x="7753" y="1701"/>
                </a:lnTo>
                <a:lnTo>
                  <a:pt x="7792" y="1696"/>
                </a:lnTo>
                <a:lnTo>
                  <a:pt x="7827" y="1688"/>
                </a:lnTo>
                <a:lnTo>
                  <a:pt x="7860" y="1678"/>
                </a:lnTo>
                <a:lnTo>
                  <a:pt x="7889" y="1664"/>
                </a:lnTo>
                <a:lnTo>
                  <a:pt x="7915" y="1649"/>
                </a:lnTo>
                <a:lnTo>
                  <a:pt x="7940" y="1629"/>
                </a:lnTo>
                <a:lnTo>
                  <a:pt x="7962" y="1609"/>
                </a:lnTo>
                <a:lnTo>
                  <a:pt x="7980" y="1585"/>
                </a:lnTo>
                <a:lnTo>
                  <a:pt x="7996" y="1560"/>
                </a:lnTo>
                <a:lnTo>
                  <a:pt x="8009" y="1533"/>
                </a:lnTo>
                <a:lnTo>
                  <a:pt x="8021" y="1503"/>
                </a:lnTo>
                <a:lnTo>
                  <a:pt x="8030" y="1473"/>
                </a:lnTo>
                <a:lnTo>
                  <a:pt x="8035" y="1440"/>
                </a:lnTo>
                <a:lnTo>
                  <a:pt x="8039" y="1407"/>
                </a:lnTo>
                <a:lnTo>
                  <a:pt x="8040" y="1371"/>
                </a:lnTo>
                <a:lnTo>
                  <a:pt x="8038" y="1325"/>
                </a:lnTo>
                <a:lnTo>
                  <a:pt x="8032" y="1283"/>
                </a:lnTo>
                <a:lnTo>
                  <a:pt x="8027" y="1264"/>
                </a:lnTo>
                <a:lnTo>
                  <a:pt x="8022" y="1245"/>
                </a:lnTo>
                <a:lnTo>
                  <a:pt x="8015" y="1226"/>
                </a:lnTo>
                <a:lnTo>
                  <a:pt x="8008" y="1209"/>
                </a:lnTo>
                <a:lnTo>
                  <a:pt x="8000" y="1194"/>
                </a:lnTo>
                <a:lnTo>
                  <a:pt x="7991" y="1178"/>
                </a:lnTo>
                <a:lnTo>
                  <a:pt x="7982" y="1163"/>
                </a:lnTo>
                <a:lnTo>
                  <a:pt x="7972" y="1148"/>
                </a:lnTo>
                <a:lnTo>
                  <a:pt x="7949" y="1122"/>
                </a:lnTo>
                <a:lnTo>
                  <a:pt x="7923" y="1099"/>
                </a:lnTo>
                <a:lnTo>
                  <a:pt x="7896" y="1079"/>
                </a:lnTo>
                <a:lnTo>
                  <a:pt x="7866" y="1062"/>
                </a:lnTo>
                <a:lnTo>
                  <a:pt x="7835" y="1048"/>
                </a:lnTo>
                <a:lnTo>
                  <a:pt x="7802" y="1036"/>
                </a:lnTo>
                <a:lnTo>
                  <a:pt x="7767" y="1027"/>
                </a:lnTo>
                <a:lnTo>
                  <a:pt x="7731" y="1021"/>
                </a:lnTo>
                <a:lnTo>
                  <a:pt x="7695" y="1018"/>
                </a:lnTo>
                <a:lnTo>
                  <a:pt x="7658" y="1015"/>
                </a:lnTo>
                <a:lnTo>
                  <a:pt x="7620" y="1015"/>
                </a:lnTo>
                <a:lnTo>
                  <a:pt x="7580" y="1019"/>
                </a:lnTo>
                <a:lnTo>
                  <a:pt x="7535" y="1026"/>
                </a:lnTo>
                <a:lnTo>
                  <a:pt x="7490" y="1037"/>
                </a:lnTo>
                <a:lnTo>
                  <a:pt x="7484" y="1087"/>
                </a:lnTo>
                <a:lnTo>
                  <a:pt x="7482" y="1155"/>
                </a:lnTo>
                <a:lnTo>
                  <a:pt x="7482" y="1559"/>
                </a:lnTo>
                <a:lnTo>
                  <a:pt x="7483" y="1608"/>
                </a:lnTo>
                <a:lnTo>
                  <a:pt x="7487" y="1647"/>
                </a:lnTo>
                <a:lnTo>
                  <a:pt x="7507" y="1660"/>
                </a:lnTo>
                <a:lnTo>
                  <a:pt x="7530" y="1670"/>
                </a:lnTo>
                <a:lnTo>
                  <a:pt x="7553" y="1679"/>
                </a:lnTo>
                <a:lnTo>
                  <a:pt x="7580" y="1687"/>
                </a:lnTo>
                <a:lnTo>
                  <a:pt x="7609" y="1694"/>
                </a:lnTo>
                <a:lnTo>
                  <a:pt x="7640" y="1698"/>
                </a:lnTo>
                <a:lnTo>
                  <a:pt x="7675" y="1702"/>
                </a:lnTo>
                <a:lnTo>
                  <a:pt x="7712" y="1703"/>
                </a:lnTo>
                <a:close/>
                <a:moveTo>
                  <a:pt x="8688" y="1697"/>
                </a:moveTo>
                <a:lnTo>
                  <a:pt x="8840" y="1698"/>
                </a:lnTo>
                <a:lnTo>
                  <a:pt x="8966" y="1698"/>
                </a:lnTo>
                <a:lnTo>
                  <a:pt x="9020" y="1696"/>
                </a:lnTo>
                <a:lnTo>
                  <a:pt x="9069" y="1693"/>
                </a:lnTo>
                <a:lnTo>
                  <a:pt x="9113" y="1687"/>
                </a:lnTo>
                <a:lnTo>
                  <a:pt x="9153" y="1678"/>
                </a:lnTo>
                <a:lnTo>
                  <a:pt x="9190" y="1667"/>
                </a:lnTo>
                <a:lnTo>
                  <a:pt x="9224" y="1652"/>
                </a:lnTo>
                <a:lnTo>
                  <a:pt x="9256" y="1633"/>
                </a:lnTo>
                <a:lnTo>
                  <a:pt x="9286" y="1609"/>
                </a:lnTo>
                <a:lnTo>
                  <a:pt x="9315" y="1580"/>
                </a:lnTo>
                <a:lnTo>
                  <a:pt x="9344" y="1546"/>
                </a:lnTo>
                <a:lnTo>
                  <a:pt x="9372" y="1507"/>
                </a:lnTo>
                <a:lnTo>
                  <a:pt x="9401" y="1460"/>
                </a:lnTo>
                <a:lnTo>
                  <a:pt x="9442" y="1465"/>
                </a:lnTo>
                <a:lnTo>
                  <a:pt x="9393" y="1753"/>
                </a:lnTo>
                <a:lnTo>
                  <a:pt x="8897" y="1751"/>
                </a:lnTo>
                <a:lnTo>
                  <a:pt x="8400" y="1748"/>
                </a:lnTo>
                <a:lnTo>
                  <a:pt x="8405" y="1740"/>
                </a:lnTo>
                <a:lnTo>
                  <a:pt x="8414" y="1711"/>
                </a:lnTo>
                <a:lnTo>
                  <a:pt x="8418" y="1686"/>
                </a:lnTo>
                <a:lnTo>
                  <a:pt x="8423" y="1653"/>
                </a:lnTo>
                <a:lnTo>
                  <a:pt x="8426" y="1611"/>
                </a:lnTo>
                <a:lnTo>
                  <a:pt x="8428" y="1559"/>
                </a:lnTo>
                <a:lnTo>
                  <a:pt x="8431" y="1154"/>
                </a:lnTo>
                <a:lnTo>
                  <a:pt x="8430" y="1102"/>
                </a:lnTo>
                <a:lnTo>
                  <a:pt x="8425" y="1060"/>
                </a:lnTo>
                <a:lnTo>
                  <a:pt x="8415" y="1002"/>
                </a:lnTo>
                <a:lnTo>
                  <a:pt x="8405" y="972"/>
                </a:lnTo>
                <a:lnTo>
                  <a:pt x="8400" y="964"/>
                </a:lnTo>
                <a:lnTo>
                  <a:pt x="8874" y="964"/>
                </a:lnTo>
                <a:lnTo>
                  <a:pt x="9349" y="964"/>
                </a:lnTo>
                <a:lnTo>
                  <a:pt x="9398" y="1249"/>
                </a:lnTo>
                <a:lnTo>
                  <a:pt x="9356" y="1254"/>
                </a:lnTo>
                <a:lnTo>
                  <a:pt x="9329" y="1211"/>
                </a:lnTo>
                <a:lnTo>
                  <a:pt x="9302" y="1173"/>
                </a:lnTo>
                <a:lnTo>
                  <a:pt x="9274" y="1140"/>
                </a:lnTo>
                <a:lnTo>
                  <a:pt x="9261" y="1125"/>
                </a:lnTo>
                <a:lnTo>
                  <a:pt x="9246" y="1113"/>
                </a:lnTo>
                <a:lnTo>
                  <a:pt x="9218" y="1089"/>
                </a:lnTo>
                <a:lnTo>
                  <a:pt x="9187" y="1070"/>
                </a:lnTo>
                <a:lnTo>
                  <a:pt x="9154" y="1054"/>
                </a:lnTo>
                <a:lnTo>
                  <a:pt x="9119" y="1042"/>
                </a:lnTo>
                <a:lnTo>
                  <a:pt x="9081" y="1032"/>
                </a:lnTo>
                <a:lnTo>
                  <a:pt x="9040" y="1026"/>
                </a:lnTo>
                <a:lnTo>
                  <a:pt x="8994" y="1021"/>
                </a:lnTo>
                <a:lnTo>
                  <a:pt x="8943" y="1018"/>
                </a:lnTo>
                <a:lnTo>
                  <a:pt x="8828" y="1015"/>
                </a:lnTo>
                <a:lnTo>
                  <a:pt x="8688" y="1015"/>
                </a:lnTo>
                <a:lnTo>
                  <a:pt x="8680" y="1071"/>
                </a:lnTo>
                <a:lnTo>
                  <a:pt x="8678" y="1110"/>
                </a:lnTo>
                <a:lnTo>
                  <a:pt x="8677" y="1155"/>
                </a:lnTo>
                <a:lnTo>
                  <a:pt x="8677" y="1308"/>
                </a:lnTo>
                <a:lnTo>
                  <a:pt x="9308" y="1308"/>
                </a:lnTo>
                <a:lnTo>
                  <a:pt x="9308" y="1360"/>
                </a:lnTo>
                <a:lnTo>
                  <a:pt x="8677" y="1360"/>
                </a:lnTo>
                <a:lnTo>
                  <a:pt x="8677" y="1559"/>
                </a:lnTo>
                <a:lnTo>
                  <a:pt x="8678" y="1604"/>
                </a:lnTo>
                <a:lnTo>
                  <a:pt x="8680" y="1642"/>
                </a:lnTo>
                <a:lnTo>
                  <a:pt x="8684" y="1672"/>
                </a:lnTo>
                <a:lnTo>
                  <a:pt x="8688" y="16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6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Klicka här för att ändra mall för rubrikformat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D82002A-7AA0-4F5C-A0FD-150D38BFD2D6}" type="datetime1">
              <a:rPr lang="fi-FI" smtClean="0"/>
              <a:t>5.5.2022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CC1336EF-3DAA-4E48-A797-703C1194BC9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329941" y="6325200"/>
            <a:ext cx="1094799" cy="183600"/>
          </a:xfrm>
          <a:custGeom>
            <a:avLst/>
            <a:gdLst>
              <a:gd name="T0" fmla="*/ 10196 w 10625"/>
              <a:gd name="T1" fmla="*/ 1559 h 1779"/>
              <a:gd name="T2" fmla="*/ 9754 w 10625"/>
              <a:gd name="T3" fmla="*/ 1046 h 1779"/>
              <a:gd name="T4" fmla="*/ 37 w 10625"/>
              <a:gd name="T5" fmla="*/ 799 h 1779"/>
              <a:gd name="T6" fmla="*/ 389 w 10625"/>
              <a:gd name="T7" fmla="*/ 364 h 1779"/>
              <a:gd name="T8" fmla="*/ 1109 w 10625"/>
              <a:gd name="T9" fmla="*/ 803 h 1779"/>
              <a:gd name="T10" fmla="*/ 307 w 10625"/>
              <a:gd name="T11" fmla="*/ 732 h 1779"/>
              <a:gd name="T12" fmla="*/ 2349 w 10625"/>
              <a:gd name="T13" fmla="*/ 282 h 1779"/>
              <a:gd name="T14" fmla="*/ 2020 w 10625"/>
              <a:gd name="T15" fmla="*/ 801 h 1779"/>
              <a:gd name="T16" fmla="*/ 1125 w 10625"/>
              <a:gd name="T17" fmla="*/ 471 h 1779"/>
              <a:gd name="T18" fmla="*/ 1782 w 10625"/>
              <a:gd name="T19" fmla="*/ 0 h 1779"/>
              <a:gd name="T20" fmla="*/ 2104 w 10625"/>
              <a:gd name="T21" fmla="*/ 369 h 1779"/>
              <a:gd name="T22" fmla="*/ 1471 w 10625"/>
              <a:gd name="T23" fmla="*/ 125 h 1779"/>
              <a:gd name="T24" fmla="*/ 1563 w 10625"/>
              <a:gd name="T25" fmla="*/ 690 h 1779"/>
              <a:gd name="T26" fmla="*/ 3955 w 10625"/>
              <a:gd name="T27" fmla="*/ 715 h 1779"/>
              <a:gd name="T28" fmla="*/ 2526 w 10625"/>
              <a:gd name="T29" fmla="*/ 758 h 1779"/>
              <a:gd name="T30" fmla="*/ 3572 w 10625"/>
              <a:gd name="T31" fmla="*/ 263 h 1779"/>
              <a:gd name="T32" fmla="*/ 4947 w 10625"/>
              <a:gd name="T33" fmla="*/ 113 h 1779"/>
              <a:gd name="T34" fmla="*/ 5550 w 10625"/>
              <a:gd name="T35" fmla="*/ 74 h 1779"/>
              <a:gd name="T36" fmla="*/ 5901 w 10625"/>
              <a:gd name="T37" fmla="*/ 770 h 1779"/>
              <a:gd name="T38" fmla="*/ 6159 w 10625"/>
              <a:gd name="T39" fmla="*/ 147 h 1779"/>
              <a:gd name="T40" fmla="*/ 6118 w 10625"/>
              <a:gd name="T41" fmla="*/ 736 h 1779"/>
              <a:gd name="T42" fmla="*/ 5311 w 10625"/>
              <a:gd name="T43" fmla="*/ 651 h 1779"/>
              <a:gd name="T44" fmla="*/ 6407 w 10625"/>
              <a:gd name="T45" fmla="*/ 836 h 1779"/>
              <a:gd name="T46" fmla="*/ 7345 w 10625"/>
              <a:gd name="T47" fmla="*/ 60 h 1779"/>
              <a:gd name="T48" fmla="*/ 991 w 10625"/>
              <a:gd name="T49" fmla="*/ 1254 h 1779"/>
              <a:gd name="T50" fmla="*/ 277 w 10625"/>
              <a:gd name="T51" fmla="*/ 1405 h 1779"/>
              <a:gd name="T52" fmla="*/ 1788 w 10625"/>
              <a:gd name="T53" fmla="*/ 927 h 1779"/>
              <a:gd name="T54" fmla="*/ 2368 w 10625"/>
              <a:gd name="T55" fmla="*/ 1365 h 1779"/>
              <a:gd name="T56" fmla="*/ 1609 w 10625"/>
              <a:gd name="T57" fmla="*/ 1771 h 1779"/>
              <a:gd name="T58" fmla="*/ 1165 w 10625"/>
              <a:gd name="T59" fmla="*/ 1222 h 1779"/>
              <a:gd name="T60" fmla="*/ 1943 w 10625"/>
              <a:gd name="T61" fmla="*/ 1684 h 1779"/>
              <a:gd name="T62" fmla="*/ 2029 w 10625"/>
              <a:gd name="T63" fmla="*/ 1182 h 1779"/>
              <a:gd name="T64" fmla="*/ 1398 w 10625"/>
              <a:gd name="T65" fmla="*/ 1124 h 1779"/>
              <a:gd name="T66" fmla="*/ 1721 w 10625"/>
              <a:gd name="T67" fmla="*/ 1685 h 1779"/>
              <a:gd name="T68" fmla="*/ 3428 w 10625"/>
              <a:gd name="T69" fmla="*/ 1624 h 1779"/>
              <a:gd name="T70" fmla="*/ 2783 w 10625"/>
              <a:gd name="T71" fmla="*/ 1397 h 1779"/>
              <a:gd name="T72" fmla="*/ 2485 w 10625"/>
              <a:gd name="T73" fmla="*/ 1013 h 1779"/>
              <a:gd name="T74" fmla="*/ 3498 w 10625"/>
              <a:gd name="T75" fmla="*/ 1124 h 1779"/>
              <a:gd name="T76" fmla="*/ 3191 w 10625"/>
              <a:gd name="T77" fmla="*/ 1087 h 1779"/>
              <a:gd name="T78" fmla="*/ 2918 w 10625"/>
              <a:gd name="T79" fmla="*/ 1384 h 1779"/>
              <a:gd name="T80" fmla="*/ 4736 w 10625"/>
              <a:gd name="T81" fmla="*/ 1593 h 1779"/>
              <a:gd name="T82" fmla="*/ 3731 w 10625"/>
              <a:gd name="T83" fmla="*/ 1611 h 1779"/>
              <a:gd name="T84" fmla="*/ 4623 w 10625"/>
              <a:gd name="T85" fmla="*/ 1056 h 1779"/>
              <a:gd name="T86" fmla="*/ 4027 w 10625"/>
              <a:gd name="T87" fmla="*/ 1314 h 1779"/>
              <a:gd name="T88" fmla="*/ 4410 w 10625"/>
              <a:gd name="T89" fmla="*/ 1103 h 1779"/>
              <a:gd name="T90" fmla="*/ 4451 w 10625"/>
              <a:gd name="T91" fmla="*/ 1646 h 1779"/>
              <a:gd name="T92" fmla="*/ 4149 w 10625"/>
              <a:gd name="T93" fmla="*/ 1364 h 1779"/>
              <a:gd name="T94" fmla="*/ 5827 w 10625"/>
              <a:gd name="T95" fmla="*/ 1305 h 1779"/>
              <a:gd name="T96" fmla="*/ 5296 w 10625"/>
              <a:gd name="T97" fmla="*/ 1763 h 1779"/>
              <a:gd name="T98" fmla="*/ 4844 w 10625"/>
              <a:gd name="T99" fmla="*/ 1004 h 1779"/>
              <a:gd name="T100" fmla="*/ 5252 w 10625"/>
              <a:gd name="T101" fmla="*/ 1663 h 1779"/>
              <a:gd name="T102" fmla="*/ 5742 w 10625"/>
              <a:gd name="T103" fmla="*/ 1373 h 1779"/>
              <a:gd name="T104" fmla="*/ 6087 w 10625"/>
              <a:gd name="T105" fmla="*/ 1115 h 1779"/>
              <a:gd name="T106" fmla="*/ 5921 w 10625"/>
              <a:gd name="T107" fmla="*/ 964 h 1779"/>
              <a:gd name="T108" fmla="*/ 7855 w 10625"/>
              <a:gd name="T109" fmla="*/ 969 h 1779"/>
              <a:gd name="T110" fmla="*/ 8274 w 10625"/>
              <a:gd name="T111" fmla="*/ 1418 h 1779"/>
              <a:gd name="T112" fmla="*/ 7203 w 10625"/>
              <a:gd name="T113" fmla="*/ 1750 h 1779"/>
              <a:gd name="T114" fmla="*/ 7860 w 10625"/>
              <a:gd name="T115" fmla="*/ 1678 h 1779"/>
              <a:gd name="T116" fmla="*/ 7982 w 10625"/>
              <a:gd name="T117" fmla="*/ 1163 h 1779"/>
              <a:gd name="T118" fmla="*/ 7507 w 10625"/>
              <a:gd name="T119" fmla="*/ 1660 h 1779"/>
              <a:gd name="T120" fmla="*/ 9372 w 10625"/>
              <a:gd name="T121" fmla="*/ 1507 h 1779"/>
              <a:gd name="T122" fmla="*/ 9356 w 10625"/>
              <a:gd name="T123" fmla="*/ 1254 h 1779"/>
              <a:gd name="T124" fmla="*/ 9308 w 10625"/>
              <a:gd name="T125" fmla="*/ 1360 h 1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625" h="1779">
                <a:moveTo>
                  <a:pt x="10575" y="961"/>
                </a:moveTo>
                <a:lnTo>
                  <a:pt x="10625" y="1249"/>
                </a:lnTo>
                <a:lnTo>
                  <a:pt x="10605" y="1254"/>
                </a:lnTo>
                <a:lnTo>
                  <a:pt x="10563" y="1190"/>
                </a:lnTo>
                <a:lnTo>
                  <a:pt x="10543" y="1163"/>
                </a:lnTo>
                <a:lnTo>
                  <a:pt x="10524" y="1139"/>
                </a:lnTo>
                <a:lnTo>
                  <a:pt x="10503" y="1118"/>
                </a:lnTo>
                <a:lnTo>
                  <a:pt x="10482" y="1099"/>
                </a:lnTo>
                <a:lnTo>
                  <a:pt x="10461" y="1082"/>
                </a:lnTo>
                <a:lnTo>
                  <a:pt x="10439" y="1069"/>
                </a:lnTo>
                <a:lnTo>
                  <a:pt x="10416" y="1056"/>
                </a:lnTo>
                <a:lnTo>
                  <a:pt x="10391" y="1046"/>
                </a:lnTo>
                <a:lnTo>
                  <a:pt x="10366" y="1038"/>
                </a:lnTo>
                <a:lnTo>
                  <a:pt x="10339" y="1030"/>
                </a:lnTo>
                <a:lnTo>
                  <a:pt x="10309" y="1026"/>
                </a:lnTo>
                <a:lnTo>
                  <a:pt x="10278" y="1021"/>
                </a:lnTo>
                <a:lnTo>
                  <a:pt x="10207" y="1015"/>
                </a:lnTo>
                <a:lnTo>
                  <a:pt x="10199" y="1072"/>
                </a:lnTo>
                <a:lnTo>
                  <a:pt x="10197" y="1110"/>
                </a:lnTo>
                <a:lnTo>
                  <a:pt x="10196" y="1155"/>
                </a:lnTo>
                <a:lnTo>
                  <a:pt x="10196" y="1559"/>
                </a:lnTo>
                <a:lnTo>
                  <a:pt x="10197" y="1611"/>
                </a:lnTo>
                <a:lnTo>
                  <a:pt x="10201" y="1653"/>
                </a:lnTo>
                <a:lnTo>
                  <a:pt x="10211" y="1711"/>
                </a:lnTo>
                <a:lnTo>
                  <a:pt x="10221" y="1740"/>
                </a:lnTo>
                <a:lnTo>
                  <a:pt x="10227" y="1748"/>
                </a:lnTo>
                <a:lnTo>
                  <a:pt x="9919" y="1748"/>
                </a:lnTo>
                <a:lnTo>
                  <a:pt x="9924" y="1740"/>
                </a:lnTo>
                <a:lnTo>
                  <a:pt x="9933" y="1711"/>
                </a:lnTo>
                <a:lnTo>
                  <a:pt x="9938" y="1686"/>
                </a:lnTo>
                <a:lnTo>
                  <a:pt x="9942" y="1653"/>
                </a:lnTo>
                <a:lnTo>
                  <a:pt x="9945" y="1611"/>
                </a:lnTo>
                <a:lnTo>
                  <a:pt x="9947" y="1559"/>
                </a:lnTo>
                <a:lnTo>
                  <a:pt x="9950" y="1154"/>
                </a:lnTo>
                <a:lnTo>
                  <a:pt x="9949" y="1108"/>
                </a:lnTo>
                <a:lnTo>
                  <a:pt x="9947" y="1071"/>
                </a:lnTo>
                <a:lnTo>
                  <a:pt x="9943" y="1040"/>
                </a:lnTo>
                <a:lnTo>
                  <a:pt x="9939" y="1015"/>
                </a:lnTo>
                <a:lnTo>
                  <a:pt x="9902" y="1018"/>
                </a:lnTo>
                <a:lnTo>
                  <a:pt x="9868" y="1021"/>
                </a:lnTo>
                <a:lnTo>
                  <a:pt x="9807" y="1030"/>
                </a:lnTo>
                <a:lnTo>
                  <a:pt x="9754" y="1046"/>
                </a:lnTo>
                <a:lnTo>
                  <a:pt x="9729" y="1056"/>
                </a:lnTo>
                <a:lnTo>
                  <a:pt x="9706" y="1069"/>
                </a:lnTo>
                <a:lnTo>
                  <a:pt x="9685" y="1082"/>
                </a:lnTo>
                <a:lnTo>
                  <a:pt x="9663" y="1099"/>
                </a:lnTo>
                <a:lnTo>
                  <a:pt x="9643" y="1118"/>
                </a:lnTo>
                <a:lnTo>
                  <a:pt x="9622" y="1139"/>
                </a:lnTo>
                <a:lnTo>
                  <a:pt x="9602" y="1163"/>
                </a:lnTo>
                <a:lnTo>
                  <a:pt x="9583" y="1190"/>
                </a:lnTo>
                <a:lnTo>
                  <a:pt x="9541" y="1254"/>
                </a:lnTo>
                <a:lnTo>
                  <a:pt x="9521" y="1249"/>
                </a:lnTo>
                <a:lnTo>
                  <a:pt x="9571" y="961"/>
                </a:lnTo>
                <a:lnTo>
                  <a:pt x="10072" y="964"/>
                </a:lnTo>
                <a:lnTo>
                  <a:pt x="10575" y="961"/>
                </a:lnTo>
                <a:close/>
                <a:moveTo>
                  <a:pt x="7595" y="248"/>
                </a:moveTo>
                <a:lnTo>
                  <a:pt x="7735" y="437"/>
                </a:lnTo>
                <a:lnTo>
                  <a:pt x="7595" y="609"/>
                </a:lnTo>
                <a:lnTo>
                  <a:pt x="7595" y="248"/>
                </a:lnTo>
                <a:close/>
                <a:moveTo>
                  <a:pt x="23" y="836"/>
                </a:moveTo>
                <a:lnTo>
                  <a:pt x="27" y="828"/>
                </a:lnTo>
                <a:lnTo>
                  <a:pt x="32" y="817"/>
                </a:lnTo>
                <a:lnTo>
                  <a:pt x="37" y="799"/>
                </a:lnTo>
                <a:lnTo>
                  <a:pt x="43" y="774"/>
                </a:lnTo>
                <a:lnTo>
                  <a:pt x="48" y="741"/>
                </a:lnTo>
                <a:lnTo>
                  <a:pt x="51" y="699"/>
                </a:lnTo>
                <a:lnTo>
                  <a:pt x="52" y="647"/>
                </a:lnTo>
                <a:lnTo>
                  <a:pt x="56" y="242"/>
                </a:lnTo>
                <a:lnTo>
                  <a:pt x="54" y="189"/>
                </a:lnTo>
                <a:lnTo>
                  <a:pt x="51" y="147"/>
                </a:lnTo>
                <a:lnTo>
                  <a:pt x="45" y="113"/>
                </a:lnTo>
                <a:lnTo>
                  <a:pt x="40" y="90"/>
                </a:lnTo>
                <a:lnTo>
                  <a:pt x="27" y="60"/>
                </a:lnTo>
                <a:lnTo>
                  <a:pt x="23" y="52"/>
                </a:lnTo>
                <a:lnTo>
                  <a:pt x="332" y="52"/>
                </a:lnTo>
                <a:lnTo>
                  <a:pt x="328" y="60"/>
                </a:lnTo>
                <a:lnTo>
                  <a:pt x="323" y="71"/>
                </a:lnTo>
                <a:lnTo>
                  <a:pt x="317" y="90"/>
                </a:lnTo>
                <a:lnTo>
                  <a:pt x="312" y="115"/>
                </a:lnTo>
                <a:lnTo>
                  <a:pt x="307" y="147"/>
                </a:lnTo>
                <a:lnTo>
                  <a:pt x="304" y="189"/>
                </a:lnTo>
                <a:lnTo>
                  <a:pt x="303" y="243"/>
                </a:lnTo>
                <a:lnTo>
                  <a:pt x="303" y="408"/>
                </a:lnTo>
                <a:lnTo>
                  <a:pt x="389" y="364"/>
                </a:lnTo>
                <a:lnTo>
                  <a:pt x="485" y="310"/>
                </a:lnTo>
                <a:lnTo>
                  <a:pt x="684" y="192"/>
                </a:lnTo>
                <a:lnTo>
                  <a:pt x="841" y="93"/>
                </a:lnTo>
                <a:lnTo>
                  <a:pt x="906" y="52"/>
                </a:lnTo>
                <a:lnTo>
                  <a:pt x="1092" y="50"/>
                </a:lnTo>
                <a:lnTo>
                  <a:pt x="1092" y="68"/>
                </a:lnTo>
                <a:lnTo>
                  <a:pt x="1071" y="69"/>
                </a:lnTo>
                <a:lnTo>
                  <a:pt x="1050" y="74"/>
                </a:lnTo>
                <a:lnTo>
                  <a:pt x="1000" y="90"/>
                </a:lnTo>
                <a:lnTo>
                  <a:pt x="973" y="101"/>
                </a:lnTo>
                <a:lnTo>
                  <a:pt x="943" y="116"/>
                </a:lnTo>
                <a:lnTo>
                  <a:pt x="879" y="149"/>
                </a:lnTo>
                <a:lnTo>
                  <a:pt x="808" y="189"/>
                </a:lnTo>
                <a:lnTo>
                  <a:pt x="731" y="236"/>
                </a:lnTo>
                <a:lnTo>
                  <a:pt x="562" y="343"/>
                </a:lnTo>
                <a:lnTo>
                  <a:pt x="703" y="476"/>
                </a:lnTo>
                <a:lnTo>
                  <a:pt x="875" y="633"/>
                </a:lnTo>
                <a:lnTo>
                  <a:pt x="961" y="705"/>
                </a:lnTo>
                <a:lnTo>
                  <a:pt x="1041" y="764"/>
                </a:lnTo>
                <a:lnTo>
                  <a:pt x="1077" y="786"/>
                </a:lnTo>
                <a:lnTo>
                  <a:pt x="1109" y="803"/>
                </a:lnTo>
                <a:lnTo>
                  <a:pt x="1137" y="816"/>
                </a:lnTo>
                <a:lnTo>
                  <a:pt x="1150" y="819"/>
                </a:lnTo>
                <a:lnTo>
                  <a:pt x="1161" y="820"/>
                </a:lnTo>
                <a:lnTo>
                  <a:pt x="1161" y="838"/>
                </a:lnTo>
                <a:lnTo>
                  <a:pt x="731" y="840"/>
                </a:lnTo>
                <a:lnTo>
                  <a:pt x="728" y="829"/>
                </a:lnTo>
                <a:lnTo>
                  <a:pt x="718" y="813"/>
                </a:lnTo>
                <a:lnTo>
                  <a:pt x="682" y="767"/>
                </a:lnTo>
                <a:lnTo>
                  <a:pt x="630" y="707"/>
                </a:lnTo>
                <a:lnTo>
                  <a:pt x="567" y="641"/>
                </a:lnTo>
                <a:lnTo>
                  <a:pt x="533" y="608"/>
                </a:lnTo>
                <a:lnTo>
                  <a:pt x="497" y="576"/>
                </a:lnTo>
                <a:lnTo>
                  <a:pt x="461" y="546"/>
                </a:lnTo>
                <a:lnTo>
                  <a:pt x="426" y="518"/>
                </a:lnTo>
                <a:lnTo>
                  <a:pt x="391" y="495"/>
                </a:lnTo>
                <a:lnTo>
                  <a:pt x="359" y="476"/>
                </a:lnTo>
                <a:lnTo>
                  <a:pt x="329" y="463"/>
                </a:lnTo>
                <a:lnTo>
                  <a:pt x="303" y="455"/>
                </a:lnTo>
                <a:lnTo>
                  <a:pt x="303" y="635"/>
                </a:lnTo>
                <a:lnTo>
                  <a:pt x="304" y="689"/>
                </a:lnTo>
                <a:lnTo>
                  <a:pt x="307" y="732"/>
                </a:lnTo>
                <a:lnTo>
                  <a:pt x="312" y="767"/>
                </a:lnTo>
                <a:lnTo>
                  <a:pt x="317" y="793"/>
                </a:lnTo>
                <a:lnTo>
                  <a:pt x="323" y="813"/>
                </a:lnTo>
                <a:lnTo>
                  <a:pt x="328" y="826"/>
                </a:lnTo>
                <a:lnTo>
                  <a:pt x="332" y="836"/>
                </a:lnTo>
                <a:lnTo>
                  <a:pt x="23" y="836"/>
                </a:lnTo>
                <a:close/>
                <a:moveTo>
                  <a:pt x="1782" y="0"/>
                </a:moveTo>
                <a:lnTo>
                  <a:pt x="1844" y="2"/>
                </a:lnTo>
                <a:lnTo>
                  <a:pt x="1905" y="8"/>
                </a:lnTo>
                <a:lnTo>
                  <a:pt x="1961" y="16"/>
                </a:lnTo>
                <a:lnTo>
                  <a:pt x="2016" y="27"/>
                </a:lnTo>
                <a:lnTo>
                  <a:pt x="2068" y="43"/>
                </a:lnTo>
                <a:lnTo>
                  <a:pt x="2115" y="60"/>
                </a:lnTo>
                <a:lnTo>
                  <a:pt x="2160" y="82"/>
                </a:lnTo>
                <a:lnTo>
                  <a:pt x="2200" y="105"/>
                </a:lnTo>
                <a:lnTo>
                  <a:pt x="2238" y="132"/>
                </a:lnTo>
                <a:lnTo>
                  <a:pt x="2271" y="161"/>
                </a:lnTo>
                <a:lnTo>
                  <a:pt x="2299" y="193"/>
                </a:lnTo>
                <a:lnTo>
                  <a:pt x="2323" y="227"/>
                </a:lnTo>
                <a:lnTo>
                  <a:pt x="2341" y="263"/>
                </a:lnTo>
                <a:lnTo>
                  <a:pt x="2349" y="282"/>
                </a:lnTo>
                <a:lnTo>
                  <a:pt x="2355" y="303"/>
                </a:lnTo>
                <a:lnTo>
                  <a:pt x="2359" y="322"/>
                </a:lnTo>
                <a:lnTo>
                  <a:pt x="2363" y="344"/>
                </a:lnTo>
                <a:lnTo>
                  <a:pt x="2365" y="364"/>
                </a:lnTo>
                <a:lnTo>
                  <a:pt x="2366" y="387"/>
                </a:lnTo>
                <a:lnTo>
                  <a:pt x="2365" y="413"/>
                </a:lnTo>
                <a:lnTo>
                  <a:pt x="2363" y="438"/>
                </a:lnTo>
                <a:lnTo>
                  <a:pt x="2358" y="463"/>
                </a:lnTo>
                <a:lnTo>
                  <a:pt x="2352" y="488"/>
                </a:lnTo>
                <a:lnTo>
                  <a:pt x="2344" y="512"/>
                </a:lnTo>
                <a:lnTo>
                  <a:pt x="2335" y="534"/>
                </a:lnTo>
                <a:lnTo>
                  <a:pt x="2313" y="579"/>
                </a:lnTo>
                <a:lnTo>
                  <a:pt x="2299" y="599"/>
                </a:lnTo>
                <a:lnTo>
                  <a:pt x="2283" y="619"/>
                </a:lnTo>
                <a:lnTo>
                  <a:pt x="2267" y="639"/>
                </a:lnTo>
                <a:lnTo>
                  <a:pt x="2250" y="658"/>
                </a:lnTo>
                <a:lnTo>
                  <a:pt x="2212" y="693"/>
                </a:lnTo>
                <a:lnTo>
                  <a:pt x="2169" y="725"/>
                </a:lnTo>
                <a:lnTo>
                  <a:pt x="2122" y="754"/>
                </a:lnTo>
                <a:lnTo>
                  <a:pt x="2072" y="779"/>
                </a:lnTo>
                <a:lnTo>
                  <a:pt x="2020" y="801"/>
                </a:lnTo>
                <a:lnTo>
                  <a:pt x="1965" y="819"/>
                </a:lnTo>
                <a:lnTo>
                  <a:pt x="1907" y="834"/>
                </a:lnTo>
                <a:lnTo>
                  <a:pt x="1848" y="844"/>
                </a:lnTo>
                <a:lnTo>
                  <a:pt x="1787" y="851"/>
                </a:lnTo>
                <a:lnTo>
                  <a:pt x="1725" y="853"/>
                </a:lnTo>
                <a:lnTo>
                  <a:pt x="1663" y="851"/>
                </a:lnTo>
                <a:lnTo>
                  <a:pt x="1603" y="845"/>
                </a:lnTo>
                <a:lnTo>
                  <a:pt x="1544" y="836"/>
                </a:lnTo>
                <a:lnTo>
                  <a:pt x="1488" y="823"/>
                </a:lnTo>
                <a:lnTo>
                  <a:pt x="1436" y="807"/>
                </a:lnTo>
                <a:lnTo>
                  <a:pt x="1386" y="787"/>
                </a:lnTo>
                <a:lnTo>
                  <a:pt x="1340" y="765"/>
                </a:lnTo>
                <a:lnTo>
                  <a:pt x="1298" y="739"/>
                </a:lnTo>
                <a:lnTo>
                  <a:pt x="1259" y="711"/>
                </a:lnTo>
                <a:lnTo>
                  <a:pt x="1224" y="681"/>
                </a:lnTo>
                <a:lnTo>
                  <a:pt x="1195" y="647"/>
                </a:lnTo>
                <a:lnTo>
                  <a:pt x="1170" y="611"/>
                </a:lnTo>
                <a:lnTo>
                  <a:pt x="1151" y="574"/>
                </a:lnTo>
                <a:lnTo>
                  <a:pt x="1136" y="534"/>
                </a:lnTo>
                <a:lnTo>
                  <a:pt x="1127" y="492"/>
                </a:lnTo>
                <a:lnTo>
                  <a:pt x="1125" y="471"/>
                </a:lnTo>
                <a:lnTo>
                  <a:pt x="1123" y="449"/>
                </a:lnTo>
                <a:lnTo>
                  <a:pt x="1125" y="423"/>
                </a:lnTo>
                <a:lnTo>
                  <a:pt x="1127" y="398"/>
                </a:lnTo>
                <a:lnTo>
                  <a:pt x="1133" y="373"/>
                </a:lnTo>
                <a:lnTo>
                  <a:pt x="1138" y="349"/>
                </a:lnTo>
                <a:lnTo>
                  <a:pt x="1146" y="326"/>
                </a:lnTo>
                <a:lnTo>
                  <a:pt x="1156" y="303"/>
                </a:lnTo>
                <a:lnTo>
                  <a:pt x="1168" y="281"/>
                </a:lnTo>
                <a:lnTo>
                  <a:pt x="1180" y="260"/>
                </a:lnTo>
                <a:lnTo>
                  <a:pt x="1210" y="220"/>
                </a:lnTo>
                <a:lnTo>
                  <a:pt x="1245" y="184"/>
                </a:lnTo>
                <a:lnTo>
                  <a:pt x="1286" y="150"/>
                </a:lnTo>
                <a:lnTo>
                  <a:pt x="1330" y="119"/>
                </a:lnTo>
                <a:lnTo>
                  <a:pt x="1377" y="92"/>
                </a:lnTo>
                <a:lnTo>
                  <a:pt x="1428" y="68"/>
                </a:lnTo>
                <a:lnTo>
                  <a:pt x="1483" y="48"/>
                </a:lnTo>
                <a:lnTo>
                  <a:pt x="1539" y="31"/>
                </a:lnTo>
                <a:lnTo>
                  <a:pt x="1598" y="18"/>
                </a:lnTo>
                <a:lnTo>
                  <a:pt x="1659" y="8"/>
                </a:lnTo>
                <a:lnTo>
                  <a:pt x="1720" y="2"/>
                </a:lnTo>
                <a:lnTo>
                  <a:pt x="1782" y="0"/>
                </a:lnTo>
                <a:close/>
                <a:moveTo>
                  <a:pt x="1851" y="771"/>
                </a:moveTo>
                <a:lnTo>
                  <a:pt x="1886" y="769"/>
                </a:lnTo>
                <a:lnTo>
                  <a:pt x="1920" y="765"/>
                </a:lnTo>
                <a:lnTo>
                  <a:pt x="1950" y="758"/>
                </a:lnTo>
                <a:lnTo>
                  <a:pt x="1978" y="748"/>
                </a:lnTo>
                <a:lnTo>
                  <a:pt x="2003" y="736"/>
                </a:lnTo>
                <a:lnTo>
                  <a:pt x="2026" y="722"/>
                </a:lnTo>
                <a:lnTo>
                  <a:pt x="2046" y="706"/>
                </a:lnTo>
                <a:lnTo>
                  <a:pt x="2064" y="688"/>
                </a:lnTo>
                <a:lnTo>
                  <a:pt x="2080" y="667"/>
                </a:lnTo>
                <a:lnTo>
                  <a:pt x="2094" y="647"/>
                </a:lnTo>
                <a:lnTo>
                  <a:pt x="2105" y="624"/>
                </a:lnTo>
                <a:lnTo>
                  <a:pt x="2114" y="601"/>
                </a:lnTo>
                <a:lnTo>
                  <a:pt x="2121" y="577"/>
                </a:lnTo>
                <a:lnTo>
                  <a:pt x="2126" y="554"/>
                </a:lnTo>
                <a:lnTo>
                  <a:pt x="2129" y="529"/>
                </a:lnTo>
                <a:lnTo>
                  <a:pt x="2130" y="504"/>
                </a:lnTo>
                <a:lnTo>
                  <a:pt x="2127" y="456"/>
                </a:lnTo>
                <a:lnTo>
                  <a:pt x="2123" y="433"/>
                </a:lnTo>
                <a:lnTo>
                  <a:pt x="2118" y="411"/>
                </a:lnTo>
                <a:lnTo>
                  <a:pt x="2104" y="369"/>
                </a:lnTo>
                <a:lnTo>
                  <a:pt x="2086" y="328"/>
                </a:lnTo>
                <a:lnTo>
                  <a:pt x="2063" y="290"/>
                </a:lnTo>
                <a:lnTo>
                  <a:pt x="2050" y="272"/>
                </a:lnTo>
                <a:lnTo>
                  <a:pt x="2036" y="255"/>
                </a:lnTo>
                <a:lnTo>
                  <a:pt x="2021" y="239"/>
                </a:lnTo>
                <a:lnTo>
                  <a:pt x="2007" y="223"/>
                </a:lnTo>
                <a:lnTo>
                  <a:pt x="1973" y="194"/>
                </a:lnTo>
                <a:lnTo>
                  <a:pt x="1937" y="168"/>
                </a:lnTo>
                <a:lnTo>
                  <a:pt x="1899" y="144"/>
                </a:lnTo>
                <a:lnTo>
                  <a:pt x="1859" y="125"/>
                </a:lnTo>
                <a:lnTo>
                  <a:pt x="1818" y="108"/>
                </a:lnTo>
                <a:lnTo>
                  <a:pt x="1776" y="95"/>
                </a:lnTo>
                <a:lnTo>
                  <a:pt x="1733" y="85"/>
                </a:lnTo>
                <a:lnTo>
                  <a:pt x="1691" y="79"/>
                </a:lnTo>
                <a:lnTo>
                  <a:pt x="1649" y="78"/>
                </a:lnTo>
                <a:lnTo>
                  <a:pt x="1612" y="79"/>
                </a:lnTo>
                <a:lnTo>
                  <a:pt x="1578" y="84"/>
                </a:lnTo>
                <a:lnTo>
                  <a:pt x="1547" y="91"/>
                </a:lnTo>
                <a:lnTo>
                  <a:pt x="1519" y="100"/>
                </a:lnTo>
                <a:lnTo>
                  <a:pt x="1494" y="111"/>
                </a:lnTo>
                <a:lnTo>
                  <a:pt x="1471" y="125"/>
                </a:lnTo>
                <a:lnTo>
                  <a:pt x="1451" y="141"/>
                </a:lnTo>
                <a:lnTo>
                  <a:pt x="1433" y="158"/>
                </a:lnTo>
                <a:lnTo>
                  <a:pt x="1418" y="177"/>
                </a:lnTo>
                <a:lnTo>
                  <a:pt x="1405" y="197"/>
                </a:lnTo>
                <a:lnTo>
                  <a:pt x="1394" y="220"/>
                </a:lnTo>
                <a:lnTo>
                  <a:pt x="1385" y="243"/>
                </a:lnTo>
                <a:lnTo>
                  <a:pt x="1379" y="268"/>
                </a:lnTo>
                <a:lnTo>
                  <a:pt x="1374" y="293"/>
                </a:lnTo>
                <a:lnTo>
                  <a:pt x="1371" y="346"/>
                </a:lnTo>
                <a:lnTo>
                  <a:pt x="1373" y="375"/>
                </a:lnTo>
                <a:lnTo>
                  <a:pt x="1377" y="407"/>
                </a:lnTo>
                <a:lnTo>
                  <a:pt x="1385" y="440"/>
                </a:lnTo>
                <a:lnTo>
                  <a:pt x="1397" y="475"/>
                </a:lnTo>
                <a:lnTo>
                  <a:pt x="1411" y="511"/>
                </a:lnTo>
                <a:lnTo>
                  <a:pt x="1430" y="546"/>
                </a:lnTo>
                <a:lnTo>
                  <a:pt x="1452" y="581"/>
                </a:lnTo>
                <a:lnTo>
                  <a:pt x="1478" y="615"/>
                </a:lnTo>
                <a:lnTo>
                  <a:pt x="1493" y="631"/>
                </a:lnTo>
                <a:lnTo>
                  <a:pt x="1509" y="647"/>
                </a:lnTo>
                <a:lnTo>
                  <a:pt x="1544" y="676"/>
                </a:lnTo>
                <a:lnTo>
                  <a:pt x="1563" y="690"/>
                </a:lnTo>
                <a:lnTo>
                  <a:pt x="1583" y="702"/>
                </a:lnTo>
                <a:lnTo>
                  <a:pt x="1627" y="726"/>
                </a:lnTo>
                <a:lnTo>
                  <a:pt x="1676" y="744"/>
                </a:lnTo>
                <a:lnTo>
                  <a:pt x="1729" y="759"/>
                </a:lnTo>
                <a:lnTo>
                  <a:pt x="1788" y="768"/>
                </a:lnTo>
                <a:lnTo>
                  <a:pt x="1851" y="771"/>
                </a:lnTo>
                <a:close/>
                <a:moveTo>
                  <a:pt x="4917" y="836"/>
                </a:moveTo>
                <a:lnTo>
                  <a:pt x="4915" y="808"/>
                </a:lnTo>
                <a:lnTo>
                  <a:pt x="4910" y="776"/>
                </a:lnTo>
                <a:lnTo>
                  <a:pt x="4892" y="702"/>
                </a:lnTo>
                <a:lnTo>
                  <a:pt x="4776" y="371"/>
                </a:lnTo>
                <a:lnTo>
                  <a:pt x="4747" y="295"/>
                </a:lnTo>
                <a:lnTo>
                  <a:pt x="4718" y="229"/>
                </a:lnTo>
                <a:lnTo>
                  <a:pt x="4473" y="835"/>
                </a:lnTo>
                <a:lnTo>
                  <a:pt x="4440" y="835"/>
                </a:lnTo>
                <a:lnTo>
                  <a:pt x="4400" y="761"/>
                </a:lnTo>
                <a:lnTo>
                  <a:pt x="4179" y="358"/>
                </a:lnTo>
                <a:lnTo>
                  <a:pt x="4138" y="292"/>
                </a:lnTo>
                <a:lnTo>
                  <a:pt x="4098" y="227"/>
                </a:lnTo>
                <a:lnTo>
                  <a:pt x="3965" y="673"/>
                </a:lnTo>
                <a:lnTo>
                  <a:pt x="3955" y="715"/>
                </a:lnTo>
                <a:lnTo>
                  <a:pt x="3947" y="758"/>
                </a:lnTo>
                <a:lnTo>
                  <a:pt x="3943" y="799"/>
                </a:lnTo>
                <a:lnTo>
                  <a:pt x="3943" y="818"/>
                </a:lnTo>
                <a:lnTo>
                  <a:pt x="3944" y="836"/>
                </a:lnTo>
                <a:lnTo>
                  <a:pt x="3803" y="837"/>
                </a:lnTo>
                <a:lnTo>
                  <a:pt x="3495" y="836"/>
                </a:lnTo>
                <a:lnTo>
                  <a:pt x="3494" y="808"/>
                </a:lnTo>
                <a:lnTo>
                  <a:pt x="3488" y="776"/>
                </a:lnTo>
                <a:lnTo>
                  <a:pt x="3470" y="702"/>
                </a:lnTo>
                <a:lnTo>
                  <a:pt x="3356" y="371"/>
                </a:lnTo>
                <a:lnTo>
                  <a:pt x="3326" y="295"/>
                </a:lnTo>
                <a:lnTo>
                  <a:pt x="3297" y="229"/>
                </a:lnTo>
                <a:lnTo>
                  <a:pt x="3052" y="835"/>
                </a:lnTo>
                <a:lnTo>
                  <a:pt x="3019" y="835"/>
                </a:lnTo>
                <a:lnTo>
                  <a:pt x="2978" y="761"/>
                </a:lnTo>
                <a:lnTo>
                  <a:pt x="2758" y="358"/>
                </a:lnTo>
                <a:lnTo>
                  <a:pt x="2716" y="292"/>
                </a:lnTo>
                <a:lnTo>
                  <a:pt x="2677" y="227"/>
                </a:lnTo>
                <a:lnTo>
                  <a:pt x="2544" y="673"/>
                </a:lnTo>
                <a:lnTo>
                  <a:pt x="2534" y="715"/>
                </a:lnTo>
                <a:lnTo>
                  <a:pt x="2526" y="758"/>
                </a:lnTo>
                <a:lnTo>
                  <a:pt x="2521" y="799"/>
                </a:lnTo>
                <a:lnTo>
                  <a:pt x="2521" y="818"/>
                </a:lnTo>
                <a:lnTo>
                  <a:pt x="2522" y="836"/>
                </a:lnTo>
                <a:lnTo>
                  <a:pt x="2382" y="837"/>
                </a:lnTo>
                <a:lnTo>
                  <a:pt x="2399" y="803"/>
                </a:lnTo>
                <a:lnTo>
                  <a:pt x="2417" y="760"/>
                </a:lnTo>
                <a:lnTo>
                  <a:pt x="2449" y="673"/>
                </a:lnTo>
                <a:lnTo>
                  <a:pt x="2619" y="144"/>
                </a:lnTo>
                <a:lnTo>
                  <a:pt x="2582" y="99"/>
                </a:lnTo>
                <a:lnTo>
                  <a:pt x="2542" y="52"/>
                </a:lnTo>
                <a:lnTo>
                  <a:pt x="2849" y="52"/>
                </a:lnTo>
                <a:lnTo>
                  <a:pt x="2889" y="139"/>
                </a:lnTo>
                <a:lnTo>
                  <a:pt x="2930" y="222"/>
                </a:lnTo>
                <a:lnTo>
                  <a:pt x="3093" y="518"/>
                </a:lnTo>
                <a:lnTo>
                  <a:pt x="3263" y="154"/>
                </a:lnTo>
                <a:lnTo>
                  <a:pt x="3231" y="95"/>
                </a:lnTo>
                <a:lnTo>
                  <a:pt x="3203" y="52"/>
                </a:lnTo>
                <a:lnTo>
                  <a:pt x="3512" y="52"/>
                </a:lnTo>
                <a:lnTo>
                  <a:pt x="3526" y="113"/>
                </a:lnTo>
                <a:lnTo>
                  <a:pt x="3540" y="167"/>
                </a:lnTo>
                <a:lnTo>
                  <a:pt x="3572" y="263"/>
                </a:lnTo>
                <a:lnTo>
                  <a:pt x="3675" y="537"/>
                </a:lnTo>
                <a:lnTo>
                  <a:pt x="3704" y="609"/>
                </a:lnTo>
                <a:lnTo>
                  <a:pt x="3735" y="685"/>
                </a:lnTo>
                <a:lnTo>
                  <a:pt x="3752" y="722"/>
                </a:lnTo>
                <a:lnTo>
                  <a:pt x="3771" y="758"/>
                </a:lnTo>
                <a:lnTo>
                  <a:pt x="3790" y="792"/>
                </a:lnTo>
                <a:lnTo>
                  <a:pt x="3810" y="823"/>
                </a:lnTo>
                <a:lnTo>
                  <a:pt x="3842" y="750"/>
                </a:lnTo>
                <a:lnTo>
                  <a:pt x="3870" y="673"/>
                </a:lnTo>
                <a:lnTo>
                  <a:pt x="4040" y="144"/>
                </a:lnTo>
                <a:lnTo>
                  <a:pt x="4004" y="99"/>
                </a:lnTo>
                <a:lnTo>
                  <a:pt x="3963" y="52"/>
                </a:lnTo>
                <a:lnTo>
                  <a:pt x="4270" y="52"/>
                </a:lnTo>
                <a:lnTo>
                  <a:pt x="4310" y="139"/>
                </a:lnTo>
                <a:lnTo>
                  <a:pt x="4351" y="222"/>
                </a:lnTo>
                <a:lnTo>
                  <a:pt x="4513" y="518"/>
                </a:lnTo>
                <a:lnTo>
                  <a:pt x="4683" y="154"/>
                </a:lnTo>
                <a:lnTo>
                  <a:pt x="4651" y="95"/>
                </a:lnTo>
                <a:lnTo>
                  <a:pt x="4624" y="52"/>
                </a:lnTo>
                <a:lnTo>
                  <a:pt x="4934" y="52"/>
                </a:lnTo>
                <a:lnTo>
                  <a:pt x="4947" y="113"/>
                </a:lnTo>
                <a:lnTo>
                  <a:pt x="4962" y="167"/>
                </a:lnTo>
                <a:lnTo>
                  <a:pt x="4994" y="263"/>
                </a:lnTo>
                <a:lnTo>
                  <a:pt x="5097" y="537"/>
                </a:lnTo>
                <a:lnTo>
                  <a:pt x="5126" y="614"/>
                </a:lnTo>
                <a:lnTo>
                  <a:pt x="5160" y="693"/>
                </a:lnTo>
                <a:lnTo>
                  <a:pt x="5178" y="732"/>
                </a:lnTo>
                <a:lnTo>
                  <a:pt x="5198" y="769"/>
                </a:lnTo>
                <a:lnTo>
                  <a:pt x="5219" y="804"/>
                </a:lnTo>
                <a:lnTo>
                  <a:pt x="5241" y="836"/>
                </a:lnTo>
                <a:lnTo>
                  <a:pt x="4917" y="836"/>
                </a:lnTo>
                <a:close/>
                <a:moveTo>
                  <a:pt x="5273" y="243"/>
                </a:moveTo>
                <a:lnTo>
                  <a:pt x="5273" y="192"/>
                </a:lnTo>
                <a:lnTo>
                  <a:pt x="5270" y="150"/>
                </a:lnTo>
                <a:lnTo>
                  <a:pt x="5266" y="117"/>
                </a:lnTo>
                <a:lnTo>
                  <a:pt x="5260" y="92"/>
                </a:lnTo>
                <a:lnTo>
                  <a:pt x="5254" y="74"/>
                </a:lnTo>
                <a:lnTo>
                  <a:pt x="5250" y="61"/>
                </a:lnTo>
                <a:lnTo>
                  <a:pt x="5244" y="52"/>
                </a:lnTo>
                <a:lnTo>
                  <a:pt x="5559" y="52"/>
                </a:lnTo>
                <a:lnTo>
                  <a:pt x="5555" y="61"/>
                </a:lnTo>
                <a:lnTo>
                  <a:pt x="5550" y="74"/>
                </a:lnTo>
                <a:lnTo>
                  <a:pt x="5545" y="92"/>
                </a:lnTo>
                <a:lnTo>
                  <a:pt x="5536" y="150"/>
                </a:lnTo>
                <a:lnTo>
                  <a:pt x="5532" y="192"/>
                </a:lnTo>
                <a:lnTo>
                  <a:pt x="5531" y="243"/>
                </a:lnTo>
                <a:lnTo>
                  <a:pt x="5532" y="470"/>
                </a:lnTo>
                <a:lnTo>
                  <a:pt x="5534" y="525"/>
                </a:lnTo>
                <a:lnTo>
                  <a:pt x="5542" y="581"/>
                </a:lnTo>
                <a:lnTo>
                  <a:pt x="5549" y="607"/>
                </a:lnTo>
                <a:lnTo>
                  <a:pt x="5558" y="633"/>
                </a:lnTo>
                <a:lnTo>
                  <a:pt x="5570" y="657"/>
                </a:lnTo>
                <a:lnTo>
                  <a:pt x="5583" y="680"/>
                </a:lnTo>
                <a:lnTo>
                  <a:pt x="5600" y="701"/>
                </a:lnTo>
                <a:lnTo>
                  <a:pt x="5619" y="720"/>
                </a:lnTo>
                <a:lnTo>
                  <a:pt x="5642" y="737"/>
                </a:lnTo>
                <a:lnTo>
                  <a:pt x="5668" y="751"/>
                </a:lnTo>
                <a:lnTo>
                  <a:pt x="5698" y="764"/>
                </a:lnTo>
                <a:lnTo>
                  <a:pt x="5732" y="771"/>
                </a:lnTo>
                <a:lnTo>
                  <a:pt x="5769" y="777"/>
                </a:lnTo>
                <a:lnTo>
                  <a:pt x="5810" y="779"/>
                </a:lnTo>
                <a:lnTo>
                  <a:pt x="5858" y="777"/>
                </a:lnTo>
                <a:lnTo>
                  <a:pt x="5901" y="770"/>
                </a:lnTo>
                <a:lnTo>
                  <a:pt x="5921" y="767"/>
                </a:lnTo>
                <a:lnTo>
                  <a:pt x="5940" y="761"/>
                </a:lnTo>
                <a:lnTo>
                  <a:pt x="5958" y="754"/>
                </a:lnTo>
                <a:lnTo>
                  <a:pt x="5975" y="748"/>
                </a:lnTo>
                <a:lnTo>
                  <a:pt x="5992" y="740"/>
                </a:lnTo>
                <a:lnTo>
                  <a:pt x="6007" y="732"/>
                </a:lnTo>
                <a:lnTo>
                  <a:pt x="6037" y="711"/>
                </a:lnTo>
                <a:lnTo>
                  <a:pt x="6062" y="689"/>
                </a:lnTo>
                <a:lnTo>
                  <a:pt x="6084" y="663"/>
                </a:lnTo>
                <a:lnTo>
                  <a:pt x="6104" y="634"/>
                </a:lnTo>
                <a:lnTo>
                  <a:pt x="6119" y="604"/>
                </a:lnTo>
                <a:lnTo>
                  <a:pt x="6133" y="571"/>
                </a:lnTo>
                <a:lnTo>
                  <a:pt x="6143" y="535"/>
                </a:lnTo>
                <a:lnTo>
                  <a:pt x="6152" y="499"/>
                </a:lnTo>
                <a:lnTo>
                  <a:pt x="6158" y="461"/>
                </a:lnTo>
                <a:lnTo>
                  <a:pt x="6161" y="421"/>
                </a:lnTo>
                <a:lnTo>
                  <a:pt x="6163" y="379"/>
                </a:lnTo>
                <a:lnTo>
                  <a:pt x="6163" y="334"/>
                </a:lnTo>
                <a:lnTo>
                  <a:pt x="6164" y="242"/>
                </a:lnTo>
                <a:lnTo>
                  <a:pt x="6163" y="189"/>
                </a:lnTo>
                <a:lnTo>
                  <a:pt x="6159" y="147"/>
                </a:lnTo>
                <a:lnTo>
                  <a:pt x="6148" y="90"/>
                </a:lnTo>
                <a:lnTo>
                  <a:pt x="6138" y="60"/>
                </a:lnTo>
                <a:lnTo>
                  <a:pt x="6133" y="52"/>
                </a:lnTo>
                <a:lnTo>
                  <a:pt x="6271" y="52"/>
                </a:lnTo>
                <a:lnTo>
                  <a:pt x="6268" y="58"/>
                </a:lnTo>
                <a:lnTo>
                  <a:pt x="6259" y="78"/>
                </a:lnTo>
                <a:lnTo>
                  <a:pt x="6250" y="119"/>
                </a:lnTo>
                <a:lnTo>
                  <a:pt x="6245" y="149"/>
                </a:lnTo>
                <a:lnTo>
                  <a:pt x="6242" y="184"/>
                </a:lnTo>
                <a:lnTo>
                  <a:pt x="6242" y="243"/>
                </a:lnTo>
                <a:lnTo>
                  <a:pt x="6243" y="393"/>
                </a:lnTo>
                <a:lnTo>
                  <a:pt x="6242" y="434"/>
                </a:lnTo>
                <a:lnTo>
                  <a:pt x="6238" y="475"/>
                </a:lnTo>
                <a:lnTo>
                  <a:pt x="6232" y="517"/>
                </a:lnTo>
                <a:lnTo>
                  <a:pt x="6221" y="557"/>
                </a:lnTo>
                <a:lnTo>
                  <a:pt x="6209" y="597"/>
                </a:lnTo>
                <a:lnTo>
                  <a:pt x="6192" y="635"/>
                </a:lnTo>
                <a:lnTo>
                  <a:pt x="6183" y="653"/>
                </a:lnTo>
                <a:lnTo>
                  <a:pt x="6172" y="672"/>
                </a:lnTo>
                <a:lnTo>
                  <a:pt x="6148" y="706"/>
                </a:lnTo>
                <a:lnTo>
                  <a:pt x="6118" y="736"/>
                </a:lnTo>
                <a:lnTo>
                  <a:pt x="6085" y="766"/>
                </a:lnTo>
                <a:lnTo>
                  <a:pt x="6067" y="778"/>
                </a:lnTo>
                <a:lnTo>
                  <a:pt x="6047" y="791"/>
                </a:lnTo>
                <a:lnTo>
                  <a:pt x="6004" y="812"/>
                </a:lnTo>
                <a:lnTo>
                  <a:pt x="5981" y="821"/>
                </a:lnTo>
                <a:lnTo>
                  <a:pt x="5956" y="829"/>
                </a:lnTo>
                <a:lnTo>
                  <a:pt x="5902" y="842"/>
                </a:lnTo>
                <a:lnTo>
                  <a:pt x="5843" y="850"/>
                </a:lnTo>
                <a:lnTo>
                  <a:pt x="5810" y="852"/>
                </a:lnTo>
                <a:lnTo>
                  <a:pt x="5777" y="853"/>
                </a:lnTo>
                <a:lnTo>
                  <a:pt x="5712" y="851"/>
                </a:lnTo>
                <a:lnTo>
                  <a:pt x="5652" y="846"/>
                </a:lnTo>
                <a:lnTo>
                  <a:pt x="5597" y="837"/>
                </a:lnTo>
                <a:lnTo>
                  <a:pt x="5546" y="826"/>
                </a:lnTo>
                <a:lnTo>
                  <a:pt x="5499" y="810"/>
                </a:lnTo>
                <a:lnTo>
                  <a:pt x="5457" y="792"/>
                </a:lnTo>
                <a:lnTo>
                  <a:pt x="5419" y="770"/>
                </a:lnTo>
                <a:lnTo>
                  <a:pt x="5386" y="745"/>
                </a:lnTo>
                <a:lnTo>
                  <a:pt x="5356" y="717"/>
                </a:lnTo>
                <a:lnTo>
                  <a:pt x="5332" y="685"/>
                </a:lnTo>
                <a:lnTo>
                  <a:pt x="5311" y="651"/>
                </a:lnTo>
                <a:lnTo>
                  <a:pt x="5295" y="614"/>
                </a:lnTo>
                <a:lnTo>
                  <a:pt x="5283" y="574"/>
                </a:lnTo>
                <a:lnTo>
                  <a:pt x="5277" y="552"/>
                </a:lnTo>
                <a:lnTo>
                  <a:pt x="5274" y="531"/>
                </a:lnTo>
                <a:lnTo>
                  <a:pt x="5269" y="484"/>
                </a:lnTo>
                <a:lnTo>
                  <a:pt x="5269" y="436"/>
                </a:lnTo>
                <a:lnTo>
                  <a:pt x="5273" y="243"/>
                </a:lnTo>
                <a:close/>
                <a:moveTo>
                  <a:pt x="7484" y="836"/>
                </a:moveTo>
                <a:lnTo>
                  <a:pt x="7336" y="836"/>
                </a:lnTo>
                <a:lnTo>
                  <a:pt x="7162" y="836"/>
                </a:lnTo>
                <a:lnTo>
                  <a:pt x="6838" y="515"/>
                </a:lnTo>
                <a:lnTo>
                  <a:pt x="6523" y="203"/>
                </a:lnTo>
                <a:lnTo>
                  <a:pt x="6522" y="243"/>
                </a:lnTo>
                <a:lnTo>
                  <a:pt x="6522" y="647"/>
                </a:lnTo>
                <a:lnTo>
                  <a:pt x="6524" y="699"/>
                </a:lnTo>
                <a:lnTo>
                  <a:pt x="6528" y="741"/>
                </a:lnTo>
                <a:lnTo>
                  <a:pt x="6533" y="774"/>
                </a:lnTo>
                <a:lnTo>
                  <a:pt x="6539" y="799"/>
                </a:lnTo>
                <a:lnTo>
                  <a:pt x="6550" y="828"/>
                </a:lnTo>
                <a:lnTo>
                  <a:pt x="6556" y="836"/>
                </a:lnTo>
                <a:lnTo>
                  <a:pt x="6407" y="836"/>
                </a:lnTo>
                <a:lnTo>
                  <a:pt x="6412" y="828"/>
                </a:lnTo>
                <a:lnTo>
                  <a:pt x="6424" y="799"/>
                </a:lnTo>
                <a:lnTo>
                  <a:pt x="6430" y="774"/>
                </a:lnTo>
                <a:lnTo>
                  <a:pt x="6436" y="741"/>
                </a:lnTo>
                <a:lnTo>
                  <a:pt x="6438" y="722"/>
                </a:lnTo>
                <a:lnTo>
                  <a:pt x="6439" y="699"/>
                </a:lnTo>
                <a:lnTo>
                  <a:pt x="6440" y="647"/>
                </a:lnTo>
                <a:lnTo>
                  <a:pt x="6444" y="242"/>
                </a:lnTo>
                <a:lnTo>
                  <a:pt x="6441" y="171"/>
                </a:lnTo>
                <a:lnTo>
                  <a:pt x="6435" y="120"/>
                </a:lnTo>
                <a:lnTo>
                  <a:pt x="6393" y="82"/>
                </a:lnTo>
                <a:lnTo>
                  <a:pt x="6357" y="52"/>
                </a:lnTo>
                <a:lnTo>
                  <a:pt x="6704" y="52"/>
                </a:lnTo>
                <a:lnTo>
                  <a:pt x="7369" y="689"/>
                </a:lnTo>
                <a:lnTo>
                  <a:pt x="7370" y="647"/>
                </a:lnTo>
                <a:lnTo>
                  <a:pt x="7373" y="242"/>
                </a:lnTo>
                <a:lnTo>
                  <a:pt x="7371" y="189"/>
                </a:lnTo>
                <a:lnTo>
                  <a:pt x="7368" y="147"/>
                </a:lnTo>
                <a:lnTo>
                  <a:pt x="7362" y="113"/>
                </a:lnTo>
                <a:lnTo>
                  <a:pt x="7356" y="90"/>
                </a:lnTo>
                <a:lnTo>
                  <a:pt x="7345" y="60"/>
                </a:lnTo>
                <a:lnTo>
                  <a:pt x="7339" y="52"/>
                </a:lnTo>
                <a:lnTo>
                  <a:pt x="7484" y="52"/>
                </a:lnTo>
                <a:lnTo>
                  <a:pt x="7480" y="60"/>
                </a:lnTo>
                <a:lnTo>
                  <a:pt x="7468" y="90"/>
                </a:lnTo>
                <a:lnTo>
                  <a:pt x="7462" y="115"/>
                </a:lnTo>
                <a:lnTo>
                  <a:pt x="7456" y="147"/>
                </a:lnTo>
                <a:lnTo>
                  <a:pt x="7455" y="168"/>
                </a:lnTo>
                <a:lnTo>
                  <a:pt x="7453" y="189"/>
                </a:lnTo>
                <a:lnTo>
                  <a:pt x="7451" y="243"/>
                </a:lnTo>
                <a:lnTo>
                  <a:pt x="7451" y="647"/>
                </a:lnTo>
                <a:lnTo>
                  <a:pt x="7453" y="689"/>
                </a:lnTo>
                <a:lnTo>
                  <a:pt x="7455" y="725"/>
                </a:lnTo>
                <a:lnTo>
                  <a:pt x="7458" y="754"/>
                </a:lnTo>
                <a:lnTo>
                  <a:pt x="7463" y="779"/>
                </a:lnTo>
                <a:lnTo>
                  <a:pt x="7523" y="836"/>
                </a:lnTo>
                <a:lnTo>
                  <a:pt x="7484" y="836"/>
                </a:lnTo>
                <a:close/>
                <a:moveTo>
                  <a:pt x="0" y="964"/>
                </a:moveTo>
                <a:lnTo>
                  <a:pt x="491" y="964"/>
                </a:lnTo>
                <a:lnTo>
                  <a:pt x="983" y="964"/>
                </a:lnTo>
                <a:lnTo>
                  <a:pt x="1032" y="1249"/>
                </a:lnTo>
                <a:lnTo>
                  <a:pt x="991" y="1254"/>
                </a:lnTo>
                <a:lnTo>
                  <a:pt x="962" y="1211"/>
                </a:lnTo>
                <a:lnTo>
                  <a:pt x="934" y="1173"/>
                </a:lnTo>
                <a:lnTo>
                  <a:pt x="905" y="1140"/>
                </a:lnTo>
                <a:lnTo>
                  <a:pt x="875" y="1113"/>
                </a:lnTo>
                <a:lnTo>
                  <a:pt x="843" y="1089"/>
                </a:lnTo>
                <a:lnTo>
                  <a:pt x="809" y="1070"/>
                </a:lnTo>
                <a:lnTo>
                  <a:pt x="774" y="1054"/>
                </a:lnTo>
                <a:lnTo>
                  <a:pt x="736" y="1042"/>
                </a:lnTo>
                <a:lnTo>
                  <a:pt x="695" y="1032"/>
                </a:lnTo>
                <a:lnTo>
                  <a:pt x="650" y="1026"/>
                </a:lnTo>
                <a:lnTo>
                  <a:pt x="602" y="1021"/>
                </a:lnTo>
                <a:lnTo>
                  <a:pt x="549" y="1018"/>
                </a:lnTo>
                <a:lnTo>
                  <a:pt x="429" y="1015"/>
                </a:lnTo>
                <a:lnTo>
                  <a:pt x="288" y="1015"/>
                </a:lnTo>
                <a:lnTo>
                  <a:pt x="280" y="1071"/>
                </a:lnTo>
                <a:lnTo>
                  <a:pt x="278" y="1110"/>
                </a:lnTo>
                <a:lnTo>
                  <a:pt x="277" y="1155"/>
                </a:lnTo>
                <a:lnTo>
                  <a:pt x="277" y="1354"/>
                </a:lnTo>
                <a:lnTo>
                  <a:pt x="942" y="1354"/>
                </a:lnTo>
                <a:lnTo>
                  <a:pt x="942" y="1405"/>
                </a:lnTo>
                <a:lnTo>
                  <a:pt x="277" y="1405"/>
                </a:lnTo>
                <a:lnTo>
                  <a:pt x="277" y="1559"/>
                </a:lnTo>
                <a:lnTo>
                  <a:pt x="278" y="1611"/>
                </a:lnTo>
                <a:lnTo>
                  <a:pt x="281" y="1653"/>
                </a:lnTo>
                <a:lnTo>
                  <a:pt x="291" y="1711"/>
                </a:lnTo>
                <a:lnTo>
                  <a:pt x="302" y="1740"/>
                </a:lnTo>
                <a:lnTo>
                  <a:pt x="307" y="1748"/>
                </a:lnTo>
                <a:lnTo>
                  <a:pt x="0" y="1748"/>
                </a:lnTo>
                <a:lnTo>
                  <a:pt x="5" y="1740"/>
                </a:lnTo>
                <a:lnTo>
                  <a:pt x="14" y="1711"/>
                </a:lnTo>
                <a:lnTo>
                  <a:pt x="18" y="1686"/>
                </a:lnTo>
                <a:lnTo>
                  <a:pt x="23" y="1653"/>
                </a:lnTo>
                <a:lnTo>
                  <a:pt x="26" y="1611"/>
                </a:lnTo>
                <a:lnTo>
                  <a:pt x="27" y="1559"/>
                </a:lnTo>
                <a:lnTo>
                  <a:pt x="31" y="1154"/>
                </a:lnTo>
                <a:lnTo>
                  <a:pt x="28" y="1102"/>
                </a:lnTo>
                <a:lnTo>
                  <a:pt x="25" y="1060"/>
                </a:lnTo>
                <a:lnTo>
                  <a:pt x="20" y="1027"/>
                </a:lnTo>
                <a:lnTo>
                  <a:pt x="15" y="1002"/>
                </a:lnTo>
                <a:lnTo>
                  <a:pt x="5" y="972"/>
                </a:lnTo>
                <a:lnTo>
                  <a:pt x="0" y="964"/>
                </a:lnTo>
                <a:close/>
                <a:moveTo>
                  <a:pt x="1788" y="927"/>
                </a:moveTo>
                <a:lnTo>
                  <a:pt x="1850" y="928"/>
                </a:lnTo>
                <a:lnTo>
                  <a:pt x="1910" y="934"/>
                </a:lnTo>
                <a:lnTo>
                  <a:pt x="1968" y="942"/>
                </a:lnTo>
                <a:lnTo>
                  <a:pt x="2022" y="954"/>
                </a:lnTo>
                <a:lnTo>
                  <a:pt x="2073" y="969"/>
                </a:lnTo>
                <a:lnTo>
                  <a:pt x="2122" y="987"/>
                </a:lnTo>
                <a:lnTo>
                  <a:pt x="2166" y="1007"/>
                </a:lnTo>
                <a:lnTo>
                  <a:pt x="2207" y="1031"/>
                </a:lnTo>
                <a:lnTo>
                  <a:pt x="2243" y="1059"/>
                </a:lnTo>
                <a:lnTo>
                  <a:pt x="2276" y="1087"/>
                </a:lnTo>
                <a:lnTo>
                  <a:pt x="2305" y="1119"/>
                </a:lnTo>
                <a:lnTo>
                  <a:pt x="2329" y="1153"/>
                </a:lnTo>
                <a:lnTo>
                  <a:pt x="2347" y="1190"/>
                </a:lnTo>
                <a:lnTo>
                  <a:pt x="2355" y="1208"/>
                </a:lnTo>
                <a:lnTo>
                  <a:pt x="2360" y="1229"/>
                </a:lnTo>
                <a:lnTo>
                  <a:pt x="2366" y="1249"/>
                </a:lnTo>
                <a:lnTo>
                  <a:pt x="2369" y="1270"/>
                </a:lnTo>
                <a:lnTo>
                  <a:pt x="2372" y="1291"/>
                </a:lnTo>
                <a:lnTo>
                  <a:pt x="2372" y="1313"/>
                </a:lnTo>
                <a:lnTo>
                  <a:pt x="2372" y="1339"/>
                </a:lnTo>
                <a:lnTo>
                  <a:pt x="2368" y="1365"/>
                </a:lnTo>
                <a:lnTo>
                  <a:pt x="2364" y="1390"/>
                </a:lnTo>
                <a:lnTo>
                  <a:pt x="2358" y="1414"/>
                </a:lnTo>
                <a:lnTo>
                  <a:pt x="2350" y="1437"/>
                </a:lnTo>
                <a:lnTo>
                  <a:pt x="2341" y="1460"/>
                </a:lnTo>
                <a:lnTo>
                  <a:pt x="2318" y="1504"/>
                </a:lnTo>
                <a:lnTo>
                  <a:pt x="2305" y="1526"/>
                </a:lnTo>
                <a:lnTo>
                  <a:pt x="2290" y="1545"/>
                </a:lnTo>
                <a:lnTo>
                  <a:pt x="2274" y="1566"/>
                </a:lnTo>
                <a:lnTo>
                  <a:pt x="2256" y="1584"/>
                </a:lnTo>
                <a:lnTo>
                  <a:pt x="2217" y="1619"/>
                </a:lnTo>
                <a:lnTo>
                  <a:pt x="2175" y="1652"/>
                </a:lnTo>
                <a:lnTo>
                  <a:pt x="2129" y="1680"/>
                </a:lnTo>
                <a:lnTo>
                  <a:pt x="2079" y="1706"/>
                </a:lnTo>
                <a:lnTo>
                  <a:pt x="2026" y="1728"/>
                </a:lnTo>
                <a:lnTo>
                  <a:pt x="1970" y="1746"/>
                </a:lnTo>
                <a:lnTo>
                  <a:pt x="1914" y="1760"/>
                </a:lnTo>
                <a:lnTo>
                  <a:pt x="1854" y="1771"/>
                </a:lnTo>
                <a:lnTo>
                  <a:pt x="1793" y="1777"/>
                </a:lnTo>
                <a:lnTo>
                  <a:pt x="1732" y="1779"/>
                </a:lnTo>
                <a:lnTo>
                  <a:pt x="1669" y="1777"/>
                </a:lnTo>
                <a:lnTo>
                  <a:pt x="1609" y="1771"/>
                </a:lnTo>
                <a:lnTo>
                  <a:pt x="1551" y="1762"/>
                </a:lnTo>
                <a:lnTo>
                  <a:pt x="1494" y="1750"/>
                </a:lnTo>
                <a:lnTo>
                  <a:pt x="1442" y="1732"/>
                </a:lnTo>
                <a:lnTo>
                  <a:pt x="1392" y="1713"/>
                </a:lnTo>
                <a:lnTo>
                  <a:pt x="1346" y="1691"/>
                </a:lnTo>
                <a:lnTo>
                  <a:pt x="1304" y="1666"/>
                </a:lnTo>
                <a:lnTo>
                  <a:pt x="1265" y="1637"/>
                </a:lnTo>
                <a:lnTo>
                  <a:pt x="1231" y="1607"/>
                </a:lnTo>
                <a:lnTo>
                  <a:pt x="1201" y="1574"/>
                </a:lnTo>
                <a:lnTo>
                  <a:pt x="1176" y="1537"/>
                </a:lnTo>
                <a:lnTo>
                  <a:pt x="1156" y="1500"/>
                </a:lnTo>
                <a:lnTo>
                  <a:pt x="1142" y="1460"/>
                </a:lnTo>
                <a:lnTo>
                  <a:pt x="1133" y="1418"/>
                </a:lnTo>
                <a:lnTo>
                  <a:pt x="1130" y="1398"/>
                </a:lnTo>
                <a:lnTo>
                  <a:pt x="1130" y="1375"/>
                </a:lnTo>
                <a:lnTo>
                  <a:pt x="1130" y="1348"/>
                </a:lnTo>
                <a:lnTo>
                  <a:pt x="1134" y="1322"/>
                </a:lnTo>
                <a:lnTo>
                  <a:pt x="1139" y="1296"/>
                </a:lnTo>
                <a:lnTo>
                  <a:pt x="1146" y="1271"/>
                </a:lnTo>
                <a:lnTo>
                  <a:pt x="1155" y="1246"/>
                </a:lnTo>
                <a:lnTo>
                  <a:pt x="1165" y="1222"/>
                </a:lnTo>
                <a:lnTo>
                  <a:pt x="1193" y="1178"/>
                </a:lnTo>
                <a:lnTo>
                  <a:pt x="1075" y="964"/>
                </a:lnTo>
                <a:lnTo>
                  <a:pt x="1215" y="964"/>
                </a:lnTo>
                <a:lnTo>
                  <a:pt x="1280" y="1085"/>
                </a:lnTo>
                <a:lnTo>
                  <a:pt x="1307" y="1064"/>
                </a:lnTo>
                <a:lnTo>
                  <a:pt x="1337" y="1045"/>
                </a:lnTo>
                <a:lnTo>
                  <a:pt x="1286" y="963"/>
                </a:lnTo>
                <a:lnTo>
                  <a:pt x="1425" y="963"/>
                </a:lnTo>
                <a:lnTo>
                  <a:pt x="1433" y="995"/>
                </a:lnTo>
                <a:lnTo>
                  <a:pt x="1474" y="979"/>
                </a:lnTo>
                <a:lnTo>
                  <a:pt x="1516" y="965"/>
                </a:lnTo>
                <a:lnTo>
                  <a:pt x="1560" y="954"/>
                </a:lnTo>
                <a:lnTo>
                  <a:pt x="1604" y="944"/>
                </a:lnTo>
                <a:lnTo>
                  <a:pt x="1649" y="936"/>
                </a:lnTo>
                <a:lnTo>
                  <a:pt x="1695" y="931"/>
                </a:lnTo>
                <a:lnTo>
                  <a:pt x="1741" y="928"/>
                </a:lnTo>
                <a:lnTo>
                  <a:pt x="1788" y="927"/>
                </a:lnTo>
                <a:close/>
                <a:moveTo>
                  <a:pt x="1843" y="1697"/>
                </a:moveTo>
                <a:lnTo>
                  <a:pt x="1880" y="1696"/>
                </a:lnTo>
                <a:lnTo>
                  <a:pt x="1912" y="1692"/>
                </a:lnTo>
                <a:lnTo>
                  <a:pt x="1943" y="1684"/>
                </a:lnTo>
                <a:lnTo>
                  <a:pt x="1970" y="1675"/>
                </a:lnTo>
                <a:lnTo>
                  <a:pt x="1996" y="1662"/>
                </a:lnTo>
                <a:lnTo>
                  <a:pt x="2019" y="1647"/>
                </a:lnTo>
                <a:lnTo>
                  <a:pt x="2039" y="1632"/>
                </a:lnTo>
                <a:lnTo>
                  <a:pt x="2058" y="1613"/>
                </a:lnTo>
                <a:lnTo>
                  <a:pt x="2072" y="1594"/>
                </a:lnTo>
                <a:lnTo>
                  <a:pt x="2086" y="1573"/>
                </a:lnTo>
                <a:lnTo>
                  <a:pt x="2097" y="1551"/>
                </a:lnTo>
                <a:lnTo>
                  <a:pt x="2106" y="1527"/>
                </a:lnTo>
                <a:lnTo>
                  <a:pt x="2113" y="1503"/>
                </a:lnTo>
                <a:lnTo>
                  <a:pt x="2119" y="1479"/>
                </a:lnTo>
                <a:lnTo>
                  <a:pt x="2121" y="1455"/>
                </a:lnTo>
                <a:lnTo>
                  <a:pt x="2122" y="1430"/>
                </a:lnTo>
                <a:lnTo>
                  <a:pt x="2119" y="1382"/>
                </a:lnTo>
                <a:lnTo>
                  <a:pt x="2115" y="1359"/>
                </a:lnTo>
                <a:lnTo>
                  <a:pt x="2111" y="1338"/>
                </a:lnTo>
                <a:lnTo>
                  <a:pt x="2097" y="1295"/>
                </a:lnTo>
                <a:lnTo>
                  <a:pt x="2078" y="1255"/>
                </a:lnTo>
                <a:lnTo>
                  <a:pt x="2055" y="1216"/>
                </a:lnTo>
                <a:lnTo>
                  <a:pt x="2043" y="1199"/>
                </a:lnTo>
                <a:lnTo>
                  <a:pt x="2029" y="1182"/>
                </a:lnTo>
                <a:lnTo>
                  <a:pt x="2014" y="1165"/>
                </a:lnTo>
                <a:lnTo>
                  <a:pt x="1999" y="1149"/>
                </a:lnTo>
                <a:lnTo>
                  <a:pt x="1966" y="1120"/>
                </a:lnTo>
                <a:lnTo>
                  <a:pt x="1929" y="1094"/>
                </a:lnTo>
                <a:lnTo>
                  <a:pt x="1891" y="1071"/>
                </a:lnTo>
                <a:lnTo>
                  <a:pt x="1851" y="1051"/>
                </a:lnTo>
                <a:lnTo>
                  <a:pt x="1810" y="1035"/>
                </a:lnTo>
                <a:lnTo>
                  <a:pt x="1768" y="1021"/>
                </a:lnTo>
                <a:lnTo>
                  <a:pt x="1727" y="1012"/>
                </a:lnTo>
                <a:lnTo>
                  <a:pt x="1683" y="1006"/>
                </a:lnTo>
                <a:lnTo>
                  <a:pt x="1642" y="1004"/>
                </a:lnTo>
                <a:lnTo>
                  <a:pt x="1605" y="1005"/>
                </a:lnTo>
                <a:lnTo>
                  <a:pt x="1571" y="1010"/>
                </a:lnTo>
                <a:lnTo>
                  <a:pt x="1539" y="1017"/>
                </a:lnTo>
                <a:lnTo>
                  <a:pt x="1511" y="1026"/>
                </a:lnTo>
                <a:lnTo>
                  <a:pt x="1486" y="1037"/>
                </a:lnTo>
                <a:lnTo>
                  <a:pt x="1464" y="1051"/>
                </a:lnTo>
                <a:lnTo>
                  <a:pt x="1443" y="1066"/>
                </a:lnTo>
                <a:lnTo>
                  <a:pt x="1425" y="1083"/>
                </a:lnTo>
                <a:lnTo>
                  <a:pt x="1410" y="1103"/>
                </a:lnTo>
                <a:lnTo>
                  <a:pt x="1398" y="1124"/>
                </a:lnTo>
                <a:lnTo>
                  <a:pt x="1386" y="1146"/>
                </a:lnTo>
                <a:lnTo>
                  <a:pt x="1379" y="1170"/>
                </a:lnTo>
                <a:lnTo>
                  <a:pt x="1372" y="1194"/>
                </a:lnTo>
                <a:lnTo>
                  <a:pt x="1367" y="1219"/>
                </a:lnTo>
                <a:lnTo>
                  <a:pt x="1364" y="1272"/>
                </a:lnTo>
                <a:lnTo>
                  <a:pt x="1365" y="1301"/>
                </a:lnTo>
                <a:lnTo>
                  <a:pt x="1369" y="1333"/>
                </a:lnTo>
                <a:lnTo>
                  <a:pt x="1377" y="1367"/>
                </a:lnTo>
                <a:lnTo>
                  <a:pt x="1389" y="1401"/>
                </a:lnTo>
                <a:lnTo>
                  <a:pt x="1403" y="1436"/>
                </a:lnTo>
                <a:lnTo>
                  <a:pt x="1422" y="1473"/>
                </a:lnTo>
                <a:lnTo>
                  <a:pt x="1444" y="1507"/>
                </a:lnTo>
                <a:lnTo>
                  <a:pt x="1470" y="1541"/>
                </a:lnTo>
                <a:lnTo>
                  <a:pt x="1485" y="1557"/>
                </a:lnTo>
                <a:lnTo>
                  <a:pt x="1501" y="1573"/>
                </a:lnTo>
                <a:lnTo>
                  <a:pt x="1536" y="1602"/>
                </a:lnTo>
                <a:lnTo>
                  <a:pt x="1555" y="1616"/>
                </a:lnTo>
                <a:lnTo>
                  <a:pt x="1576" y="1629"/>
                </a:lnTo>
                <a:lnTo>
                  <a:pt x="1619" y="1652"/>
                </a:lnTo>
                <a:lnTo>
                  <a:pt x="1668" y="1671"/>
                </a:lnTo>
                <a:lnTo>
                  <a:pt x="1721" y="1685"/>
                </a:lnTo>
                <a:lnTo>
                  <a:pt x="1780" y="1694"/>
                </a:lnTo>
                <a:lnTo>
                  <a:pt x="1843" y="1697"/>
                </a:lnTo>
                <a:close/>
                <a:moveTo>
                  <a:pt x="3503" y="1173"/>
                </a:moveTo>
                <a:lnTo>
                  <a:pt x="3502" y="1195"/>
                </a:lnTo>
                <a:lnTo>
                  <a:pt x="3497" y="1216"/>
                </a:lnTo>
                <a:lnTo>
                  <a:pt x="3489" y="1238"/>
                </a:lnTo>
                <a:lnTo>
                  <a:pt x="3479" y="1258"/>
                </a:lnTo>
                <a:lnTo>
                  <a:pt x="3467" y="1278"/>
                </a:lnTo>
                <a:lnTo>
                  <a:pt x="3452" y="1297"/>
                </a:lnTo>
                <a:lnTo>
                  <a:pt x="3434" y="1314"/>
                </a:lnTo>
                <a:lnTo>
                  <a:pt x="3415" y="1331"/>
                </a:lnTo>
                <a:lnTo>
                  <a:pt x="3392" y="1347"/>
                </a:lnTo>
                <a:lnTo>
                  <a:pt x="3368" y="1361"/>
                </a:lnTo>
                <a:lnTo>
                  <a:pt x="3315" y="1388"/>
                </a:lnTo>
                <a:lnTo>
                  <a:pt x="3285" y="1399"/>
                </a:lnTo>
                <a:lnTo>
                  <a:pt x="3254" y="1408"/>
                </a:lnTo>
                <a:lnTo>
                  <a:pt x="3222" y="1417"/>
                </a:lnTo>
                <a:lnTo>
                  <a:pt x="3188" y="1424"/>
                </a:lnTo>
                <a:lnTo>
                  <a:pt x="3307" y="1526"/>
                </a:lnTo>
                <a:lnTo>
                  <a:pt x="3368" y="1577"/>
                </a:lnTo>
                <a:lnTo>
                  <a:pt x="3428" y="1624"/>
                </a:lnTo>
                <a:lnTo>
                  <a:pt x="3485" y="1666"/>
                </a:lnTo>
                <a:lnTo>
                  <a:pt x="3538" y="1698"/>
                </a:lnTo>
                <a:lnTo>
                  <a:pt x="3563" y="1711"/>
                </a:lnTo>
                <a:lnTo>
                  <a:pt x="3587" y="1721"/>
                </a:lnTo>
                <a:lnTo>
                  <a:pt x="3610" y="1728"/>
                </a:lnTo>
                <a:lnTo>
                  <a:pt x="3630" y="1730"/>
                </a:lnTo>
                <a:lnTo>
                  <a:pt x="3630" y="1748"/>
                </a:lnTo>
                <a:lnTo>
                  <a:pt x="3221" y="1748"/>
                </a:lnTo>
                <a:lnTo>
                  <a:pt x="3214" y="1731"/>
                </a:lnTo>
                <a:lnTo>
                  <a:pt x="3200" y="1713"/>
                </a:lnTo>
                <a:lnTo>
                  <a:pt x="3150" y="1656"/>
                </a:lnTo>
                <a:lnTo>
                  <a:pt x="3104" y="1608"/>
                </a:lnTo>
                <a:lnTo>
                  <a:pt x="3064" y="1568"/>
                </a:lnTo>
                <a:lnTo>
                  <a:pt x="3028" y="1535"/>
                </a:lnTo>
                <a:lnTo>
                  <a:pt x="2996" y="1508"/>
                </a:lnTo>
                <a:lnTo>
                  <a:pt x="2970" y="1487"/>
                </a:lnTo>
                <a:lnTo>
                  <a:pt x="2947" y="1472"/>
                </a:lnTo>
                <a:lnTo>
                  <a:pt x="2929" y="1459"/>
                </a:lnTo>
                <a:lnTo>
                  <a:pt x="2875" y="1431"/>
                </a:lnTo>
                <a:lnTo>
                  <a:pt x="2827" y="1410"/>
                </a:lnTo>
                <a:lnTo>
                  <a:pt x="2783" y="1397"/>
                </a:lnTo>
                <a:lnTo>
                  <a:pt x="2764" y="1393"/>
                </a:lnTo>
                <a:lnTo>
                  <a:pt x="2745" y="1391"/>
                </a:lnTo>
                <a:lnTo>
                  <a:pt x="2745" y="1559"/>
                </a:lnTo>
                <a:lnTo>
                  <a:pt x="2746" y="1611"/>
                </a:lnTo>
                <a:lnTo>
                  <a:pt x="2749" y="1653"/>
                </a:lnTo>
                <a:lnTo>
                  <a:pt x="2754" y="1686"/>
                </a:lnTo>
                <a:lnTo>
                  <a:pt x="2759" y="1711"/>
                </a:lnTo>
                <a:lnTo>
                  <a:pt x="2769" y="1740"/>
                </a:lnTo>
                <a:lnTo>
                  <a:pt x="2774" y="1748"/>
                </a:lnTo>
                <a:lnTo>
                  <a:pt x="2465" y="1748"/>
                </a:lnTo>
                <a:lnTo>
                  <a:pt x="2469" y="1740"/>
                </a:lnTo>
                <a:lnTo>
                  <a:pt x="2474" y="1729"/>
                </a:lnTo>
                <a:lnTo>
                  <a:pt x="2479" y="1711"/>
                </a:lnTo>
                <a:lnTo>
                  <a:pt x="2485" y="1686"/>
                </a:lnTo>
                <a:lnTo>
                  <a:pt x="2489" y="1653"/>
                </a:lnTo>
                <a:lnTo>
                  <a:pt x="2493" y="1611"/>
                </a:lnTo>
                <a:lnTo>
                  <a:pt x="2494" y="1559"/>
                </a:lnTo>
                <a:lnTo>
                  <a:pt x="2497" y="1154"/>
                </a:lnTo>
                <a:lnTo>
                  <a:pt x="2496" y="1095"/>
                </a:lnTo>
                <a:lnTo>
                  <a:pt x="2492" y="1048"/>
                </a:lnTo>
                <a:lnTo>
                  <a:pt x="2485" y="1013"/>
                </a:lnTo>
                <a:lnTo>
                  <a:pt x="2478" y="987"/>
                </a:lnTo>
                <a:lnTo>
                  <a:pt x="2470" y="970"/>
                </a:lnTo>
                <a:lnTo>
                  <a:pt x="2463" y="960"/>
                </a:lnTo>
                <a:lnTo>
                  <a:pt x="2457" y="953"/>
                </a:lnTo>
                <a:lnTo>
                  <a:pt x="2963" y="953"/>
                </a:lnTo>
                <a:lnTo>
                  <a:pt x="3043" y="954"/>
                </a:lnTo>
                <a:lnTo>
                  <a:pt x="3079" y="955"/>
                </a:lnTo>
                <a:lnTo>
                  <a:pt x="3114" y="958"/>
                </a:lnTo>
                <a:lnTo>
                  <a:pt x="3178" y="962"/>
                </a:lnTo>
                <a:lnTo>
                  <a:pt x="3234" y="968"/>
                </a:lnTo>
                <a:lnTo>
                  <a:pt x="3285" y="977"/>
                </a:lnTo>
                <a:lnTo>
                  <a:pt x="3328" y="987"/>
                </a:lnTo>
                <a:lnTo>
                  <a:pt x="3367" y="998"/>
                </a:lnTo>
                <a:lnTo>
                  <a:pt x="3400" y="1012"/>
                </a:lnTo>
                <a:lnTo>
                  <a:pt x="3427" y="1027"/>
                </a:lnTo>
                <a:lnTo>
                  <a:pt x="3438" y="1035"/>
                </a:lnTo>
                <a:lnTo>
                  <a:pt x="3449" y="1044"/>
                </a:lnTo>
                <a:lnTo>
                  <a:pt x="3467" y="1061"/>
                </a:lnTo>
                <a:lnTo>
                  <a:pt x="3481" y="1081"/>
                </a:lnTo>
                <a:lnTo>
                  <a:pt x="3492" y="1102"/>
                </a:lnTo>
                <a:lnTo>
                  <a:pt x="3498" y="1124"/>
                </a:lnTo>
                <a:lnTo>
                  <a:pt x="3502" y="1148"/>
                </a:lnTo>
                <a:lnTo>
                  <a:pt x="3503" y="1173"/>
                </a:lnTo>
                <a:close/>
                <a:moveTo>
                  <a:pt x="3004" y="1390"/>
                </a:moveTo>
                <a:lnTo>
                  <a:pt x="3050" y="1388"/>
                </a:lnTo>
                <a:lnTo>
                  <a:pt x="3094" y="1380"/>
                </a:lnTo>
                <a:lnTo>
                  <a:pt x="3136" y="1366"/>
                </a:lnTo>
                <a:lnTo>
                  <a:pt x="3173" y="1348"/>
                </a:lnTo>
                <a:lnTo>
                  <a:pt x="3190" y="1338"/>
                </a:lnTo>
                <a:lnTo>
                  <a:pt x="3205" y="1325"/>
                </a:lnTo>
                <a:lnTo>
                  <a:pt x="3218" y="1312"/>
                </a:lnTo>
                <a:lnTo>
                  <a:pt x="3230" y="1297"/>
                </a:lnTo>
                <a:lnTo>
                  <a:pt x="3239" y="1281"/>
                </a:lnTo>
                <a:lnTo>
                  <a:pt x="3246" y="1263"/>
                </a:lnTo>
                <a:lnTo>
                  <a:pt x="3250" y="1245"/>
                </a:lnTo>
                <a:lnTo>
                  <a:pt x="3251" y="1224"/>
                </a:lnTo>
                <a:lnTo>
                  <a:pt x="3249" y="1196"/>
                </a:lnTo>
                <a:lnTo>
                  <a:pt x="3244" y="1170"/>
                </a:lnTo>
                <a:lnTo>
                  <a:pt x="3235" y="1146"/>
                </a:lnTo>
                <a:lnTo>
                  <a:pt x="3224" y="1124"/>
                </a:lnTo>
                <a:lnTo>
                  <a:pt x="3209" y="1104"/>
                </a:lnTo>
                <a:lnTo>
                  <a:pt x="3191" y="1087"/>
                </a:lnTo>
                <a:lnTo>
                  <a:pt x="3182" y="1078"/>
                </a:lnTo>
                <a:lnTo>
                  <a:pt x="3172" y="1070"/>
                </a:lnTo>
                <a:lnTo>
                  <a:pt x="3149" y="1056"/>
                </a:lnTo>
                <a:lnTo>
                  <a:pt x="3125" y="1044"/>
                </a:lnTo>
                <a:lnTo>
                  <a:pt x="3098" y="1034"/>
                </a:lnTo>
                <a:lnTo>
                  <a:pt x="3070" y="1024"/>
                </a:lnTo>
                <a:lnTo>
                  <a:pt x="3040" y="1018"/>
                </a:lnTo>
                <a:lnTo>
                  <a:pt x="3009" y="1012"/>
                </a:lnTo>
                <a:lnTo>
                  <a:pt x="2976" y="1007"/>
                </a:lnTo>
                <a:lnTo>
                  <a:pt x="2908" y="1005"/>
                </a:lnTo>
                <a:lnTo>
                  <a:pt x="2857" y="1005"/>
                </a:lnTo>
                <a:lnTo>
                  <a:pt x="2816" y="1007"/>
                </a:lnTo>
                <a:lnTo>
                  <a:pt x="2754" y="1015"/>
                </a:lnTo>
                <a:lnTo>
                  <a:pt x="2747" y="1080"/>
                </a:lnTo>
                <a:lnTo>
                  <a:pt x="2745" y="1166"/>
                </a:lnTo>
                <a:lnTo>
                  <a:pt x="2745" y="1324"/>
                </a:lnTo>
                <a:lnTo>
                  <a:pt x="2791" y="1349"/>
                </a:lnTo>
                <a:lnTo>
                  <a:pt x="2818" y="1359"/>
                </a:lnTo>
                <a:lnTo>
                  <a:pt x="2849" y="1369"/>
                </a:lnTo>
                <a:lnTo>
                  <a:pt x="2882" y="1378"/>
                </a:lnTo>
                <a:lnTo>
                  <a:pt x="2918" y="1384"/>
                </a:lnTo>
                <a:lnTo>
                  <a:pt x="2959" y="1389"/>
                </a:lnTo>
                <a:lnTo>
                  <a:pt x="3004" y="1390"/>
                </a:lnTo>
                <a:close/>
                <a:moveTo>
                  <a:pt x="4387" y="1337"/>
                </a:moveTo>
                <a:lnTo>
                  <a:pt x="4438" y="1340"/>
                </a:lnTo>
                <a:lnTo>
                  <a:pt x="4485" y="1344"/>
                </a:lnTo>
                <a:lnTo>
                  <a:pt x="4528" y="1350"/>
                </a:lnTo>
                <a:lnTo>
                  <a:pt x="4565" y="1358"/>
                </a:lnTo>
                <a:lnTo>
                  <a:pt x="4600" y="1367"/>
                </a:lnTo>
                <a:lnTo>
                  <a:pt x="4630" y="1377"/>
                </a:lnTo>
                <a:lnTo>
                  <a:pt x="4657" y="1388"/>
                </a:lnTo>
                <a:lnTo>
                  <a:pt x="4680" y="1400"/>
                </a:lnTo>
                <a:lnTo>
                  <a:pt x="4700" y="1414"/>
                </a:lnTo>
                <a:lnTo>
                  <a:pt x="4716" y="1427"/>
                </a:lnTo>
                <a:lnTo>
                  <a:pt x="4730" y="1442"/>
                </a:lnTo>
                <a:lnTo>
                  <a:pt x="4740" y="1457"/>
                </a:lnTo>
                <a:lnTo>
                  <a:pt x="4753" y="1489"/>
                </a:lnTo>
                <a:lnTo>
                  <a:pt x="4757" y="1506"/>
                </a:lnTo>
                <a:lnTo>
                  <a:pt x="4758" y="1523"/>
                </a:lnTo>
                <a:lnTo>
                  <a:pt x="4756" y="1546"/>
                </a:lnTo>
                <a:lnTo>
                  <a:pt x="4748" y="1570"/>
                </a:lnTo>
                <a:lnTo>
                  <a:pt x="4736" y="1593"/>
                </a:lnTo>
                <a:lnTo>
                  <a:pt x="4721" y="1614"/>
                </a:lnTo>
                <a:lnTo>
                  <a:pt x="4700" y="1634"/>
                </a:lnTo>
                <a:lnTo>
                  <a:pt x="4676" y="1653"/>
                </a:lnTo>
                <a:lnTo>
                  <a:pt x="4648" y="1670"/>
                </a:lnTo>
                <a:lnTo>
                  <a:pt x="4617" y="1686"/>
                </a:lnTo>
                <a:lnTo>
                  <a:pt x="4583" y="1701"/>
                </a:lnTo>
                <a:lnTo>
                  <a:pt x="4545" y="1713"/>
                </a:lnTo>
                <a:lnTo>
                  <a:pt x="4505" y="1723"/>
                </a:lnTo>
                <a:lnTo>
                  <a:pt x="4462" y="1732"/>
                </a:lnTo>
                <a:lnTo>
                  <a:pt x="4416" y="1739"/>
                </a:lnTo>
                <a:lnTo>
                  <a:pt x="4368" y="1745"/>
                </a:lnTo>
                <a:lnTo>
                  <a:pt x="4318" y="1747"/>
                </a:lnTo>
                <a:lnTo>
                  <a:pt x="4266" y="1748"/>
                </a:lnTo>
                <a:lnTo>
                  <a:pt x="3913" y="1748"/>
                </a:lnTo>
                <a:lnTo>
                  <a:pt x="3702" y="1748"/>
                </a:lnTo>
                <a:lnTo>
                  <a:pt x="3707" y="1740"/>
                </a:lnTo>
                <a:lnTo>
                  <a:pt x="3712" y="1729"/>
                </a:lnTo>
                <a:lnTo>
                  <a:pt x="3717" y="1711"/>
                </a:lnTo>
                <a:lnTo>
                  <a:pt x="3723" y="1686"/>
                </a:lnTo>
                <a:lnTo>
                  <a:pt x="3727" y="1653"/>
                </a:lnTo>
                <a:lnTo>
                  <a:pt x="3731" y="1611"/>
                </a:lnTo>
                <a:lnTo>
                  <a:pt x="3732" y="1559"/>
                </a:lnTo>
                <a:lnTo>
                  <a:pt x="3735" y="1154"/>
                </a:lnTo>
                <a:lnTo>
                  <a:pt x="3734" y="1102"/>
                </a:lnTo>
                <a:lnTo>
                  <a:pt x="3731" y="1060"/>
                </a:lnTo>
                <a:lnTo>
                  <a:pt x="3725" y="1027"/>
                </a:lnTo>
                <a:lnTo>
                  <a:pt x="3719" y="1002"/>
                </a:lnTo>
                <a:lnTo>
                  <a:pt x="3707" y="972"/>
                </a:lnTo>
                <a:lnTo>
                  <a:pt x="3702" y="964"/>
                </a:lnTo>
                <a:lnTo>
                  <a:pt x="4012" y="964"/>
                </a:lnTo>
                <a:lnTo>
                  <a:pt x="4223" y="964"/>
                </a:lnTo>
                <a:lnTo>
                  <a:pt x="4272" y="965"/>
                </a:lnTo>
                <a:lnTo>
                  <a:pt x="4317" y="968"/>
                </a:lnTo>
                <a:lnTo>
                  <a:pt x="4361" y="971"/>
                </a:lnTo>
                <a:lnTo>
                  <a:pt x="4403" y="976"/>
                </a:lnTo>
                <a:lnTo>
                  <a:pt x="4442" y="983"/>
                </a:lnTo>
                <a:lnTo>
                  <a:pt x="4478" y="990"/>
                </a:lnTo>
                <a:lnTo>
                  <a:pt x="4541" y="1010"/>
                </a:lnTo>
                <a:lnTo>
                  <a:pt x="4569" y="1021"/>
                </a:lnTo>
                <a:lnTo>
                  <a:pt x="4592" y="1035"/>
                </a:lnTo>
                <a:lnTo>
                  <a:pt x="4614" y="1048"/>
                </a:lnTo>
                <a:lnTo>
                  <a:pt x="4623" y="1056"/>
                </a:lnTo>
                <a:lnTo>
                  <a:pt x="4631" y="1064"/>
                </a:lnTo>
                <a:lnTo>
                  <a:pt x="4645" y="1081"/>
                </a:lnTo>
                <a:lnTo>
                  <a:pt x="4655" y="1099"/>
                </a:lnTo>
                <a:lnTo>
                  <a:pt x="4660" y="1120"/>
                </a:lnTo>
                <a:lnTo>
                  <a:pt x="4663" y="1140"/>
                </a:lnTo>
                <a:lnTo>
                  <a:pt x="4662" y="1162"/>
                </a:lnTo>
                <a:lnTo>
                  <a:pt x="4657" y="1182"/>
                </a:lnTo>
                <a:lnTo>
                  <a:pt x="4650" y="1201"/>
                </a:lnTo>
                <a:lnTo>
                  <a:pt x="4640" y="1219"/>
                </a:lnTo>
                <a:lnTo>
                  <a:pt x="4629" y="1234"/>
                </a:lnTo>
                <a:lnTo>
                  <a:pt x="4614" y="1249"/>
                </a:lnTo>
                <a:lnTo>
                  <a:pt x="4598" y="1263"/>
                </a:lnTo>
                <a:lnTo>
                  <a:pt x="4580" y="1275"/>
                </a:lnTo>
                <a:lnTo>
                  <a:pt x="4539" y="1297"/>
                </a:lnTo>
                <a:lnTo>
                  <a:pt x="4516" y="1305"/>
                </a:lnTo>
                <a:lnTo>
                  <a:pt x="4493" y="1313"/>
                </a:lnTo>
                <a:lnTo>
                  <a:pt x="4442" y="1326"/>
                </a:lnTo>
                <a:lnTo>
                  <a:pt x="4387" y="1337"/>
                </a:lnTo>
                <a:close/>
                <a:moveTo>
                  <a:pt x="3983" y="1155"/>
                </a:moveTo>
                <a:lnTo>
                  <a:pt x="3983" y="1299"/>
                </a:lnTo>
                <a:lnTo>
                  <a:pt x="4027" y="1314"/>
                </a:lnTo>
                <a:lnTo>
                  <a:pt x="4052" y="1319"/>
                </a:lnTo>
                <a:lnTo>
                  <a:pt x="4077" y="1324"/>
                </a:lnTo>
                <a:lnTo>
                  <a:pt x="4132" y="1330"/>
                </a:lnTo>
                <a:lnTo>
                  <a:pt x="4197" y="1332"/>
                </a:lnTo>
                <a:lnTo>
                  <a:pt x="4223" y="1331"/>
                </a:lnTo>
                <a:lnTo>
                  <a:pt x="4248" y="1329"/>
                </a:lnTo>
                <a:lnTo>
                  <a:pt x="4293" y="1321"/>
                </a:lnTo>
                <a:lnTo>
                  <a:pt x="4315" y="1315"/>
                </a:lnTo>
                <a:lnTo>
                  <a:pt x="4334" y="1307"/>
                </a:lnTo>
                <a:lnTo>
                  <a:pt x="4352" y="1299"/>
                </a:lnTo>
                <a:lnTo>
                  <a:pt x="4368" y="1290"/>
                </a:lnTo>
                <a:lnTo>
                  <a:pt x="4395" y="1270"/>
                </a:lnTo>
                <a:lnTo>
                  <a:pt x="4416" y="1246"/>
                </a:lnTo>
                <a:lnTo>
                  <a:pt x="4423" y="1232"/>
                </a:lnTo>
                <a:lnTo>
                  <a:pt x="4429" y="1219"/>
                </a:lnTo>
                <a:lnTo>
                  <a:pt x="4431" y="1205"/>
                </a:lnTo>
                <a:lnTo>
                  <a:pt x="4433" y="1190"/>
                </a:lnTo>
                <a:lnTo>
                  <a:pt x="4431" y="1165"/>
                </a:lnTo>
                <a:lnTo>
                  <a:pt x="4427" y="1141"/>
                </a:lnTo>
                <a:lnTo>
                  <a:pt x="4420" y="1121"/>
                </a:lnTo>
                <a:lnTo>
                  <a:pt x="4410" y="1103"/>
                </a:lnTo>
                <a:lnTo>
                  <a:pt x="4396" y="1086"/>
                </a:lnTo>
                <a:lnTo>
                  <a:pt x="4382" y="1072"/>
                </a:lnTo>
                <a:lnTo>
                  <a:pt x="4363" y="1060"/>
                </a:lnTo>
                <a:lnTo>
                  <a:pt x="4343" y="1049"/>
                </a:lnTo>
                <a:lnTo>
                  <a:pt x="4320" y="1040"/>
                </a:lnTo>
                <a:lnTo>
                  <a:pt x="4297" y="1034"/>
                </a:lnTo>
                <a:lnTo>
                  <a:pt x="4270" y="1028"/>
                </a:lnTo>
                <a:lnTo>
                  <a:pt x="4242" y="1023"/>
                </a:lnTo>
                <a:lnTo>
                  <a:pt x="4181" y="1018"/>
                </a:lnTo>
                <a:lnTo>
                  <a:pt x="4113" y="1015"/>
                </a:lnTo>
                <a:lnTo>
                  <a:pt x="4051" y="1019"/>
                </a:lnTo>
                <a:lnTo>
                  <a:pt x="3992" y="1027"/>
                </a:lnTo>
                <a:lnTo>
                  <a:pt x="3985" y="1080"/>
                </a:lnTo>
                <a:lnTo>
                  <a:pt x="3983" y="1155"/>
                </a:lnTo>
                <a:close/>
                <a:moveTo>
                  <a:pt x="4231" y="1697"/>
                </a:moveTo>
                <a:lnTo>
                  <a:pt x="4285" y="1695"/>
                </a:lnTo>
                <a:lnTo>
                  <a:pt x="4336" y="1691"/>
                </a:lnTo>
                <a:lnTo>
                  <a:pt x="4380" y="1680"/>
                </a:lnTo>
                <a:lnTo>
                  <a:pt x="4401" y="1673"/>
                </a:lnTo>
                <a:lnTo>
                  <a:pt x="4420" y="1667"/>
                </a:lnTo>
                <a:lnTo>
                  <a:pt x="4451" y="1646"/>
                </a:lnTo>
                <a:lnTo>
                  <a:pt x="4464" y="1635"/>
                </a:lnTo>
                <a:lnTo>
                  <a:pt x="4475" y="1621"/>
                </a:lnTo>
                <a:lnTo>
                  <a:pt x="4484" y="1607"/>
                </a:lnTo>
                <a:lnTo>
                  <a:pt x="4489" y="1590"/>
                </a:lnTo>
                <a:lnTo>
                  <a:pt x="4494" y="1571"/>
                </a:lnTo>
                <a:lnTo>
                  <a:pt x="4495" y="1551"/>
                </a:lnTo>
                <a:lnTo>
                  <a:pt x="4494" y="1536"/>
                </a:lnTo>
                <a:lnTo>
                  <a:pt x="4492" y="1521"/>
                </a:lnTo>
                <a:lnTo>
                  <a:pt x="4487" y="1509"/>
                </a:lnTo>
                <a:lnTo>
                  <a:pt x="4481" y="1495"/>
                </a:lnTo>
                <a:lnTo>
                  <a:pt x="4465" y="1472"/>
                </a:lnTo>
                <a:lnTo>
                  <a:pt x="4455" y="1461"/>
                </a:lnTo>
                <a:lnTo>
                  <a:pt x="4444" y="1451"/>
                </a:lnTo>
                <a:lnTo>
                  <a:pt x="4417" y="1433"/>
                </a:lnTo>
                <a:lnTo>
                  <a:pt x="4387" y="1417"/>
                </a:lnTo>
                <a:lnTo>
                  <a:pt x="4353" y="1403"/>
                </a:lnTo>
                <a:lnTo>
                  <a:pt x="4316" y="1392"/>
                </a:lnTo>
                <a:lnTo>
                  <a:pt x="4276" y="1382"/>
                </a:lnTo>
                <a:lnTo>
                  <a:pt x="4234" y="1374"/>
                </a:lnTo>
                <a:lnTo>
                  <a:pt x="4192" y="1368"/>
                </a:lnTo>
                <a:lnTo>
                  <a:pt x="4149" y="1364"/>
                </a:lnTo>
                <a:lnTo>
                  <a:pt x="4106" y="1360"/>
                </a:lnTo>
                <a:lnTo>
                  <a:pt x="4063" y="1359"/>
                </a:lnTo>
                <a:lnTo>
                  <a:pt x="3983" y="1359"/>
                </a:lnTo>
                <a:lnTo>
                  <a:pt x="3983" y="1559"/>
                </a:lnTo>
                <a:lnTo>
                  <a:pt x="3984" y="1611"/>
                </a:lnTo>
                <a:lnTo>
                  <a:pt x="3987" y="1653"/>
                </a:lnTo>
                <a:lnTo>
                  <a:pt x="4032" y="1670"/>
                </a:lnTo>
                <a:lnTo>
                  <a:pt x="4060" y="1677"/>
                </a:lnTo>
                <a:lnTo>
                  <a:pt x="4088" y="1684"/>
                </a:lnTo>
                <a:lnTo>
                  <a:pt x="4120" y="1689"/>
                </a:lnTo>
                <a:lnTo>
                  <a:pt x="4155" y="1694"/>
                </a:lnTo>
                <a:lnTo>
                  <a:pt x="4191" y="1696"/>
                </a:lnTo>
                <a:lnTo>
                  <a:pt x="4231" y="1697"/>
                </a:lnTo>
                <a:close/>
                <a:moveTo>
                  <a:pt x="5855" y="964"/>
                </a:moveTo>
                <a:lnTo>
                  <a:pt x="5852" y="970"/>
                </a:lnTo>
                <a:lnTo>
                  <a:pt x="5844" y="992"/>
                </a:lnTo>
                <a:lnTo>
                  <a:pt x="5834" y="1031"/>
                </a:lnTo>
                <a:lnTo>
                  <a:pt x="5829" y="1061"/>
                </a:lnTo>
                <a:lnTo>
                  <a:pt x="5827" y="1097"/>
                </a:lnTo>
                <a:lnTo>
                  <a:pt x="5827" y="1155"/>
                </a:lnTo>
                <a:lnTo>
                  <a:pt x="5827" y="1305"/>
                </a:lnTo>
                <a:lnTo>
                  <a:pt x="5826" y="1347"/>
                </a:lnTo>
                <a:lnTo>
                  <a:pt x="5822" y="1388"/>
                </a:lnTo>
                <a:lnTo>
                  <a:pt x="5816" y="1430"/>
                </a:lnTo>
                <a:lnTo>
                  <a:pt x="5807" y="1470"/>
                </a:lnTo>
                <a:lnTo>
                  <a:pt x="5793" y="1509"/>
                </a:lnTo>
                <a:lnTo>
                  <a:pt x="5776" y="1548"/>
                </a:lnTo>
                <a:lnTo>
                  <a:pt x="5767" y="1566"/>
                </a:lnTo>
                <a:lnTo>
                  <a:pt x="5756" y="1584"/>
                </a:lnTo>
                <a:lnTo>
                  <a:pt x="5732" y="1618"/>
                </a:lnTo>
                <a:lnTo>
                  <a:pt x="5702" y="1650"/>
                </a:lnTo>
                <a:lnTo>
                  <a:pt x="5669" y="1678"/>
                </a:lnTo>
                <a:lnTo>
                  <a:pt x="5651" y="1691"/>
                </a:lnTo>
                <a:lnTo>
                  <a:pt x="5631" y="1703"/>
                </a:lnTo>
                <a:lnTo>
                  <a:pt x="5588" y="1725"/>
                </a:lnTo>
                <a:lnTo>
                  <a:pt x="5565" y="1734"/>
                </a:lnTo>
                <a:lnTo>
                  <a:pt x="5540" y="1742"/>
                </a:lnTo>
                <a:lnTo>
                  <a:pt x="5486" y="1754"/>
                </a:lnTo>
                <a:lnTo>
                  <a:pt x="5427" y="1762"/>
                </a:lnTo>
                <a:lnTo>
                  <a:pt x="5394" y="1764"/>
                </a:lnTo>
                <a:lnTo>
                  <a:pt x="5361" y="1765"/>
                </a:lnTo>
                <a:lnTo>
                  <a:pt x="5296" y="1763"/>
                </a:lnTo>
                <a:lnTo>
                  <a:pt x="5236" y="1759"/>
                </a:lnTo>
                <a:lnTo>
                  <a:pt x="5181" y="1750"/>
                </a:lnTo>
                <a:lnTo>
                  <a:pt x="5130" y="1738"/>
                </a:lnTo>
                <a:lnTo>
                  <a:pt x="5083" y="1722"/>
                </a:lnTo>
                <a:lnTo>
                  <a:pt x="5041" y="1704"/>
                </a:lnTo>
                <a:lnTo>
                  <a:pt x="5003" y="1683"/>
                </a:lnTo>
                <a:lnTo>
                  <a:pt x="4970" y="1658"/>
                </a:lnTo>
                <a:lnTo>
                  <a:pt x="4940" y="1629"/>
                </a:lnTo>
                <a:lnTo>
                  <a:pt x="4917" y="1599"/>
                </a:lnTo>
                <a:lnTo>
                  <a:pt x="4895" y="1563"/>
                </a:lnTo>
                <a:lnTo>
                  <a:pt x="4879" y="1527"/>
                </a:lnTo>
                <a:lnTo>
                  <a:pt x="4867" y="1486"/>
                </a:lnTo>
                <a:lnTo>
                  <a:pt x="4862" y="1466"/>
                </a:lnTo>
                <a:lnTo>
                  <a:pt x="4858" y="1443"/>
                </a:lnTo>
                <a:lnTo>
                  <a:pt x="4853" y="1398"/>
                </a:lnTo>
                <a:lnTo>
                  <a:pt x="4853" y="1349"/>
                </a:lnTo>
                <a:lnTo>
                  <a:pt x="4858" y="1155"/>
                </a:lnTo>
                <a:lnTo>
                  <a:pt x="4857" y="1104"/>
                </a:lnTo>
                <a:lnTo>
                  <a:pt x="4854" y="1063"/>
                </a:lnTo>
                <a:lnTo>
                  <a:pt x="4850" y="1030"/>
                </a:lnTo>
                <a:lnTo>
                  <a:pt x="4844" y="1004"/>
                </a:lnTo>
                <a:lnTo>
                  <a:pt x="4838" y="986"/>
                </a:lnTo>
                <a:lnTo>
                  <a:pt x="4834" y="973"/>
                </a:lnTo>
                <a:lnTo>
                  <a:pt x="4828" y="964"/>
                </a:lnTo>
                <a:lnTo>
                  <a:pt x="5143" y="964"/>
                </a:lnTo>
                <a:lnTo>
                  <a:pt x="5139" y="973"/>
                </a:lnTo>
                <a:lnTo>
                  <a:pt x="5134" y="986"/>
                </a:lnTo>
                <a:lnTo>
                  <a:pt x="5129" y="1004"/>
                </a:lnTo>
                <a:lnTo>
                  <a:pt x="5120" y="1063"/>
                </a:lnTo>
                <a:lnTo>
                  <a:pt x="5116" y="1104"/>
                </a:lnTo>
                <a:lnTo>
                  <a:pt x="5115" y="1155"/>
                </a:lnTo>
                <a:lnTo>
                  <a:pt x="5116" y="1382"/>
                </a:lnTo>
                <a:lnTo>
                  <a:pt x="5118" y="1437"/>
                </a:lnTo>
                <a:lnTo>
                  <a:pt x="5126" y="1493"/>
                </a:lnTo>
                <a:lnTo>
                  <a:pt x="5133" y="1519"/>
                </a:lnTo>
                <a:lnTo>
                  <a:pt x="5142" y="1545"/>
                </a:lnTo>
                <a:lnTo>
                  <a:pt x="5154" y="1569"/>
                </a:lnTo>
                <a:lnTo>
                  <a:pt x="5168" y="1592"/>
                </a:lnTo>
                <a:lnTo>
                  <a:pt x="5184" y="1613"/>
                </a:lnTo>
                <a:lnTo>
                  <a:pt x="5203" y="1633"/>
                </a:lnTo>
                <a:lnTo>
                  <a:pt x="5226" y="1650"/>
                </a:lnTo>
                <a:lnTo>
                  <a:pt x="5252" y="1663"/>
                </a:lnTo>
                <a:lnTo>
                  <a:pt x="5283" y="1676"/>
                </a:lnTo>
                <a:lnTo>
                  <a:pt x="5316" y="1684"/>
                </a:lnTo>
                <a:lnTo>
                  <a:pt x="5353" y="1689"/>
                </a:lnTo>
                <a:lnTo>
                  <a:pt x="5394" y="1692"/>
                </a:lnTo>
                <a:lnTo>
                  <a:pt x="5442" y="1689"/>
                </a:lnTo>
                <a:lnTo>
                  <a:pt x="5485" y="1684"/>
                </a:lnTo>
                <a:lnTo>
                  <a:pt x="5505" y="1679"/>
                </a:lnTo>
                <a:lnTo>
                  <a:pt x="5524" y="1673"/>
                </a:lnTo>
                <a:lnTo>
                  <a:pt x="5542" y="1668"/>
                </a:lnTo>
                <a:lnTo>
                  <a:pt x="5559" y="1660"/>
                </a:lnTo>
                <a:lnTo>
                  <a:pt x="5576" y="1652"/>
                </a:lnTo>
                <a:lnTo>
                  <a:pt x="5592" y="1644"/>
                </a:lnTo>
                <a:lnTo>
                  <a:pt x="5621" y="1624"/>
                </a:lnTo>
                <a:lnTo>
                  <a:pt x="5646" y="1601"/>
                </a:lnTo>
                <a:lnTo>
                  <a:pt x="5668" y="1576"/>
                </a:lnTo>
                <a:lnTo>
                  <a:pt x="5688" y="1548"/>
                </a:lnTo>
                <a:lnTo>
                  <a:pt x="5703" y="1517"/>
                </a:lnTo>
                <a:lnTo>
                  <a:pt x="5717" y="1484"/>
                </a:lnTo>
                <a:lnTo>
                  <a:pt x="5727" y="1449"/>
                </a:lnTo>
                <a:lnTo>
                  <a:pt x="5736" y="1411"/>
                </a:lnTo>
                <a:lnTo>
                  <a:pt x="5742" y="1373"/>
                </a:lnTo>
                <a:lnTo>
                  <a:pt x="5745" y="1333"/>
                </a:lnTo>
                <a:lnTo>
                  <a:pt x="5746" y="1291"/>
                </a:lnTo>
                <a:lnTo>
                  <a:pt x="5746" y="1246"/>
                </a:lnTo>
                <a:lnTo>
                  <a:pt x="5748" y="1154"/>
                </a:lnTo>
                <a:lnTo>
                  <a:pt x="5746" y="1102"/>
                </a:lnTo>
                <a:lnTo>
                  <a:pt x="5743" y="1060"/>
                </a:lnTo>
                <a:lnTo>
                  <a:pt x="5733" y="1002"/>
                </a:lnTo>
                <a:lnTo>
                  <a:pt x="5722" y="972"/>
                </a:lnTo>
                <a:lnTo>
                  <a:pt x="5717" y="964"/>
                </a:lnTo>
                <a:lnTo>
                  <a:pt x="5855" y="964"/>
                </a:lnTo>
                <a:close/>
                <a:moveTo>
                  <a:pt x="7015" y="1559"/>
                </a:moveTo>
                <a:lnTo>
                  <a:pt x="7016" y="1601"/>
                </a:lnTo>
                <a:lnTo>
                  <a:pt x="7018" y="1637"/>
                </a:lnTo>
                <a:lnTo>
                  <a:pt x="7022" y="1667"/>
                </a:lnTo>
                <a:lnTo>
                  <a:pt x="7026" y="1692"/>
                </a:lnTo>
                <a:lnTo>
                  <a:pt x="7086" y="1748"/>
                </a:lnTo>
                <a:lnTo>
                  <a:pt x="7048" y="1748"/>
                </a:lnTo>
                <a:lnTo>
                  <a:pt x="6899" y="1748"/>
                </a:lnTo>
                <a:lnTo>
                  <a:pt x="6726" y="1748"/>
                </a:lnTo>
                <a:lnTo>
                  <a:pt x="6402" y="1427"/>
                </a:lnTo>
                <a:lnTo>
                  <a:pt x="6087" y="1115"/>
                </a:lnTo>
                <a:lnTo>
                  <a:pt x="6085" y="1155"/>
                </a:lnTo>
                <a:lnTo>
                  <a:pt x="6085" y="1559"/>
                </a:lnTo>
                <a:lnTo>
                  <a:pt x="6088" y="1611"/>
                </a:lnTo>
                <a:lnTo>
                  <a:pt x="6091" y="1653"/>
                </a:lnTo>
                <a:lnTo>
                  <a:pt x="6097" y="1686"/>
                </a:lnTo>
                <a:lnTo>
                  <a:pt x="6102" y="1711"/>
                </a:lnTo>
                <a:lnTo>
                  <a:pt x="6114" y="1740"/>
                </a:lnTo>
                <a:lnTo>
                  <a:pt x="6119" y="1748"/>
                </a:lnTo>
                <a:lnTo>
                  <a:pt x="5971" y="1748"/>
                </a:lnTo>
                <a:lnTo>
                  <a:pt x="5975" y="1740"/>
                </a:lnTo>
                <a:lnTo>
                  <a:pt x="5988" y="1711"/>
                </a:lnTo>
                <a:lnTo>
                  <a:pt x="5994" y="1686"/>
                </a:lnTo>
                <a:lnTo>
                  <a:pt x="5999" y="1653"/>
                </a:lnTo>
                <a:lnTo>
                  <a:pt x="6002" y="1634"/>
                </a:lnTo>
                <a:lnTo>
                  <a:pt x="6003" y="1611"/>
                </a:lnTo>
                <a:lnTo>
                  <a:pt x="6004" y="1559"/>
                </a:lnTo>
                <a:lnTo>
                  <a:pt x="6007" y="1154"/>
                </a:lnTo>
                <a:lnTo>
                  <a:pt x="6005" y="1083"/>
                </a:lnTo>
                <a:lnTo>
                  <a:pt x="5998" y="1032"/>
                </a:lnTo>
                <a:lnTo>
                  <a:pt x="5956" y="994"/>
                </a:lnTo>
                <a:lnTo>
                  <a:pt x="5921" y="964"/>
                </a:lnTo>
                <a:lnTo>
                  <a:pt x="6268" y="964"/>
                </a:lnTo>
                <a:lnTo>
                  <a:pt x="6932" y="1601"/>
                </a:lnTo>
                <a:lnTo>
                  <a:pt x="6933" y="1559"/>
                </a:lnTo>
                <a:lnTo>
                  <a:pt x="6937" y="1154"/>
                </a:lnTo>
                <a:lnTo>
                  <a:pt x="6935" y="1102"/>
                </a:lnTo>
                <a:lnTo>
                  <a:pt x="6931" y="1060"/>
                </a:lnTo>
                <a:lnTo>
                  <a:pt x="6925" y="1027"/>
                </a:lnTo>
                <a:lnTo>
                  <a:pt x="6920" y="1002"/>
                </a:lnTo>
                <a:lnTo>
                  <a:pt x="6908" y="972"/>
                </a:lnTo>
                <a:lnTo>
                  <a:pt x="6903" y="964"/>
                </a:lnTo>
                <a:lnTo>
                  <a:pt x="7048" y="964"/>
                </a:lnTo>
                <a:lnTo>
                  <a:pt x="7043" y="972"/>
                </a:lnTo>
                <a:lnTo>
                  <a:pt x="7032" y="1002"/>
                </a:lnTo>
                <a:lnTo>
                  <a:pt x="7025" y="1027"/>
                </a:lnTo>
                <a:lnTo>
                  <a:pt x="7020" y="1060"/>
                </a:lnTo>
                <a:lnTo>
                  <a:pt x="7018" y="1080"/>
                </a:lnTo>
                <a:lnTo>
                  <a:pt x="7016" y="1103"/>
                </a:lnTo>
                <a:lnTo>
                  <a:pt x="7015" y="1155"/>
                </a:lnTo>
                <a:lnTo>
                  <a:pt x="7015" y="1559"/>
                </a:lnTo>
                <a:close/>
                <a:moveTo>
                  <a:pt x="7750" y="964"/>
                </a:moveTo>
                <a:lnTo>
                  <a:pt x="7855" y="969"/>
                </a:lnTo>
                <a:lnTo>
                  <a:pt x="7905" y="973"/>
                </a:lnTo>
                <a:lnTo>
                  <a:pt x="7955" y="981"/>
                </a:lnTo>
                <a:lnTo>
                  <a:pt x="8002" y="990"/>
                </a:lnTo>
                <a:lnTo>
                  <a:pt x="8047" y="1003"/>
                </a:lnTo>
                <a:lnTo>
                  <a:pt x="8090" y="1018"/>
                </a:lnTo>
                <a:lnTo>
                  <a:pt x="8129" y="1036"/>
                </a:lnTo>
                <a:lnTo>
                  <a:pt x="8166" y="1056"/>
                </a:lnTo>
                <a:lnTo>
                  <a:pt x="8183" y="1068"/>
                </a:lnTo>
                <a:lnTo>
                  <a:pt x="8199" y="1079"/>
                </a:lnTo>
                <a:lnTo>
                  <a:pt x="8227" y="1106"/>
                </a:lnTo>
                <a:lnTo>
                  <a:pt x="8240" y="1120"/>
                </a:lnTo>
                <a:lnTo>
                  <a:pt x="8252" y="1136"/>
                </a:lnTo>
                <a:lnTo>
                  <a:pt x="8271" y="1169"/>
                </a:lnTo>
                <a:lnTo>
                  <a:pt x="8286" y="1205"/>
                </a:lnTo>
                <a:lnTo>
                  <a:pt x="8294" y="1246"/>
                </a:lnTo>
                <a:lnTo>
                  <a:pt x="8296" y="1267"/>
                </a:lnTo>
                <a:lnTo>
                  <a:pt x="8297" y="1289"/>
                </a:lnTo>
                <a:lnTo>
                  <a:pt x="8295" y="1333"/>
                </a:lnTo>
                <a:lnTo>
                  <a:pt x="8291" y="1355"/>
                </a:lnTo>
                <a:lnTo>
                  <a:pt x="8287" y="1376"/>
                </a:lnTo>
                <a:lnTo>
                  <a:pt x="8274" y="1418"/>
                </a:lnTo>
                <a:lnTo>
                  <a:pt x="8257" y="1460"/>
                </a:lnTo>
                <a:lnTo>
                  <a:pt x="8246" y="1481"/>
                </a:lnTo>
                <a:lnTo>
                  <a:pt x="8235" y="1500"/>
                </a:lnTo>
                <a:lnTo>
                  <a:pt x="8208" y="1537"/>
                </a:lnTo>
                <a:lnTo>
                  <a:pt x="8176" y="1574"/>
                </a:lnTo>
                <a:lnTo>
                  <a:pt x="8138" y="1608"/>
                </a:lnTo>
                <a:lnTo>
                  <a:pt x="8118" y="1622"/>
                </a:lnTo>
                <a:lnTo>
                  <a:pt x="8098" y="1638"/>
                </a:lnTo>
                <a:lnTo>
                  <a:pt x="8075" y="1652"/>
                </a:lnTo>
                <a:lnTo>
                  <a:pt x="8051" y="1666"/>
                </a:lnTo>
                <a:lnTo>
                  <a:pt x="8026" y="1678"/>
                </a:lnTo>
                <a:lnTo>
                  <a:pt x="8000" y="1691"/>
                </a:lnTo>
                <a:lnTo>
                  <a:pt x="7973" y="1701"/>
                </a:lnTo>
                <a:lnTo>
                  <a:pt x="7945" y="1711"/>
                </a:lnTo>
                <a:lnTo>
                  <a:pt x="7886" y="1727"/>
                </a:lnTo>
                <a:lnTo>
                  <a:pt x="7821" y="1739"/>
                </a:lnTo>
                <a:lnTo>
                  <a:pt x="7753" y="1747"/>
                </a:lnTo>
                <a:lnTo>
                  <a:pt x="7717" y="1750"/>
                </a:lnTo>
                <a:lnTo>
                  <a:pt x="7679" y="1750"/>
                </a:lnTo>
                <a:lnTo>
                  <a:pt x="7513" y="1750"/>
                </a:lnTo>
                <a:lnTo>
                  <a:pt x="7203" y="1750"/>
                </a:lnTo>
                <a:lnTo>
                  <a:pt x="7208" y="1742"/>
                </a:lnTo>
                <a:lnTo>
                  <a:pt x="7212" y="1730"/>
                </a:lnTo>
                <a:lnTo>
                  <a:pt x="7218" y="1712"/>
                </a:lnTo>
                <a:lnTo>
                  <a:pt x="7224" y="1687"/>
                </a:lnTo>
                <a:lnTo>
                  <a:pt x="7228" y="1654"/>
                </a:lnTo>
                <a:lnTo>
                  <a:pt x="7232" y="1611"/>
                </a:lnTo>
                <a:lnTo>
                  <a:pt x="7233" y="1559"/>
                </a:lnTo>
                <a:lnTo>
                  <a:pt x="7236" y="1154"/>
                </a:lnTo>
                <a:lnTo>
                  <a:pt x="7235" y="1102"/>
                </a:lnTo>
                <a:lnTo>
                  <a:pt x="7232" y="1060"/>
                </a:lnTo>
                <a:lnTo>
                  <a:pt x="7226" y="1027"/>
                </a:lnTo>
                <a:lnTo>
                  <a:pt x="7219" y="1002"/>
                </a:lnTo>
                <a:lnTo>
                  <a:pt x="7208" y="972"/>
                </a:lnTo>
                <a:lnTo>
                  <a:pt x="7203" y="964"/>
                </a:lnTo>
                <a:lnTo>
                  <a:pt x="7513" y="964"/>
                </a:lnTo>
                <a:lnTo>
                  <a:pt x="7750" y="964"/>
                </a:lnTo>
                <a:close/>
                <a:moveTo>
                  <a:pt x="7712" y="1703"/>
                </a:moveTo>
                <a:lnTo>
                  <a:pt x="7753" y="1701"/>
                </a:lnTo>
                <a:lnTo>
                  <a:pt x="7792" y="1696"/>
                </a:lnTo>
                <a:lnTo>
                  <a:pt x="7827" y="1688"/>
                </a:lnTo>
                <a:lnTo>
                  <a:pt x="7860" y="1678"/>
                </a:lnTo>
                <a:lnTo>
                  <a:pt x="7889" y="1664"/>
                </a:lnTo>
                <a:lnTo>
                  <a:pt x="7915" y="1649"/>
                </a:lnTo>
                <a:lnTo>
                  <a:pt x="7940" y="1629"/>
                </a:lnTo>
                <a:lnTo>
                  <a:pt x="7962" y="1609"/>
                </a:lnTo>
                <a:lnTo>
                  <a:pt x="7980" y="1585"/>
                </a:lnTo>
                <a:lnTo>
                  <a:pt x="7996" y="1560"/>
                </a:lnTo>
                <a:lnTo>
                  <a:pt x="8009" y="1533"/>
                </a:lnTo>
                <a:lnTo>
                  <a:pt x="8021" y="1503"/>
                </a:lnTo>
                <a:lnTo>
                  <a:pt x="8030" y="1473"/>
                </a:lnTo>
                <a:lnTo>
                  <a:pt x="8035" y="1440"/>
                </a:lnTo>
                <a:lnTo>
                  <a:pt x="8039" y="1407"/>
                </a:lnTo>
                <a:lnTo>
                  <a:pt x="8040" y="1371"/>
                </a:lnTo>
                <a:lnTo>
                  <a:pt x="8038" y="1325"/>
                </a:lnTo>
                <a:lnTo>
                  <a:pt x="8032" y="1283"/>
                </a:lnTo>
                <a:lnTo>
                  <a:pt x="8027" y="1264"/>
                </a:lnTo>
                <a:lnTo>
                  <a:pt x="8022" y="1245"/>
                </a:lnTo>
                <a:lnTo>
                  <a:pt x="8015" y="1226"/>
                </a:lnTo>
                <a:lnTo>
                  <a:pt x="8008" y="1209"/>
                </a:lnTo>
                <a:lnTo>
                  <a:pt x="8000" y="1194"/>
                </a:lnTo>
                <a:lnTo>
                  <a:pt x="7991" y="1178"/>
                </a:lnTo>
                <a:lnTo>
                  <a:pt x="7982" y="1163"/>
                </a:lnTo>
                <a:lnTo>
                  <a:pt x="7972" y="1148"/>
                </a:lnTo>
                <a:lnTo>
                  <a:pt x="7949" y="1122"/>
                </a:lnTo>
                <a:lnTo>
                  <a:pt x="7923" y="1099"/>
                </a:lnTo>
                <a:lnTo>
                  <a:pt x="7896" y="1079"/>
                </a:lnTo>
                <a:lnTo>
                  <a:pt x="7866" y="1062"/>
                </a:lnTo>
                <a:lnTo>
                  <a:pt x="7835" y="1048"/>
                </a:lnTo>
                <a:lnTo>
                  <a:pt x="7802" y="1036"/>
                </a:lnTo>
                <a:lnTo>
                  <a:pt x="7767" y="1027"/>
                </a:lnTo>
                <a:lnTo>
                  <a:pt x="7731" y="1021"/>
                </a:lnTo>
                <a:lnTo>
                  <a:pt x="7695" y="1018"/>
                </a:lnTo>
                <a:lnTo>
                  <a:pt x="7658" y="1015"/>
                </a:lnTo>
                <a:lnTo>
                  <a:pt x="7620" y="1015"/>
                </a:lnTo>
                <a:lnTo>
                  <a:pt x="7580" y="1019"/>
                </a:lnTo>
                <a:lnTo>
                  <a:pt x="7535" y="1026"/>
                </a:lnTo>
                <a:lnTo>
                  <a:pt x="7490" y="1037"/>
                </a:lnTo>
                <a:lnTo>
                  <a:pt x="7484" y="1087"/>
                </a:lnTo>
                <a:lnTo>
                  <a:pt x="7482" y="1155"/>
                </a:lnTo>
                <a:lnTo>
                  <a:pt x="7482" y="1559"/>
                </a:lnTo>
                <a:lnTo>
                  <a:pt x="7483" y="1608"/>
                </a:lnTo>
                <a:lnTo>
                  <a:pt x="7487" y="1647"/>
                </a:lnTo>
                <a:lnTo>
                  <a:pt x="7507" y="1660"/>
                </a:lnTo>
                <a:lnTo>
                  <a:pt x="7530" y="1670"/>
                </a:lnTo>
                <a:lnTo>
                  <a:pt x="7553" y="1679"/>
                </a:lnTo>
                <a:lnTo>
                  <a:pt x="7580" y="1687"/>
                </a:lnTo>
                <a:lnTo>
                  <a:pt x="7609" y="1694"/>
                </a:lnTo>
                <a:lnTo>
                  <a:pt x="7640" y="1698"/>
                </a:lnTo>
                <a:lnTo>
                  <a:pt x="7675" y="1702"/>
                </a:lnTo>
                <a:lnTo>
                  <a:pt x="7712" y="1703"/>
                </a:lnTo>
                <a:close/>
                <a:moveTo>
                  <a:pt x="8688" y="1697"/>
                </a:moveTo>
                <a:lnTo>
                  <a:pt x="8840" y="1698"/>
                </a:lnTo>
                <a:lnTo>
                  <a:pt x="8966" y="1698"/>
                </a:lnTo>
                <a:lnTo>
                  <a:pt x="9020" y="1696"/>
                </a:lnTo>
                <a:lnTo>
                  <a:pt x="9069" y="1693"/>
                </a:lnTo>
                <a:lnTo>
                  <a:pt x="9113" y="1687"/>
                </a:lnTo>
                <a:lnTo>
                  <a:pt x="9153" y="1678"/>
                </a:lnTo>
                <a:lnTo>
                  <a:pt x="9190" y="1667"/>
                </a:lnTo>
                <a:lnTo>
                  <a:pt x="9224" y="1652"/>
                </a:lnTo>
                <a:lnTo>
                  <a:pt x="9256" y="1633"/>
                </a:lnTo>
                <a:lnTo>
                  <a:pt x="9286" y="1609"/>
                </a:lnTo>
                <a:lnTo>
                  <a:pt x="9315" y="1580"/>
                </a:lnTo>
                <a:lnTo>
                  <a:pt x="9344" y="1546"/>
                </a:lnTo>
                <a:lnTo>
                  <a:pt x="9372" y="1507"/>
                </a:lnTo>
                <a:lnTo>
                  <a:pt x="9401" y="1460"/>
                </a:lnTo>
                <a:lnTo>
                  <a:pt x="9442" y="1465"/>
                </a:lnTo>
                <a:lnTo>
                  <a:pt x="9393" y="1753"/>
                </a:lnTo>
                <a:lnTo>
                  <a:pt x="8897" y="1751"/>
                </a:lnTo>
                <a:lnTo>
                  <a:pt x="8400" y="1748"/>
                </a:lnTo>
                <a:lnTo>
                  <a:pt x="8405" y="1740"/>
                </a:lnTo>
                <a:lnTo>
                  <a:pt x="8414" y="1711"/>
                </a:lnTo>
                <a:lnTo>
                  <a:pt x="8418" y="1686"/>
                </a:lnTo>
                <a:lnTo>
                  <a:pt x="8423" y="1653"/>
                </a:lnTo>
                <a:lnTo>
                  <a:pt x="8426" y="1611"/>
                </a:lnTo>
                <a:lnTo>
                  <a:pt x="8428" y="1559"/>
                </a:lnTo>
                <a:lnTo>
                  <a:pt x="8431" y="1154"/>
                </a:lnTo>
                <a:lnTo>
                  <a:pt x="8430" y="1102"/>
                </a:lnTo>
                <a:lnTo>
                  <a:pt x="8425" y="1060"/>
                </a:lnTo>
                <a:lnTo>
                  <a:pt x="8415" y="1002"/>
                </a:lnTo>
                <a:lnTo>
                  <a:pt x="8405" y="972"/>
                </a:lnTo>
                <a:lnTo>
                  <a:pt x="8400" y="964"/>
                </a:lnTo>
                <a:lnTo>
                  <a:pt x="8874" y="964"/>
                </a:lnTo>
                <a:lnTo>
                  <a:pt x="9349" y="964"/>
                </a:lnTo>
                <a:lnTo>
                  <a:pt x="9398" y="1249"/>
                </a:lnTo>
                <a:lnTo>
                  <a:pt x="9356" y="1254"/>
                </a:lnTo>
                <a:lnTo>
                  <a:pt x="9329" y="1211"/>
                </a:lnTo>
                <a:lnTo>
                  <a:pt x="9302" y="1173"/>
                </a:lnTo>
                <a:lnTo>
                  <a:pt x="9274" y="1140"/>
                </a:lnTo>
                <a:lnTo>
                  <a:pt x="9261" y="1125"/>
                </a:lnTo>
                <a:lnTo>
                  <a:pt x="9246" y="1113"/>
                </a:lnTo>
                <a:lnTo>
                  <a:pt x="9218" y="1089"/>
                </a:lnTo>
                <a:lnTo>
                  <a:pt x="9187" y="1070"/>
                </a:lnTo>
                <a:lnTo>
                  <a:pt x="9154" y="1054"/>
                </a:lnTo>
                <a:lnTo>
                  <a:pt x="9119" y="1042"/>
                </a:lnTo>
                <a:lnTo>
                  <a:pt x="9081" y="1032"/>
                </a:lnTo>
                <a:lnTo>
                  <a:pt x="9040" y="1026"/>
                </a:lnTo>
                <a:lnTo>
                  <a:pt x="8994" y="1021"/>
                </a:lnTo>
                <a:lnTo>
                  <a:pt x="8943" y="1018"/>
                </a:lnTo>
                <a:lnTo>
                  <a:pt x="8828" y="1015"/>
                </a:lnTo>
                <a:lnTo>
                  <a:pt x="8688" y="1015"/>
                </a:lnTo>
                <a:lnTo>
                  <a:pt x="8680" y="1071"/>
                </a:lnTo>
                <a:lnTo>
                  <a:pt x="8678" y="1110"/>
                </a:lnTo>
                <a:lnTo>
                  <a:pt x="8677" y="1155"/>
                </a:lnTo>
                <a:lnTo>
                  <a:pt x="8677" y="1308"/>
                </a:lnTo>
                <a:lnTo>
                  <a:pt x="9308" y="1308"/>
                </a:lnTo>
                <a:lnTo>
                  <a:pt x="9308" y="1360"/>
                </a:lnTo>
                <a:lnTo>
                  <a:pt x="8677" y="1360"/>
                </a:lnTo>
                <a:lnTo>
                  <a:pt x="8677" y="1559"/>
                </a:lnTo>
                <a:lnTo>
                  <a:pt x="8678" y="1604"/>
                </a:lnTo>
                <a:lnTo>
                  <a:pt x="8680" y="1642"/>
                </a:lnTo>
                <a:lnTo>
                  <a:pt x="8684" y="1672"/>
                </a:lnTo>
                <a:lnTo>
                  <a:pt x="8688" y="16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8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sv-SE" noProof="0"/>
              <a:t>Klicka här för att ändra mall för rubrikformat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2A0504B-A3F2-405C-9155-C619572FC21C}" type="datetime1">
              <a:rPr lang="fi-FI" smtClean="0"/>
              <a:t>5.5.2022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C9165027-0EB9-41EB-A6AC-E04AF13FD790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329941" y="6325200"/>
            <a:ext cx="1094799" cy="183600"/>
          </a:xfrm>
          <a:custGeom>
            <a:avLst/>
            <a:gdLst>
              <a:gd name="T0" fmla="*/ 10196 w 10625"/>
              <a:gd name="T1" fmla="*/ 1559 h 1779"/>
              <a:gd name="T2" fmla="*/ 9754 w 10625"/>
              <a:gd name="T3" fmla="*/ 1046 h 1779"/>
              <a:gd name="T4" fmla="*/ 37 w 10625"/>
              <a:gd name="T5" fmla="*/ 799 h 1779"/>
              <a:gd name="T6" fmla="*/ 389 w 10625"/>
              <a:gd name="T7" fmla="*/ 364 h 1779"/>
              <a:gd name="T8" fmla="*/ 1109 w 10625"/>
              <a:gd name="T9" fmla="*/ 803 h 1779"/>
              <a:gd name="T10" fmla="*/ 307 w 10625"/>
              <a:gd name="T11" fmla="*/ 732 h 1779"/>
              <a:gd name="T12" fmla="*/ 2349 w 10625"/>
              <a:gd name="T13" fmla="*/ 282 h 1779"/>
              <a:gd name="T14" fmla="*/ 2020 w 10625"/>
              <a:gd name="T15" fmla="*/ 801 h 1779"/>
              <a:gd name="T16" fmla="*/ 1125 w 10625"/>
              <a:gd name="T17" fmla="*/ 471 h 1779"/>
              <a:gd name="T18" fmla="*/ 1782 w 10625"/>
              <a:gd name="T19" fmla="*/ 0 h 1779"/>
              <a:gd name="T20" fmla="*/ 2104 w 10625"/>
              <a:gd name="T21" fmla="*/ 369 h 1779"/>
              <a:gd name="T22" fmla="*/ 1471 w 10625"/>
              <a:gd name="T23" fmla="*/ 125 h 1779"/>
              <a:gd name="T24" fmla="*/ 1563 w 10625"/>
              <a:gd name="T25" fmla="*/ 690 h 1779"/>
              <a:gd name="T26" fmla="*/ 3955 w 10625"/>
              <a:gd name="T27" fmla="*/ 715 h 1779"/>
              <a:gd name="T28" fmla="*/ 2526 w 10625"/>
              <a:gd name="T29" fmla="*/ 758 h 1779"/>
              <a:gd name="T30" fmla="*/ 3572 w 10625"/>
              <a:gd name="T31" fmla="*/ 263 h 1779"/>
              <a:gd name="T32" fmla="*/ 4947 w 10625"/>
              <a:gd name="T33" fmla="*/ 113 h 1779"/>
              <a:gd name="T34" fmla="*/ 5550 w 10625"/>
              <a:gd name="T35" fmla="*/ 74 h 1779"/>
              <a:gd name="T36" fmla="*/ 5901 w 10625"/>
              <a:gd name="T37" fmla="*/ 770 h 1779"/>
              <a:gd name="T38" fmla="*/ 6159 w 10625"/>
              <a:gd name="T39" fmla="*/ 147 h 1779"/>
              <a:gd name="T40" fmla="*/ 6118 w 10625"/>
              <a:gd name="T41" fmla="*/ 736 h 1779"/>
              <a:gd name="T42" fmla="*/ 5311 w 10625"/>
              <a:gd name="T43" fmla="*/ 651 h 1779"/>
              <a:gd name="T44" fmla="*/ 6407 w 10625"/>
              <a:gd name="T45" fmla="*/ 836 h 1779"/>
              <a:gd name="T46" fmla="*/ 7345 w 10625"/>
              <a:gd name="T47" fmla="*/ 60 h 1779"/>
              <a:gd name="T48" fmla="*/ 991 w 10625"/>
              <a:gd name="T49" fmla="*/ 1254 h 1779"/>
              <a:gd name="T50" fmla="*/ 277 w 10625"/>
              <a:gd name="T51" fmla="*/ 1405 h 1779"/>
              <a:gd name="T52" fmla="*/ 1788 w 10625"/>
              <a:gd name="T53" fmla="*/ 927 h 1779"/>
              <a:gd name="T54" fmla="*/ 2368 w 10625"/>
              <a:gd name="T55" fmla="*/ 1365 h 1779"/>
              <a:gd name="T56" fmla="*/ 1609 w 10625"/>
              <a:gd name="T57" fmla="*/ 1771 h 1779"/>
              <a:gd name="T58" fmla="*/ 1165 w 10625"/>
              <a:gd name="T59" fmla="*/ 1222 h 1779"/>
              <a:gd name="T60" fmla="*/ 1943 w 10625"/>
              <a:gd name="T61" fmla="*/ 1684 h 1779"/>
              <a:gd name="T62" fmla="*/ 2029 w 10625"/>
              <a:gd name="T63" fmla="*/ 1182 h 1779"/>
              <a:gd name="T64" fmla="*/ 1398 w 10625"/>
              <a:gd name="T65" fmla="*/ 1124 h 1779"/>
              <a:gd name="T66" fmla="*/ 1721 w 10625"/>
              <a:gd name="T67" fmla="*/ 1685 h 1779"/>
              <a:gd name="T68" fmla="*/ 3428 w 10625"/>
              <a:gd name="T69" fmla="*/ 1624 h 1779"/>
              <a:gd name="T70" fmla="*/ 2783 w 10625"/>
              <a:gd name="T71" fmla="*/ 1397 h 1779"/>
              <a:gd name="T72" fmla="*/ 2485 w 10625"/>
              <a:gd name="T73" fmla="*/ 1013 h 1779"/>
              <a:gd name="T74" fmla="*/ 3498 w 10625"/>
              <a:gd name="T75" fmla="*/ 1124 h 1779"/>
              <a:gd name="T76" fmla="*/ 3191 w 10625"/>
              <a:gd name="T77" fmla="*/ 1087 h 1779"/>
              <a:gd name="T78" fmla="*/ 2918 w 10625"/>
              <a:gd name="T79" fmla="*/ 1384 h 1779"/>
              <a:gd name="T80" fmla="*/ 4736 w 10625"/>
              <a:gd name="T81" fmla="*/ 1593 h 1779"/>
              <a:gd name="T82" fmla="*/ 3731 w 10625"/>
              <a:gd name="T83" fmla="*/ 1611 h 1779"/>
              <a:gd name="T84" fmla="*/ 4623 w 10625"/>
              <a:gd name="T85" fmla="*/ 1056 h 1779"/>
              <a:gd name="T86" fmla="*/ 4027 w 10625"/>
              <a:gd name="T87" fmla="*/ 1314 h 1779"/>
              <a:gd name="T88" fmla="*/ 4410 w 10625"/>
              <a:gd name="T89" fmla="*/ 1103 h 1779"/>
              <a:gd name="T90" fmla="*/ 4451 w 10625"/>
              <a:gd name="T91" fmla="*/ 1646 h 1779"/>
              <a:gd name="T92" fmla="*/ 4149 w 10625"/>
              <a:gd name="T93" fmla="*/ 1364 h 1779"/>
              <a:gd name="T94" fmla="*/ 5827 w 10625"/>
              <a:gd name="T95" fmla="*/ 1305 h 1779"/>
              <a:gd name="T96" fmla="*/ 5296 w 10625"/>
              <a:gd name="T97" fmla="*/ 1763 h 1779"/>
              <a:gd name="T98" fmla="*/ 4844 w 10625"/>
              <a:gd name="T99" fmla="*/ 1004 h 1779"/>
              <a:gd name="T100" fmla="*/ 5252 w 10625"/>
              <a:gd name="T101" fmla="*/ 1663 h 1779"/>
              <a:gd name="T102" fmla="*/ 5742 w 10625"/>
              <a:gd name="T103" fmla="*/ 1373 h 1779"/>
              <a:gd name="T104" fmla="*/ 6087 w 10625"/>
              <a:gd name="T105" fmla="*/ 1115 h 1779"/>
              <a:gd name="T106" fmla="*/ 5921 w 10625"/>
              <a:gd name="T107" fmla="*/ 964 h 1779"/>
              <a:gd name="T108" fmla="*/ 7855 w 10625"/>
              <a:gd name="T109" fmla="*/ 969 h 1779"/>
              <a:gd name="T110" fmla="*/ 8274 w 10625"/>
              <a:gd name="T111" fmla="*/ 1418 h 1779"/>
              <a:gd name="T112" fmla="*/ 7203 w 10625"/>
              <a:gd name="T113" fmla="*/ 1750 h 1779"/>
              <a:gd name="T114" fmla="*/ 7860 w 10625"/>
              <a:gd name="T115" fmla="*/ 1678 h 1779"/>
              <a:gd name="T116" fmla="*/ 7982 w 10625"/>
              <a:gd name="T117" fmla="*/ 1163 h 1779"/>
              <a:gd name="T118" fmla="*/ 7507 w 10625"/>
              <a:gd name="T119" fmla="*/ 1660 h 1779"/>
              <a:gd name="T120" fmla="*/ 9372 w 10625"/>
              <a:gd name="T121" fmla="*/ 1507 h 1779"/>
              <a:gd name="T122" fmla="*/ 9356 w 10625"/>
              <a:gd name="T123" fmla="*/ 1254 h 1779"/>
              <a:gd name="T124" fmla="*/ 9308 w 10625"/>
              <a:gd name="T125" fmla="*/ 1360 h 1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625" h="1779">
                <a:moveTo>
                  <a:pt x="10575" y="961"/>
                </a:moveTo>
                <a:lnTo>
                  <a:pt x="10625" y="1249"/>
                </a:lnTo>
                <a:lnTo>
                  <a:pt x="10605" y="1254"/>
                </a:lnTo>
                <a:lnTo>
                  <a:pt x="10563" y="1190"/>
                </a:lnTo>
                <a:lnTo>
                  <a:pt x="10543" y="1163"/>
                </a:lnTo>
                <a:lnTo>
                  <a:pt x="10524" y="1139"/>
                </a:lnTo>
                <a:lnTo>
                  <a:pt x="10503" y="1118"/>
                </a:lnTo>
                <a:lnTo>
                  <a:pt x="10482" y="1099"/>
                </a:lnTo>
                <a:lnTo>
                  <a:pt x="10461" y="1082"/>
                </a:lnTo>
                <a:lnTo>
                  <a:pt x="10439" y="1069"/>
                </a:lnTo>
                <a:lnTo>
                  <a:pt x="10416" y="1056"/>
                </a:lnTo>
                <a:lnTo>
                  <a:pt x="10391" y="1046"/>
                </a:lnTo>
                <a:lnTo>
                  <a:pt x="10366" y="1038"/>
                </a:lnTo>
                <a:lnTo>
                  <a:pt x="10339" y="1030"/>
                </a:lnTo>
                <a:lnTo>
                  <a:pt x="10309" y="1026"/>
                </a:lnTo>
                <a:lnTo>
                  <a:pt x="10278" y="1021"/>
                </a:lnTo>
                <a:lnTo>
                  <a:pt x="10207" y="1015"/>
                </a:lnTo>
                <a:lnTo>
                  <a:pt x="10199" y="1072"/>
                </a:lnTo>
                <a:lnTo>
                  <a:pt x="10197" y="1110"/>
                </a:lnTo>
                <a:lnTo>
                  <a:pt x="10196" y="1155"/>
                </a:lnTo>
                <a:lnTo>
                  <a:pt x="10196" y="1559"/>
                </a:lnTo>
                <a:lnTo>
                  <a:pt x="10197" y="1611"/>
                </a:lnTo>
                <a:lnTo>
                  <a:pt x="10201" y="1653"/>
                </a:lnTo>
                <a:lnTo>
                  <a:pt x="10211" y="1711"/>
                </a:lnTo>
                <a:lnTo>
                  <a:pt x="10221" y="1740"/>
                </a:lnTo>
                <a:lnTo>
                  <a:pt x="10227" y="1748"/>
                </a:lnTo>
                <a:lnTo>
                  <a:pt x="9919" y="1748"/>
                </a:lnTo>
                <a:lnTo>
                  <a:pt x="9924" y="1740"/>
                </a:lnTo>
                <a:lnTo>
                  <a:pt x="9933" y="1711"/>
                </a:lnTo>
                <a:lnTo>
                  <a:pt x="9938" y="1686"/>
                </a:lnTo>
                <a:lnTo>
                  <a:pt x="9942" y="1653"/>
                </a:lnTo>
                <a:lnTo>
                  <a:pt x="9945" y="1611"/>
                </a:lnTo>
                <a:lnTo>
                  <a:pt x="9947" y="1559"/>
                </a:lnTo>
                <a:lnTo>
                  <a:pt x="9950" y="1154"/>
                </a:lnTo>
                <a:lnTo>
                  <a:pt x="9949" y="1108"/>
                </a:lnTo>
                <a:lnTo>
                  <a:pt x="9947" y="1071"/>
                </a:lnTo>
                <a:lnTo>
                  <a:pt x="9943" y="1040"/>
                </a:lnTo>
                <a:lnTo>
                  <a:pt x="9939" y="1015"/>
                </a:lnTo>
                <a:lnTo>
                  <a:pt x="9902" y="1018"/>
                </a:lnTo>
                <a:lnTo>
                  <a:pt x="9868" y="1021"/>
                </a:lnTo>
                <a:lnTo>
                  <a:pt x="9807" y="1030"/>
                </a:lnTo>
                <a:lnTo>
                  <a:pt x="9754" y="1046"/>
                </a:lnTo>
                <a:lnTo>
                  <a:pt x="9729" y="1056"/>
                </a:lnTo>
                <a:lnTo>
                  <a:pt x="9706" y="1069"/>
                </a:lnTo>
                <a:lnTo>
                  <a:pt x="9685" y="1082"/>
                </a:lnTo>
                <a:lnTo>
                  <a:pt x="9663" y="1099"/>
                </a:lnTo>
                <a:lnTo>
                  <a:pt x="9643" y="1118"/>
                </a:lnTo>
                <a:lnTo>
                  <a:pt x="9622" y="1139"/>
                </a:lnTo>
                <a:lnTo>
                  <a:pt x="9602" y="1163"/>
                </a:lnTo>
                <a:lnTo>
                  <a:pt x="9583" y="1190"/>
                </a:lnTo>
                <a:lnTo>
                  <a:pt x="9541" y="1254"/>
                </a:lnTo>
                <a:lnTo>
                  <a:pt x="9521" y="1249"/>
                </a:lnTo>
                <a:lnTo>
                  <a:pt x="9571" y="961"/>
                </a:lnTo>
                <a:lnTo>
                  <a:pt x="10072" y="964"/>
                </a:lnTo>
                <a:lnTo>
                  <a:pt x="10575" y="961"/>
                </a:lnTo>
                <a:close/>
                <a:moveTo>
                  <a:pt x="7595" y="248"/>
                </a:moveTo>
                <a:lnTo>
                  <a:pt x="7735" y="437"/>
                </a:lnTo>
                <a:lnTo>
                  <a:pt x="7595" y="609"/>
                </a:lnTo>
                <a:lnTo>
                  <a:pt x="7595" y="248"/>
                </a:lnTo>
                <a:close/>
                <a:moveTo>
                  <a:pt x="23" y="836"/>
                </a:moveTo>
                <a:lnTo>
                  <a:pt x="27" y="828"/>
                </a:lnTo>
                <a:lnTo>
                  <a:pt x="32" y="817"/>
                </a:lnTo>
                <a:lnTo>
                  <a:pt x="37" y="799"/>
                </a:lnTo>
                <a:lnTo>
                  <a:pt x="43" y="774"/>
                </a:lnTo>
                <a:lnTo>
                  <a:pt x="48" y="741"/>
                </a:lnTo>
                <a:lnTo>
                  <a:pt x="51" y="699"/>
                </a:lnTo>
                <a:lnTo>
                  <a:pt x="52" y="647"/>
                </a:lnTo>
                <a:lnTo>
                  <a:pt x="56" y="242"/>
                </a:lnTo>
                <a:lnTo>
                  <a:pt x="54" y="189"/>
                </a:lnTo>
                <a:lnTo>
                  <a:pt x="51" y="147"/>
                </a:lnTo>
                <a:lnTo>
                  <a:pt x="45" y="113"/>
                </a:lnTo>
                <a:lnTo>
                  <a:pt x="40" y="90"/>
                </a:lnTo>
                <a:lnTo>
                  <a:pt x="27" y="60"/>
                </a:lnTo>
                <a:lnTo>
                  <a:pt x="23" y="52"/>
                </a:lnTo>
                <a:lnTo>
                  <a:pt x="332" y="52"/>
                </a:lnTo>
                <a:lnTo>
                  <a:pt x="328" y="60"/>
                </a:lnTo>
                <a:lnTo>
                  <a:pt x="323" y="71"/>
                </a:lnTo>
                <a:lnTo>
                  <a:pt x="317" y="90"/>
                </a:lnTo>
                <a:lnTo>
                  <a:pt x="312" y="115"/>
                </a:lnTo>
                <a:lnTo>
                  <a:pt x="307" y="147"/>
                </a:lnTo>
                <a:lnTo>
                  <a:pt x="304" y="189"/>
                </a:lnTo>
                <a:lnTo>
                  <a:pt x="303" y="243"/>
                </a:lnTo>
                <a:lnTo>
                  <a:pt x="303" y="408"/>
                </a:lnTo>
                <a:lnTo>
                  <a:pt x="389" y="364"/>
                </a:lnTo>
                <a:lnTo>
                  <a:pt x="485" y="310"/>
                </a:lnTo>
                <a:lnTo>
                  <a:pt x="684" y="192"/>
                </a:lnTo>
                <a:lnTo>
                  <a:pt x="841" y="93"/>
                </a:lnTo>
                <a:lnTo>
                  <a:pt x="906" y="52"/>
                </a:lnTo>
                <a:lnTo>
                  <a:pt x="1092" y="50"/>
                </a:lnTo>
                <a:lnTo>
                  <a:pt x="1092" y="68"/>
                </a:lnTo>
                <a:lnTo>
                  <a:pt x="1071" y="69"/>
                </a:lnTo>
                <a:lnTo>
                  <a:pt x="1050" y="74"/>
                </a:lnTo>
                <a:lnTo>
                  <a:pt x="1000" y="90"/>
                </a:lnTo>
                <a:lnTo>
                  <a:pt x="973" y="101"/>
                </a:lnTo>
                <a:lnTo>
                  <a:pt x="943" y="116"/>
                </a:lnTo>
                <a:lnTo>
                  <a:pt x="879" y="149"/>
                </a:lnTo>
                <a:lnTo>
                  <a:pt x="808" y="189"/>
                </a:lnTo>
                <a:lnTo>
                  <a:pt x="731" y="236"/>
                </a:lnTo>
                <a:lnTo>
                  <a:pt x="562" y="343"/>
                </a:lnTo>
                <a:lnTo>
                  <a:pt x="703" y="476"/>
                </a:lnTo>
                <a:lnTo>
                  <a:pt x="875" y="633"/>
                </a:lnTo>
                <a:lnTo>
                  <a:pt x="961" y="705"/>
                </a:lnTo>
                <a:lnTo>
                  <a:pt x="1041" y="764"/>
                </a:lnTo>
                <a:lnTo>
                  <a:pt x="1077" y="786"/>
                </a:lnTo>
                <a:lnTo>
                  <a:pt x="1109" y="803"/>
                </a:lnTo>
                <a:lnTo>
                  <a:pt x="1137" y="816"/>
                </a:lnTo>
                <a:lnTo>
                  <a:pt x="1150" y="819"/>
                </a:lnTo>
                <a:lnTo>
                  <a:pt x="1161" y="820"/>
                </a:lnTo>
                <a:lnTo>
                  <a:pt x="1161" y="838"/>
                </a:lnTo>
                <a:lnTo>
                  <a:pt x="731" y="840"/>
                </a:lnTo>
                <a:lnTo>
                  <a:pt x="728" y="829"/>
                </a:lnTo>
                <a:lnTo>
                  <a:pt x="718" y="813"/>
                </a:lnTo>
                <a:lnTo>
                  <a:pt x="682" y="767"/>
                </a:lnTo>
                <a:lnTo>
                  <a:pt x="630" y="707"/>
                </a:lnTo>
                <a:lnTo>
                  <a:pt x="567" y="641"/>
                </a:lnTo>
                <a:lnTo>
                  <a:pt x="533" y="608"/>
                </a:lnTo>
                <a:lnTo>
                  <a:pt x="497" y="576"/>
                </a:lnTo>
                <a:lnTo>
                  <a:pt x="461" y="546"/>
                </a:lnTo>
                <a:lnTo>
                  <a:pt x="426" y="518"/>
                </a:lnTo>
                <a:lnTo>
                  <a:pt x="391" y="495"/>
                </a:lnTo>
                <a:lnTo>
                  <a:pt x="359" y="476"/>
                </a:lnTo>
                <a:lnTo>
                  <a:pt x="329" y="463"/>
                </a:lnTo>
                <a:lnTo>
                  <a:pt x="303" y="455"/>
                </a:lnTo>
                <a:lnTo>
                  <a:pt x="303" y="635"/>
                </a:lnTo>
                <a:lnTo>
                  <a:pt x="304" y="689"/>
                </a:lnTo>
                <a:lnTo>
                  <a:pt x="307" y="732"/>
                </a:lnTo>
                <a:lnTo>
                  <a:pt x="312" y="767"/>
                </a:lnTo>
                <a:lnTo>
                  <a:pt x="317" y="793"/>
                </a:lnTo>
                <a:lnTo>
                  <a:pt x="323" y="813"/>
                </a:lnTo>
                <a:lnTo>
                  <a:pt x="328" y="826"/>
                </a:lnTo>
                <a:lnTo>
                  <a:pt x="332" y="836"/>
                </a:lnTo>
                <a:lnTo>
                  <a:pt x="23" y="836"/>
                </a:lnTo>
                <a:close/>
                <a:moveTo>
                  <a:pt x="1782" y="0"/>
                </a:moveTo>
                <a:lnTo>
                  <a:pt x="1844" y="2"/>
                </a:lnTo>
                <a:lnTo>
                  <a:pt x="1905" y="8"/>
                </a:lnTo>
                <a:lnTo>
                  <a:pt x="1961" y="16"/>
                </a:lnTo>
                <a:lnTo>
                  <a:pt x="2016" y="27"/>
                </a:lnTo>
                <a:lnTo>
                  <a:pt x="2068" y="43"/>
                </a:lnTo>
                <a:lnTo>
                  <a:pt x="2115" y="60"/>
                </a:lnTo>
                <a:lnTo>
                  <a:pt x="2160" y="82"/>
                </a:lnTo>
                <a:lnTo>
                  <a:pt x="2200" y="105"/>
                </a:lnTo>
                <a:lnTo>
                  <a:pt x="2238" y="132"/>
                </a:lnTo>
                <a:lnTo>
                  <a:pt x="2271" y="161"/>
                </a:lnTo>
                <a:lnTo>
                  <a:pt x="2299" y="193"/>
                </a:lnTo>
                <a:lnTo>
                  <a:pt x="2323" y="227"/>
                </a:lnTo>
                <a:lnTo>
                  <a:pt x="2341" y="263"/>
                </a:lnTo>
                <a:lnTo>
                  <a:pt x="2349" y="282"/>
                </a:lnTo>
                <a:lnTo>
                  <a:pt x="2355" y="303"/>
                </a:lnTo>
                <a:lnTo>
                  <a:pt x="2359" y="322"/>
                </a:lnTo>
                <a:lnTo>
                  <a:pt x="2363" y="344"/>
                </a:lnTo>
                <a:lnTo>
                  <a:pt x="2365" y="364"/>
                </a:lnTo>
                <a:lnTo>
                  <a:pt x="2366" y="387"/>
                </a:lnTo>
                <a:lnTo>
                  <a:pt x="2365" y="413"/>
                </a:lnTo>
                <a:lnTo>
                  <a:pt x="2363" y="438"/>
                </a:lnTo>
                <a:lnTo>
                  <a:pt x="2358" y="463"/>
                </a:lnTo>
                <a:lnTo>
                  <a:pt x="2352" y="488"/>
                </a:lnTo>
                <a:lnTo>
                  <a:pt x="2344" y="512"/>
                </a:lnTo>
                <a:lnTo>
                  <a:pt x="2335" y="534"/>
                </a:lnTo>
                <a:lnTo>
                  <a:pt x="2313" y="579"/>
                </a:lnTo>
                <a:lnTo>
                  <a:pt x="2299" y="599"/>
                </a:lnTo>
                <a:lnTo>
                  <a:pt x="2283" y="619"/>
                </a:lnTo>
                <a:lnTo>
                  <a:pt x="2267" y="639"/>
                </a:lnTo>
                <a:lnTo>
                  <a:pt x="2250" y="658"/>
                </a:lnTo>
                <a:lnTo>
                  <a:pt x="2212" y="693"/>
                </a:lnTo>
                <a:lnTo>
                  <a:pt x="2169" y="725"/>
                </a:lnTo>
                <a:lnTo>
                  <a:pt x="2122" y="754"/>
                </a:lnTo>
                <a:lnTo>
                  <a:pt x="2072" y="779"/>
                </a:lnTo>
                <a:lnTo>
                  <a:pt x="2020" y="801"/>
                </a:lnTo>
                <a:lnTo>
                  <a:pt x="1965" y="819"/>
                </a:lnTo>
                <a:lnTo>
                  <a:pt x="1907" y="834"/>
                </a:lnTo>
                <a:lnTo>
                  <a:pt x="1848" y="844"/>
                </a:lnTo>
                <a:lnTo>
                  <a:pt x="1787" y="851"/>
                </a:lnTo>
                <a:lnTo>
                  <a:pt x="1725" y="853"/>
                </a:lnTo>
                <a:lnTo>
                  <a:pt x="1663" y="851"/>
                </a:lnTo>
                <a:lnTo>
                  <a:pt x="1603" y="845"/>
                </a:lnTo>
                <a:lnTo>
                  <a:pt x="1544" y="836"/>
                </a:lnTo>
                <a:lnTo>
                  <a:pt x="1488" y="823"/>
                </a:lnTo>
                <a:lnTo>
                  <a:pt x="1436" y="807"/>
                </a:lnTo>
                <a:lnTo>
                  <a:pt x="1386" y="787"/>
                </a:lnTo>
                <a:lnTo>
                  <a:pt x="1340" y="765"/>
                </a:lnTo>
                <a:lnTo>
                  <a:pt x="1298" y="739"/>
                </a:lnTo>
                <a:lnTo>
                  <a:pt x="1259" y="711"/>
                </a:lnTo>
                <a:lnTo>
                  <a:pt x="1224" y="681"/>
                </a:lnTo>
                <a:lnTo>
                  <a:pt x="1195" y="647"/>
                </a:lnTo>
                <a:lnTo>
                  <a:pt x="1170" y="611"/>
                </a:lnTo>
                <a:lnTo>
                  <a:pt x="1151" y="574"/>
                </a:lnTo>
                <a:lnTo>
                  <a:pt x="1136" y="534"/>
                </a:lnTo>
                <a:lnTo>
                  <a:pt x="1127" y="492"/>
                </a:lnTo>
                <a:lnTo>
                  <a:pt x="1125" y="471"/>
                </a:lnTo>
                <a:lnTo>
                  <a:pt x="1123" y="449"/>
                </a:lnTo>
                <a:lnTo>
                  <a:pt x="1125" y="423"/>
                </a:lnTo>
                <a:lnTo>
                  <a:pt x="1127" y="398"/>
                </a:lnTo>
                <a:lnTo>
                  <a:pt x="1133" y="373"/>
                </a:lnTo>
                <a:lnTo>
                  <a:pt x="1138" y="349"/>
                </a:lnTo>
                <a:lnTo>
                  <a:pt x="1146" y="326"/>
                </a:lnTo>
                <a:lnTo>
                  <a:pt x="1156" y="303"/>
                </a:lnTo>
                <a:lnTo>
                  <a:pt x="1168" y="281"/>
                </a:lnTo>
                <a:lnTo>
                  <a:pt x="1180" y="260"/>
                </a:lnTo>
                <a:lnTo>
                  <a:pt x="1210" y="220"/>
                </a:lnTo>
                <a:lnTo>
                  <a:pt x="1245" y="184"/>
                </a:lnTo>
                <a:lnTo>
                  <a:pt x="1286" y="150"/>
                </a:lnTo>
                <a:lnTo>
                  <a:pt x="1330" y="119"/>
                </a:lnTo>
                <a:lnTo>
                  <a:pt x="1377" y="92"/>
                </a:lnTo>
                <a:lnTo>
                  <a:pt x="1428" y="68"/>
                </a:lnTo>
                <a:lnTo>
                  <a:pt x="1483" y="48"/>
                </a:lnTo>
                <a:lnTo>
                  <a:pt x="1539" y="31"/>
                </a:lnTo>
                <a:lnTo>
                  <a:pt x="1598" y="18"/>
                </a:lnTo>
                <a:lnTo>
                  <a:pt x="1659" y="8"/>
                </a:lnTo>
                <a:lnTo>
                  <a:pt x="1720" y="2"/>
                </a:lnTo>
                <a:lnTo>
                  <a:pt x="1782" y="0"/>
                </a:lnTo>
                <a:close/>
                <a:moveTo>
                  <a:pt x="1851" y="771"/>
                </a:moveTo>
                <a:lnTo>
                  <a:pt x="1886" y="769"/>
                </a:lnTo>
                <a:lnTo>
                  <a:pt x="1920" y="765"/>
                </a:lnTo>
                <a:lnTo>
                  <a:pt x="1950" y="758"/>
                </a:lnTo>
                <a:lnTo>
                  <a:pt x="1978" y="748"/>
                </a:lnTo>
                <a:lnTo>
                  <a:pt x="2003" y="736"/>
                </a:lnTo>
                <a:lnTo>
                  <a:pt x="2026" y="722"/>
                </a:lnTo>
                <a:lnTo>
                  <a:pt x="2046" y="706"/>
                </a:lnTo>
                <a:lnTo>
                  <a:pt x="2064" y="688"/>
                </a:lnTo>
                <a:lnTo>
                  <a:pt x="2080" y="667"/>
                </a:lnTo>
                <a:lnTo>
                  <a:pt x="2094" y="647"/>
                </a:lnTo>
                <a:lnTo>
                  <a:pt x="2105" y="624"/>
                </a:lnTo>
                <a:lnTo>
                  <a:pt x="2114" y="601"/>
                </a:lnTo>
                <a:lnTo>
                  <a:pt x="2121" y="577"/>
                </a:lnTo>
                <a:lnTo>
                  <a:pt x="2126" y="554"/>
                </a:lnTo>
                <a:lnTo>
                  <a:pt x="2129" y="529"/>
                </a:lnTo>
                <a:lnTo>
                  <a:pt x="2130" y="504"/>
                </a:lnTo>
                <a:lnTo>
                  <a:pt x="2127" y="456"/>
                </a:lnTo>
                <a:lnTo>
                  <a:pt x="2123" y="433"/>
                </a:lnTo>
                <a:lnTo>
                  <a:pt x="2118" y="411"/>
                </a:lnTo>
                <a:lnTo>
                  <a:pt x="2104" y="369"/>
                </a:lnTo>
                <a:lnTo>
                  <a:pt x="2086" y="328"/>
                </a:lnTo>
                <a:lnTo>
                  <a:pt x="2063" y="290"/>
                </a:lnTo>
                <a:lnTo>
                  <a:pt x="2050" y="272"/>
                </a:lnTo>
                <a:lnTo>
                  <a:pt x="2036" y="255"/>
                </a:lnTo>
                <a:lnTo>
                  <a:pt x="2021" y="239"/>
                </a:lnTo>
                <a:lnTo>
                  <a:pt x="2007" y="223"/>
                </a:lnTo>
                <a:lnTo>
                  <a:pt x="1973" y="194"/>
                </a:lnTo>
                <a:lnTo>
                  <a:pt x="1937" y="168"/>
                </a:lnTo>
                <a:lnTo>
                  <a:pt x="1899" y="144"/>
                </a:lnTo>
                <a:lnTo>
                  <a:pt x="1859" y="125"/>
                </a:lnTo>
                <a:lnTo>
                  <a:pt x="1818" y="108"/>
                </a:lnTo>
                <a:lnTo>
                  <a:pt x="1776" y="95"/>
                </a:lnTo>
                <a:lnTo>
                  <a:pt x="1733" y="85"/>
                </a:lnTo>
                <a:lnTo>
                  <a:pt x="1691" y="79"/>
                </a:lnTo>
                <a:lnTo>
                  <a:pt x="1649" y="78"/>
                </a:lnTo>
                <a:lnTo>
                  <a:pt x="1612" y="79"/>
                </a:lnTo>
                <a:lnTo>
                  <a:pt x="1578" y="84"/>
                </a:lnTo>
                <a:lnTo>
                  <a:pt x="1547" y="91"/>
                </a:lnTo>
                <a:lnTo>
                  <a:pt x="1519" y="100"/>
                </a:lnTo>
                <a:lnTo>
                  <a:pt x="1494" y="111"/>
                </a:lnTo>
                <a:lnTo>
                  <a:pt x="1471" y="125"/>
                </a:lnTo>
                <a:lnTo>
                  <a:pt x="1451" y="141"/>
                </a:lnTo>
                <a:lnTo>
                  <a:pt x="1433" y="158"/>
                </a:lnTo>
                <a:lnTo>
                  <a:pt x="1418" y="177"/>
                </a:lnTo>
                <a:lnTo>
                  <a:pt x="1405" y="197"/>
                </a:lnTo>
                <a:lnTo>
                  <a:pt x="1394" y="220"/>
                </a:lnTo>
                <a:lnTo>
                  <a:pt x="1385" y="243"/>
                </a:lnTo>
                <a:lnTo>
                  <a:pt x="1379" y="268"/>
                </a:lnTo>
                <a:lnTo>
                  <a:pt x="1374" y="293"/>
                </a:lnTo>
                <a:lnTo>
                  <a:pt x="1371" y="346"/>
                </a:lnTo>
                <a:lnTo>
                  <a:pt x="1373" y="375"/>
                </a:lnTo>
                <a:lnTo>
                  <a:pt x="1377" y="407"/>
                </a:lnTo>
                <a:lnTo>
                  <a:pt x="1385" y="440"/>
                </a:lnTo>
                <a:lnTo>
                  <a:pt x="1397" y="475"/>
                </a:lnTo>
                <a:lnTo>
                  <a:pt x="1411" y="511"/>
                </a:lnTo>
                <a:lnTo>
                  <a:pt x="1430" y="546"/>
                </a:lnTo>
                <a:lnTo>
                  <a:pt x="1452" y="581"/>
                </a:lnTo>
                <a:lnTo>
                  <a:pt x="1478" y="615"/>
                </a:lnTo>
                <a:lnTo>
                  <a:pt x="1493" y="631"/>
                </a:lnTo>
                <a:lnTo>
                  <a:pt x="1509" y="647"/>
                </a:lnTo>
                <a:lnTo>
                  <a:pt x="1544" y="676"/>
                </a:lnTo>
                <a:lnTo>
                  <a:pt x="1563" y="690"/>
                </a:lnTo>
                <a:lnTo>
                  <a:pt x="1583" y="702"/>
                </a:lnTo>
                <a:lnTo>
                  <a:pt x="1627" y="726"/>
                </a:lnTo>
                <a:lnTo>
                  <a:pt x="1676" y="744"/>
                </a:lnTo>
                <a:lnTo>
                  <a:pt x="1729" y="759"/>
                </a:lnTo>
                <a:lnTo>
                  <a:pt x="1788" y="768"/>
                </a:lnTo>
                <a:lnTo>
                  <a:pt x="1851" y="771"/>
                </a:lnTo>
                <a:close/>
                <a:moveTo>
                  <a:pt x="4917" y="836"/>
                </a:moveTo>
                <a:lnTo>
                  <a:pt x="4915" y="808"/>
                </a:lnTo>
                <a:lnTo>
                  <a:pt x="4910" y="776"/>
                </a:lnTo>
                <a:lnTo>
                  <a:pt x="4892" y="702"/>
                </a:lnTo>
                <a:lnTo>
                  <a:pt x="4776" y="371"/>
                </a:lnTo>
                <a:lnTo>
                  <a:pt x="4747" y="295"/>
                </a:lnTo>
                <a:lnTo>
                  <a:pt x="4718" y="229"/>
                </a:lnTo>
                <a:lnTo>
                  <a:pt x="4473" y="835"/>
                </a:lnTo>
                <a:lnTo>
                  <a:pt x="4440" y="835"/>
                </a:lnTo>
                <a:lnTo>
                  <a:pt x="4400" y="761"/>
                </a:lnTo>
                <a:lnTo>
                  <a:pt x="4179" y="358"/>
                </a:lnTo>
                <a:lnTo>
                  <a:pt x="4138" y="292"/>
                </a:lnTo>
                <a:lnTo>
                  <a:pt x="4098" y="227"/>
                </a:lnTo>
                <a:lnTo>
                  <a:pt x="3965" y="673"/>
                </a:lnTo>
                <a:lnTo>
                  <a:pt x="3955" y="715"/>
                </a:lnTo>
                <a:lnTo>
                  <a:pt x="3947" y="758"/>
                </a:lnTo>
                <a:lnTo>
                  <a:pt x="3943" y="799"/>
                </a:lnTo>
                <a:lnTo>
                  <a:pt x="3943" y="818"/>
                </a:lnTo>
                <a:lnTo>
                  <a:pt x="3944" y="836"/>
                </a:lnTo>
                <a:lnTo>
                  <a:pt x="3803" y="837"/>
                </a:lnTo>
                <a:lnTo>
                  <a:pt x="3495" y="836"/>
                </a:lnTo>
                <a:lnTo>
                  <a:pt x="3494" y="808"/>
                </a:lnTo>
                <a:lnTo>
                  <a:pt x="3488" y="776"/>
                </a:lnTo>
                <a:lnTo>
                  <a:pt x="3470" y="702"/>
                </a:lnTo>
                <a:lnTo>
                  <a:pt x="3356" y="371"/>
                </a:lnTo>
                <a:lnTo>
                  <a:pt x="3326" y="295"/>
                </a:lnTo>
                <a:lnTo>
                  <a:pt x="3297" y="229"/>
                </a:lnTo>
                <a:lnTo>
                  <a:pt x="3052" y="835"/>
                </a:lnTo>
                <a:lnTo>
                  <a:pt x="3019" y="835"/>
                </a:lnTo>
                <a:lnTo>
                  <a:pt x="2978" y="761"/>
                </a:lnTo>
                <a:lnTo>
                  <a:pt x="2758" y="358"/>
                </a:lnTo>
                <a:lnTo>
                  <a:pt x="2716" y="292"/>
                </a:lnTo>
                <a:lnTo>
                  <a:pt x="2677" y="227"/>
                </a:lnTo>
                <a:lnTo>
                  <a:pt x="2544" y="673"/>
                </a:lnTo>
                <a:lnTo>
                  <a:pt x="2534" y="715"/>
                </a:lnTo>
                <a:lnTo>
                  <a:pt x="2526" y="758"/>
                </a:lnTo>
                <a:lnTo>
                  <a:pt x="2521" y="799"/>
                </a:lnTo>
                <a:lnTo>
                  <a:pt x="2521" y="818"/>
                </a:lnTo>
                <a:lnTo>
                  <a:pt x="2522" y="836"/>
                </a:lnTo>
                <a:lnTo>
                  <a:pt x="2382" y="837"/>
                </a:lnTo>
                <a:lnTo>
                  <a:pt x="2399" y="803"/>
                </a:lnTo>
                <a:lnTo>
                  <a:pt x="2417" y="760"/>
                </a:lnTo>
                <a:lnTo>
                  <a:pt x="2449" y="673"/>
                </a:lnTo>
                <a:lnTo>
                  <a:pt x="2619" y="144"/>
                </a:lnTo>
                <a:lnTo>
                  <a:pt x="2582" y="99"/>
                </a:lnTo>
                <a:lnTo>
                  <a:pt x="2542" y="52"/>
                </a:lnTo>
                <a:lnTo>
                  <a:pt x="2849" y="52"/>
                </a:lnTo>
                <a:lnTo>
                  <a:pt x="2889" y="139"/>
                </a:lnTo>
                <a:lnTo>
                  <a:pt x="2930" y="222"/>
                </a:lnTo>
                <a:lnTo>
                  <a:pt x="3093" y="518"/>
                </a:lnTo>
                <a:lnTo>
                  <a:pt x="3263" y="154"/>
                </a:lnTo>
                <a:lnTo>
                  <a:pt x="3231" y="95"/>
                </a:lnTo>
                <a:lnTo>
                  <a:pt x="3203" y="52"/>
                </a:lnTo>
                <a:lnTo>
                  <a:pt x="3512" y="52"/>
                </a:lnTo>
                <a:lnTo>
                  <a:pt x="3526" y="113"/>
                </a:lnTo>
                <a:lnTo>
                  <a:pt x="3540" y="167"/>
                </a:lnTo>
                <a:lnTo>
                  <a:pt x="3572" y="263"/>
                </a:lnTo>
                <a:lnTo>
                  <a:pt x="3675" y="537"/>
                </a:lnTo>
                <a:lnTo>
                  <a:pt x="3704" y="609"/>
                </a:lnTo>
                <a:lnTo>
                  <a:pt x="3735" y="685"/>
                </a:lnTo>
                <a:lnTo>
                  <a:pt x="3752" y="722"/>
                </a:lnTo>
                <a:lnTo>
                  <a:pt x="3771" y="758"/>
                </a:lnTo>
                <a:lnTo>
                  <a:pt x="3790" y="792"/>
                </a:lnTo>
                <a:lnTo>
                  <a:pt x="3810" y="823"/>
                </a:lnTo>
                <a:lnTo>
                  <a:pt x="3842" y="750"/>
                </a:lnTo>
                <a:lnTo>
                  <a:pt x="3870" y="673"/>
                </a:lnTo>
                <a:lnTo>
                  <a:pt x="4040" y="144"/>
                </a:lnTo>
                <a:lnTo>
                  <a:pt x="4004" y="99"/>
                </a:lnTo>
                <a:lnTo>
                  <a:pt x="3963" y="52"/>
                </a:lnTo>
                <a:lnTo>
                  <a:pt x="4270" y="52"/>
                </a:lnTo>
                <a:lnTo>
                  <a:pt x="4310" y="139"/>
                </a:lnTo>
                <a:lnTo>
                  <a:pt x="4351" y="222"/>
                </a:lnTo>
                <a:lnTo>
                  <a:pt x="4513" y="518"/>
                </a:lnTo>
                <a:lnTo>
                  <a:pt x="4683" y="154"/>
                </a:lnTo>
                <a:lnTo>
                  <a:pt x="4651" y="95"/>
                </a:lnTo>
                <a:lnTo>
                  <a:pt x="4624" y="52"/>
                </a:lnTo>
                <a:lnTo>
                  <a:pt x="4934" y="52"/>
                </a:lnTo>
                <a:lnTo>
                  <a:pt x="4947" y="113"/>
                </a:lnTo>
                <a:lnTo>
                  <a:pt x="4962" y="167"/>
                </a:lnTo>
                <a:lnTo>
                  <a:pt x="4994" y="263"/>
                </a:lnTo>
                <a:lnTo>
                  <a:pt x="5097" y="537"/>
                </a:lnTo>
                <a:lnTo>
                  <a:pt x="5126" y="614"/>
                </a:lnTo>
                <a:lnTo>
                  <a:pt x="5160" y="693"/>
                </a:lnTo>
                <a:lnTo>
                  <a:pt x="5178" y="732"/>
                </a:lnTo>
                <a:lnTo>
                  <a:pt x="5198" y="769"/>
                </a:lnTo>
                <a:lnTo>
                  <a:pt x="5219" y="804"/>
                </a:lnTo>
                <a:lnTo>
                  <a:pt x="5241" y="836"/>
                </a:lnTo>
                <a:lnTo>
                  <a:pt x="4917" y="836"/>
                </a:lnTo>
                <a:close/>
                <a:moveTo>
                  <a:pt x="5273" y="243"/>
                </a:moveTo>
                <a:lnTo>
                  <a:pt x="5273" y="192"/>
                </a:lnTo>
                <a:lnTo>
                  <a:pt x="5270" y="150"/>
                </a:lnTo>
                <a:lnTo>
                  <a:pt x="5266" y="117"/>
                </a:lnTo>
                <a:lnTo>
                  <a:pt x="5260" y="92"/>
                </a:lnTo>
                <a:lnTo>
                  <a:pt x="5254" y="74"/>
                </a:lnTo>
                <a:lnTo>
                  <a:pt x="5250" y="61"/>
                </a:lnTo>
                <a:lnTo>
                  <a:pt x="5244" y="52"/>
                </a:lnTo>
                <a:lnTo>
                  <a:pt x="5559" y="52"/>
                </a:lnTo>
                <a:lnTo>
                  <a:pt x="5555" y="61"/>
                </a:lnTo>
                <a:lnTo>
                  <a:pt x="5550" y="74"/>
                </a:lnTo>
                <a:lnTo>
                  <a:pt x="5545" y="92"/>
                </a:lnTo>
                <a:lnTo>
                  <a:pt x="5536" y="150"/>
                </a:lnTo>
                <a:lnTo>
                  <a:pt x="5532" y="192"/>
                </a:lnTo>
                <a:lnTo>
                  <a:pt x="5531" y="243"/>
                </a:lnTo>
                <a:lnTo>
                  <a:pt x="5532" y="470"/>
                </a:lnTo>
                <a:lnTo>
                  <a:pt x="5534" y="525"/>
                </a:lnTo>
                <a:lnTo>
                  <a:pt x="5542" y="581"/>
                </a:lnTo>
                <a:lnTo>
                  <a:pt x="5549" y="607"/>
                </a:lnTo>
                <a:lnTo>
                  <a:pt x="5558" y="633"/>
                </a:lnTo>
                <a:lnTo>
                  <a:pt x="5570" y="657"/>
                </a:lnTo>
                <a:lnTo>
                  <a:pt x="5583" y="680"/>
                </a:lnTo>
                <a:lnTo>
                  <a:pt x="5600" y="701"/>
                </a:lnTo>
                <a:lnTo>
                  <a:pt x="5619" y="720"/>
                </a:lnTo>
                <a:lnTo>
                  <a:pt x="5642" y="737"/>
                </a:lnTo>
                <a:lnTo>
                  <a:pt x="5668" y="751"/>
                </a:lnTo>
                <a:lnTo>
                  <a:pt x="5698" y="764"/>
                </a:lnTo>
                <a:lnTo>
                  <a:pt x="5732" y="771"/>
                </a:lnTo>
                <a:lnTo>
                  <a:pt x="5769" y="777"/>
                </a:lnTo>
                <a:lnTo>
                  <a:pt x="5810" y="779"/>
                </a:lnTo>
                <a:lnTo>
                  <a:pt x="5858" y="777"/>
                </a:lnTo>
                <a:lnTo>
                  <a:pt x="5901" y="770"/>
                </a:lnTo>
                <a:lnTo>
                  <a:pt x="5921" y="767"/>
                </a:lnTo>
                <a:lnTo>
                  <a:pt x="5940" y="761"/>
                </a:lnTo>
                <a:lnTo>
                  <a:pt x="5958" y="754"/>
                </a:lnTo>
                <a:lnTo>
                  <a:pt x="5975" y="748"/>
                </a:lnTo>
                <a:lnTo>
                  <a:pt x="5992" y="740"/>
                </a:lnTo>
                <a:lnTo>
                  <a:pt x="6007" y="732"/>
                </a:lnTo>
                <a:lnTo>
                  <a:pt x="6037" y="711"/>
                </a:lnTo>
                <a:lnTo>
                  <a:pt x="6062" y="689"/>
                </a:lnTo>
                <a:lnTo>
                  <a:pt x="6084" y="663"/>
                </a:lnTo>
                <a:lnTo>
                  <a:pt x="6104" y="634"/>
                </a:lnTo>
                <a:lnTo>
                  <a:pt x="6119" y="604"/>
                </a:lnTo>
                <a:lnTo>
                  <a:pt x="6133" y="571"/>
                </a:lnTo>
                <a:lnTo>
                  <a:pt x="6143" y="535"/>
                </a:lnTo>
                <a:lnTo>
                  <a:pt x="6152" y="499"/>
                </a:lnTo>
                <a:lnTo>
                  <a:pt x="6158" y="461"/>
                </a:lnTo>
                <a:lnTo>
                  <a:pt x="6161" y="421"/>
                </a:lnTo>
                <a:lnTo>
                  <a:pt x="6163" y="379"/>
                </a:lnTo>
                <a:lnTo>
                  <a:pt x="6163" y="334"/>
                </a:lnTo>
                <a:lnTo>
                  <a:pt x="6164" y="242"/>
                </a:lnTo>
                <a:lnTo>
                  <a:pt x="6163" y="189"/>
                </a:lnTo>
                <a:lnTo>
                  <a:pt x="6159" y="147"/>
                </a:lnTo>
                <a:lnTo>
                  <a:pt x="6148" y="90"/>
                </a:lnTo>
                <a:lnTo>
                  <a:pt x="6138" y="60"/>
                </a:lnTo>
                <a:lnTo>
                  <a:pt x="6133" y="52"/>
                </a:lnTo>
                <a:lnTo>
                  <a:pt x="6271" y="52"/>
                </a:lnTo>
                <a:lnTo>
                  <a:pt x="6268" y="58"/>
                </a:lnTo>
                <a:lnTo>
                  <a:pt x="6259" y="78"/>
                </a:lnTo>
                <a:lnTo>
                  <a:pt x="6250" y="119"/>
                </a:lnTo>
                <a:lnTo>
                  <a:pt x="6245" y="149"/>
                </a:lnTo>
                <a:lnTo>
                  <a:pt x="6242" y="184"/>
                </a:lnTo>
                <a:lnTo>
                  <a:pt x="6242" y="243"/>
                </a:lnTo>
                <a:lnTo>
                  <a:pt x="6243" y="393"/>
                </a:lnTo>
                <a:lnTo>
                  <a:pt x="6242" y="434"/>
                </a:lnTo>
                <a:lnTo>
                  <a:pt x="6238" y="475"/>
                </a:lnTo>
                <a:lnTo>
                  <a:pt x="6232" y="517"/>
                </a:lnTo>
                <a:lnTo>
                  <a:pt x="6221" y="557"/>
                </a:lnTo>
                <a:lnTo>
                  <a:pt x="6209" y="597"/>
                </a:lnTo>
                <a:lnTo>
                  <a:pt x="6192" y="635"/>
                </a:lnTo>
                <a:lnTo>
                  <a:pt x="6183" y="653"/>
                </a:lnTo>
                <a:lnTo>
                  <a:pt x="6172" y="672"/>
                </a:lnTo>
                <a:lnTo>
                  <a:pt x="6148" y="706"/>
                </a:lnTo>
                <a:lnTo>
                  <a:pt x="6118" y="736"/>
                </a:lnTo>
                <a:lnTo>
                  <a:pt x="6085" y="766"/>
                </a:lnTo>
                <a:lnTo>
                  <a:pt x="6067" y="778"/>
                </a:lnTo>
                <a:lnTo>
                  <a:pt x="6047" y="791"/>
                </a:lnTo>
                <a:lnTo>
                  <a:pt x="6004" y="812"/>
                </a:lnTo>
                <a:lnTo>
                  <a:pt x="5981" y="821"/>
                </a:lnTo>
                <a:lnTo>
                  <a:pt x="5956" y="829"/>
                </a:lnTo>
                <a:lnTo>
                  <a:pt x="5902" y="842"/>
                </a:lnTo>
                <a:lnTo>
                  <a:pt x="5843" y="850"/>
                </a:lnTo>
                <a:lnTo>
                  <a:pt x="5810" y="852"/>
                </a:lnTo>
                <a:lnTo>
                  <a:pt x="5777" y="853"/>
                </a:lnTo>
                <a:lnTo>
                  <a:pt x="5712" y="851"/>
                </a:lnTo>
                <a:lnTo>
                  <a:pt x="5652" y="846"/>
                </a:lnTo>
                <a:lnTo>
                  <a:pt x="5597" y="837"/>
                </a:lnTo>
                <a:lnTo>
                  <a:pt x="5546" y="826"/>
                </a:lnTo>
                <a:lnTo>
                  <a:pt x="5499" y="810"/>
                </a:lnTo>
                <a:lnTo>
                  <a:pt x="5457" y="792"/>
                </a:lnTo>
                <a:lnTo>
                  <a:pt x="5419" y="770"/>
                </a:lnTo>
                <a:lnTo>
                  <a:pt x="5386" y="745"/>
                </a:lnTo>
                <a:lnTo>
                  <a:pt x="5356" y="717"/>
                </a:lnTo>
                <a:lnTo>
                  <a:pt x="5332" y="685"/>
                </a:lnTo>
                <a:lnTo>
                  <a:pt x="5311" y="651"/>
                </a:lnTo>
                <a:lnTo>
                  <a:pt x="5295" y="614"/>
                </a:lnTo>
                <a:lnTo>
                  <a:pt x="5283" y="574"/>
                </a:lnTo>
                <a:lnTo>
                  <a:pt x="5277" y="552"/>
                </a:lnTo>
                <a:lnTo>
                  <a:pt x="5274" y="531"/>
                </a:lnTo>
                <a:lnTo>
                  <a:pt x="5269" y="484"/>
                </a:lnTo>
                <a:lnTo>
                  <a:pt x="5269" y="436"/>
                </a:lnTo>
                <a:lnTo>
                  <a:pt x="5273" y="243"/>
                </a:lnTo>
                <a:close/>
                <a:moveTo>
                  <a:pt x="7484" y="836"/>
                </a:moveTo>
                <a:lnTo>
                  <a:pt x="7336" y="836"/>
                </a:lnTo>
                <a:lnTo>
                  <a:pt x="7162" y="836"/>
                </a:lnTo>
                <a:lnTo>
                  <a:pt x="6838" y="515"/>
                </a:lnTo>
                <a:lnTo>
                  <a:pt x="6523" y="203"/>
                </a:lnTo>
                <a:lnTo>
                  <a:pt x="6522" y="243"/>
                </a:lnTo>
                <a:lnTo>
                  <a:pt x="6522" y="647"/>
                </a:lnTo>
                <a:lnTo>
                  <a:pt x="6524" y="699"/>
                </a:lnTo>
                <a:lnTo>
                  <a:pt x="6528" y="741"/>
                </a:lnTo>
                <a:lnTo>
                  <a:pt x="6533" y="774"/>
                </a:lnTo>
                <a:lnTo>
                  <a:pt x="6539" y="799"/>
                </a:lnTo>
                <a:lnTo>
                  <a:pt x="6550" y="828"/>
                </a:lnTo>
                <a:lnTo>
                  <a:pt x="6556" y="836"/>
                </a:lnTo>
                <a:lnTo>
                  <a:pt x="6407" y="836"/>
                </a:lnTo>
                <a:lnTo>
                  <a:pt x="6412" y="828"/>
                </a:lnTo>
                <a:lnTo>
                  <a:pt x="6424" y="799"/>
                </a:lnTo>
                <a:lnTo>
                  <a:pt x="6430" y="774"/>
                </a:lnTo>
                <a:lnTo>
                  <a:pt x="6436" y="741"/>
                </a:lnTo>
                <a:lnTo>
                  <a:pt x="6438" y="722"/>
                </a:lnTo>
                <a:lnTo>
                  <a:pt x="6439" y="699"/>
                </a:lnTo>
                <a:lnTo>
                  <a:pt x="6440" y="647"/>
                </a:lnTo>
                <a:lnTo>
                  <a:pt x="6444" y="242"/>
                </a:lnTo>
                <a:lnTo>
                  <a:pt x="6441" y="171"/>
                </a:lnTo>
                <a:lnTo>
                  <a:pt x="6435" y="120"/>
                </a:lnTo>
                <a:lnTo>
                  <a:pt x="6393" y="82"/>
                </a:lnTo>
                <a:lnTo>
                  <a:pt x="6357" y="52"/>
                </a:lnTo>
                <a:lnTo>
                  <a:pt x="6704" y="52"/>
                </a:lnTo>
                <a:lnTo>
                  <a:pt x="7369" y="689"/>
                </a:lnTo>
                <a:lnTo>
                  <a:pt x="7370" y="647"/>
                </a:lnTo>
                <a:lnTo>
                  <a:pt x="7373" y="242"/>
                </a:lnTo>
                <a:lnTo>
                  <a:pt x="7371" y="189"/>
                </a:lnTo>
                <a:lnTo>
                  <a:pt x="7368" y="147"/>
                </a:lnTo>
                <a:lnTo>
                  <a:pt x="7362" y="113"/>
                </a:lnTo>
                <a:lnTo>
                  <a:pt x="7356" y="90"/>
                </a:lnTo>
                <a:lnTo>
                  <a:pt x="7345" y="60"/>
                </a:lnTo>
                <a:lnTo>
                  <a:pt x="7339" y="52"/>
                </a:lnTo>
                <a:lnTo>
                  <a:pt x="7484" y="52"/>
                </a:lnTo>
                <a:lnTo>
                  <a:pt x="7480" y="60"/>
                </a:lnTo>
                <a:lnTo>
                  <a:pt x="7468" y="90"/>
                </a:lnTo>
                <a:lnTo>
                  <a:pt x="7462" y="115"/>
                </a:lnTo>
                <a:lnTo>
                  <a:pt x="7456" y="147"/>
                </a:lnTo>
                <a:lnTo>
                  <a:pt x="7455" y="168"/>
                </a:lnTo>
                <a:lnTo>
                  <a:pt x="7453" y="189"/>
                </a:lnTo>
                <a:lnTo>
                  <a:pt x="7451" y="243"/>
                </a:lnTo>
                <a:lnTo>
                  <a:pt x="7451" y="647"/>
                </a:lnTo>
                <a:lnTo>
                  <a:pt x="7453" y="689"/>
                </a:lnTo>
                <a:lnTo>
                  <a:pt x="7455" y="725"/>
                </a:lnTo>
                <a:lnTo>
                  <a:pt x="7458" y="754"/>
                </a:lnTo>
                <a:lnTo>
                  <a:pt x="7463" y="779"/>
                </a:lnTo>
                <a:lnTo>
                  <a:pt x="7523" y="836"/>
                </a:lnTo>
                <a:lnTo>
                  <a:pt x="7484" y="836"/>
                </a:lnTo>
                <a:close/>
                <a:moveTo>
                  <a:pt x="0" y="964"/>
                </a:moveTo>
                <a:lnTo>
                  <a:pt x="491" y="964"/>
                </a:lnTo>
                <a:lnTo>
                  <a:pt x="983" y="964"/>
                </a:lnTo>
                <a:lnTo>
                  <a:pt x="1032" y="1249"/>
                </a:lnTo>
                <a:lnTo>
                  <a:pt x="991" y="1254"/>
                </a:lnTo>
                <a:lnTo>
                  <a:pt x="962" y="1211"/>
                </a:lnTo>
                <a:lnTo>
                  <a:pt x="934" y="1173"/>
                </a:lnTo>
                <a:lnTo>
                  <a:pt x="905" y="1140"/>
                </a:lnTo>
                <a:lnTo>
                  <a:pt x="875" y="1113"/>
                </a:lnTo>
                <a:lnTo>
                  <a:pt x="843" y="1089"/>
                </a:lnTo>
                <a:lnTo>
                  <a:pt x="809" y="1070"/>
                </a:lnTo>
                <a:lnTo>
                  <a:pt x="774" y="1054"/>
                </a:lnTo>
                <a:lnTo>
                  <a:pt x="736" y="1042"/>
                </a:lnTo>
                <a:lnTo>
                  <a:pt x="695" y="1032"/>
                </a:lnTo>
                <a:lnTo>
                  <a:pt x="650" y="1026"/>
                </a:lnTo>
                <a:lnTo>
                  <a:pt x="602" y="1021"/>
                </a:lnTo>
                <a:lnTo>
                  <a:pt x="549" y="1018"/>
                </a:lnTo>
                <a:lnTo>
                  <a:pt x="429" y="1015"/>
                </a:lnTo>
                <a:lnTo>
                  <a:pt x="288" y="1015"/>
                </a:lnTo>
                <a:lnTo>
                  <a:pt x="280" y="1071"/>
                </a:lnTo>
                <a:lnTo>
                  <a:pt x="278" y="1110"/>
                </a:lnTo>
                <a:lnTo>
                  <a:pt x="277" y="1155"/>
                </a:lnTo>
                <a:lnTo>
                  <a:pt x="277" y="1354"/>
                </a:lnTo>
                <a:lnTo>
                  <a:pt x="942" y="1354"/>
                </a:lnTo>
                <a:lnTo>
                  <a:pt x="942" y="1405"/>
                </a:lnTo>
                <a:lnTo>
                  <a:pt x="277" y="1405"/>
                </a:lnTo>
                <a:lnTo>
                  <a:pt x="277" y="1559"/>
                </a:lnTo>
                <a:lnTo>
                  <a:pt x="278" y="1611"/>
                </a:lnTo>
                <a:lnTo>
                  <a:pt x="281" y="1653"/>
                </a:lnTo>
                <a:lnTo>
                  <a:pt x="291" y="1711"/>
                </a:lnTo>
                <a:lnTo>
                  <a:pt x="302" y="1740"/>
                </a:lnTo>
                <a:lnTo>
                  <a:pt x="307" y="1748"/>
                </a:lnTo>
                <a:lnTo>
                  <a:pt x="0" y="1748"/>
                </a:lnTo>
                <a:lnTo>
                  <a:pt x="5" y="1740"/>
                </a:lnTo>
                <a:lnTo>
                  <a:pt x="14" y="1711"/>
                </a:lnTo>
                <a:lnTo>
                  <a:pt x="18" y="1686"/>
                </a:lnTo>
                <a:lnTo>
                  <a:pt x="23" y="1653"/>
                </a:lnTo>
                <a:lnTo>
                  <a:pt x="26" y="1611"/>
                </a:lnTo>
                <a:lnTo>
                  <a:pt x="27" y="1559"/>
                </a:lnTo>
                <a:lnTo>
                  <a:pt x="31" y="1154"/>
                </a:lnTo>
                <a:lnTo>
                  <a:pt x="28" y="1102"/>
                </a:lnTo>
                <a:lnTo>
                  <a:pt x="25" y="1060"/>
                </a:lnTo>
                <a:lnTo>
                  <a:pt x="20" y="1027"/>
                </a:lnTo>
                <a:lnTo>
                  <a:pt x="15" y="1002"/>
                </a:lnTo>
                <a:lnTo>
                  <a:pt x="5" y="972"/>
                </a:lnTo>
                <a:lnTo>
                  <a:pt x="0" y="964"/>
                </a:lnTo>
                <a:close/>
                <a:moveTo>
                  <a:pt x="1788" y="927"/>
                </a:moveTo>
                <a:lnTo>
                  <a:pt x="1850" y="928"/>
                </a:lnTo>
                <a:lnTo>
                  <a:pt x="1910" y="934"/>
                </a:lnTo>
                <a:lnTo>
                  <a:pt x="1968" y="942"/>
                </a:lnTo>
                <a:lnTo>
                  <a:pt x="2022" y="954"/>
                </a:lnTo>
                <a:lnTo>
                  <a:pt x="2073" y="969"/>
                </a:lnTo>
                <a:lnTo>
                  <a:pt x="2122" y="987"/>
                </a:lnTo>
                <a:lnTo>
                  <a:pt x="2166" y="1007"/>
                </a:lnTo>
                <a:lnTo>
                  <a:pt x="2207" y="1031"/>
                </a:lnTo>
                <a:lnTo>
                  <a:pt x="2243" y="1059"/>
                </a:lnTo>
                <a:lnTo>
                  <a:pt x="2276" y="1087"/>
                </a:lnTo>
                <a:lnTo>
                  <a:pt x="2305" y="1119"/>
                </a:lnTo>
                <a:lnTo>
                  <a:pt x="2329" y="1153"/>
                </a:lnTo>
                <a:lnTo>
                  <a:pt x="2347" y="1190"/>
                </a:lnTo>
                <a:lnTo>
                  <a:pt x="2355" y="1208"/>
                </a:lnTo>
                <a:lnTo>
                  <a:pt x="2360" y="1229"/>
                </a:lnTo>
                <a:lnTo>
                  <a:pt x="2366" y="1249"/>
                </a:lnTo>
                <a:lnTo>
                  <a:pt x="2369" y="1270"/>
                </a:lnTo>
                <a:lnTo>
                  <a:pt x="2372" y="1291"/>
                </a:lnTo>
                <a:lnTo>
                  <a:pt x="2372" y="1313"/>
                </a:lnTo>
                <a:lnTo>
                  <a:pt x="2372" y="1339"/>
                </a:lnTo>
                <a:lnTo>
                  <a:pt x="2368" y="1365"/>
                </a:lnTo>
                <a:lnTo>
                  <a:pt x="2364" y="1390"/>
                </a:lnTo>
                <a:lnTo>
                  <a:pt x="2358" y="1414"/>
                </a:lnTo>
                <a:lnTo>
                  <a:pt x="2350" y="1437"/>
                </a:lnTo>
                <a:lnTo>
                  <a:pt x="2341" y="1460"/>
                </a:lnTo>
                <a:lnTo>
                  <a:pt x="2318" y="1504"/>
                </a:lnTo>
                <a:lnTo>
                  <a:pt x="2305" y="1526"/>
                </a:lnTo>
                <a:lnTo>
                  <a:pt x="2290" y="1545"/>
                </a:lnTo>
                <a:lnTo>
                  <a:pt x="2274" y="1566"/>
                </a:lnTo>
                <a:lnTo>
                  <a:pt x="2256" y="1584"/>
                </a:lnTo>
                <a:lnTo>
                  <a:pt x="2217" y="1619"/>
                </a:lnTo>
                <a:lnTo>
                  <a:pt x="2175" y="1652"/>
                </a:lnTo>
                <a:lnTo>
                  <a:pt x="2129" y="1680"/>
                </a:lnTo>
                <a:lnTo>
                  <a:pt x="2079" y="1706"/>
                </a:lnTo>
                <a:lnTo>
                  <a:pt x="2026" y="1728"/>
                </a:lnTo>
                <a:lnTo>
                  <a:pt x="1970" y="1746"/>
                </a:lnTo>
                <a:lnTo>
                  <a:pt x="1914" y="1760"/>
                </a:lnTo>
                <a:lnTo>
                  <a:pt x="1854" y="1771"/>
                </a:lnTo>
                <a:lnTo>
                  <a:pt x="1793" y="1777"/>
                </a:lnTo>
                <a:lnTo>
                  <a:pt x="1732" y="1779"/>
                </a:lnTo>
                <a:lnTo>
                  <a:pt x="1669" y="1777"/>
                </a:lnTo>
                <a:lnTo>
                  <a:pt x="1609" y="1771"/>
                </a:lnTo>
                <a:lnTo>
                  <a:pt x="1551" y="1762"/>
                </a:lnTo>
                <a:lnTo>
                  <a:pt x="1494" y="1750"/>
                </a:lnTo>
                <a:lnTo>
                  <a:pt x="1442" y="1732"/>
                </a:lnTo>
                <a:lnTo>
                  <a:pt x="1392" y="1713"/>
                </a:lnTo>
                <a:lnTo>
                  <a:pt x="1346" y="1691"/>
                </a:lnTo>
                <a:lnTo>
                  <a:pt x="1304" y="1666"/>
                </a:lnTo>
                <a:lnTo>
                  <a:pt x="1265" y="1637"/>
                </a:lnTo>
                <a:lnTo>
                  <a:pt x="1231" y="1607"/>
                </a:lnTo>
                <a:lnTo>
                  <a:pt x="1201" y="1574"/>
                </a:lnTo>
                <a:lnTo>
                  <a:pt x="1176" y="1537"/>
                </a:lnTo>
                <a:lnTo>
                  <a:pt x="1156" y="1500"/>
                </a:lnTo>
                <a:lnTo>
                  <a:pt x="1142" y="1460"/>
                </a:lnTo>
                <a:lnTo>
                  <a:pt x="1133" y="1418"/>
                </a:lnTo>
                <a:lnTo>
                  <a:pt x="1130" y="1398"/>
                </a:lnTo>
                <a:lnTo>
                  <a:pt x="1130" y="1375"/>
                </a:lnTo>
                <a:lnTo>
                  <a:pt x="1130" y="1348"/>
                </a:lnTo>
                <a:lnTo>
                  <a:pt x="1134" y="1322"/>
                </a:lnTo>
                <a:lnTo>
                  <a:pt x="1139" y="1296"/>
                </a:lnTo>
                <a:lnTo>
                  <a:pt x="1146" y="1271"/>
                </a:lnTo>
                <a:lnTo>
                  <a:pt x="1155" y="1246"/>
                </a:lnTo>
                <a:lnTo>
                  <a:pt x="1165" y="1222"/>
                </a:lnTo>
                <a:lnTo>
                  <a:pt x="1193" y="1178"/>
                </a:lnTo>
                <a:lnTo>
                  <a:pt x="1075" y="964"/>
                </a:lnTo>
                <a:lnTo>
                  <a:pt x="1215" y="964"/>
                </a:lnTo>
                <a:lnTo>
                  <a:pt x="1280" y="1085"/>
                </a:lnTo>
                <a:lnTo>
                  <a:pt x="1307" y="1064"/>
                </a:lnTo>
                <a:lnTo>
                  <a:pt x="1337" y="1045"/>
                </a:lnTo>
                <a:lnTo>
                  <a:pt x="1286" y="963"/>
                </a:lnTo>
                <a:lnTo>
                  <a:pt x="1425" y="963"/>
                </a:lnTo>
                <a:lnTo>
                  <a:pt x="1433" y="995"/>
                </a:lnTo>
                <a:lnTo>
                  <a:pt x="1474" y="979"/>
                </a:lnTo>
                <a:lnTo>
                  <a:pt x="1516" y="965"/>
                </a:lnTo>
                <a:lnTo>
                  <a:pt x="1560" y="954"/>
                </a:lnTo>
                <a:lnTo>
                  <a:pt x="1604" y="944"/>
                </a:lnTo>
                <a:lnTo>
                  <a:pt x="1649" y="936"/>
                </a:lnTo>
                <a:lnTo>
                  <a:pt x="1695" y="931"/>
                </a:lnTo>
                <a:lnTo>
                  <a:pt x="1741" y="928"/>
                </a:lnTo>
                <a:lnTo>
                  <a:pt x="1788" y="927"/>
                </a:lnTo>
                <a:close/>
                <a:moveTo>
                  <a:pt x="1843" y="1697"/>
                </a:moveTo>
                <a:lnTo>
                  <a:pt x="1880" y="1696"/>
                </a:lnTo>
                <a:lnTo>
                  <a:pt x="1912" y="1692"/>
                </a:lnTo>
                <a:lnTo>
                  <a:pt x="1943" y="1684"/>
                </a:lnTo>
                <a:lnTo>
                  <a:pt x="1970" y="1675"/>
                </a:lnTo>
                <a:lnTo>
                  <a:pt x="1996" y="1662"/>
                </a:lnTo>
                <a:lnTo>
                  <a:pt x="2019" y="1647"/>
                </a:lnTo>
                <a:lnTo>
                  <a:pt x="2039" y="1632"/>
                </a:lnTo>
                <a:lnTo>
                  <a:pt x="2058" y="1613"/>
                </a:lnTo>
                <a:lnTo>
                  <a:pt x="2072" y="1594"/>
                </a:lnTo>
                <a:lnTo>
                  <a:pt x="2086" y="1573"/>
                </a:lnTo>
                <a:lnTo>
                  <a:pt x="2097" y="1551"/>
                </a:lnTo>
                <a:lnTo>
                  <a:pt x="2106" y="1527"/>
                </a:lnTo>
                <a:lnTo>
                  <a:pt x="2113" y="1503"/>
                </a:lnTo>
                <a:lnTo>
                  <a:pt x="2119" y="1479"/>
                </a:lnTo>
                <a:lnTo>
                  <a:pt x="2121" y="1455"/>
                </a:lnTo>
                <a:lnTo>
                  <a:pt x="2122" y="1430"/>
                </a:lnTo>
                <a:lnTo>
                  <a:pt x="2119" y="1382"/>
                </a:lnTo>
                <a:lnTo>
                  <a:pt x="2115" y="1359"/>
                </a:lnTo>
                <a:lnTo>
                  <a:pt x="2111" y="1338"/>
                </a:lnTo>
                <a:lnTo>
                  <a:pt x="2097" y="1295"/>
                </a:lnTo>
                <a:lnTo>
                  <a:pt x="2078" y="1255"/>
                </a:lnTo>
                <a:lnTo>
                  <a:pt x="2055" y="1216"/>
                </a:lnTo>
                <a:lnTo>
                  <a:pt x="2043" y="1199"/>
                </a:lnTo>
                <a:lnTo>
                  <a:pt x="2029" y="1182"/>
                </a:lnTo>
                <a:lnTo>
                  <a:pt x="2014" y="1165"/>
                </a:lnTo>
                <a:lnTo>
                  <a:pt x="1999" y="1149"/>
                </a:lnTo>
                <a:lnTo>
                  <a:pt x="1966" y="1120"/>
                </a:lnTo>
                <a:lnTo>
                  <a:pt x="1929" y="1094"/>
                </a:lnTo>
                <a:lnTo>
                  <a:pt x="1891" y="1071"/>
                </a:lnTo>
                <a:lnTo>
                  <a:pt x="1851" y="1051"/>
                </a:lnTo>
                <a:lnTo>
                  <a:pt x="1810" y="1035"/>
                </a:lnTo>
                <a:lnTo>
                  <a:pt x="1768" y="1021"/>
                </a:lnTo>
                <a:lnTo>
                  <a:pt x="1727" y="1012"/>
                </a:lnTo>
                <a:lnTo>
                  <a:pt x="1683" y="1006"/>
                </a:lnTo>
                <a:lnTo>
                  <a:pt x="1642" y="1004"/>
                </a:lnTo>
                <a:lnTo>
                  <a:pt x="1605" y="1005"/>
                </a:lnTo>
                <a:lnTo>
                  <a:pt x="1571" y="1010"/>
                </a:lnTo>
                <a:lnTo>
                  <a:pt x="1539" y="1017"/>
                </a:lnTo>
                <a:lnTo>
                  <a:pt x="1511" y="1026"/>
                </a:lnTo>
                <a:lnTo>
                  <a:pt x="1486" y="1037"/>
                </a:lnTo>
                <a:lnTo>
                  <a:pt x="1464" y="1051"/>
                </a:lnTo>
                <a:lnTo>
                  <a:pt x="1443" y="1066"/>
                </a:lnTo>
                <a:lnTo>
                  <a:pt x="1425" y="1083"/>
                </a:lnTo>
                <a:lnTo>
                  <a:pt x="1410" y="1103"/>
                </a:lnTo>
                <a:lnTo>
                  <a:pt x="1398" y="1124"/>
                </a:lnTo>
                <a:lnTo>
                  <a:pt x="1386" y="1146"/>
                </a:lnTo>
                <a:lnTo>
                  <a:pt x="1379" y="1170"/>
                </a:lnTo>
                <a:lnTo>
                  <a:pt x="1372" y="1194"/>
                </a:lnTo>
                <a:lnTo>
                  <a:pt x="1367" y="1219"/>
                </a:lnTo>
                <a:lnTo>
                  <a:pt x="1364" y="1272"/>
                </a:lnTo>
                <a:lnTo>
                  <a:pt x="1365" y="1301"/>
                </a:lnTo>
                <a:lnTo>
                  <a:pt x="1369" y="1333"/>
                </a:lnTo>
                <a:lnTo>
                  <a:pt x="1377" y="1367"/>
                </a:lnTo>
                <a:lnTo>
                  <a:pt x="1389" y="1401"/>
                </a:lnTo>
                <a:lnTo>
                  <a:pt x="1403" y="1436"/>
                </a:lnTo>
                <a:lnTo>
                  <a:pt x="1422" y="1473"/>
                </a:lnTo>
                <a:lnTo>
                  <a:pt x="1444" y="1507"/>
                </a:lnTo>
                <a:lnTo>
                  <a:pt x="1470" y="1541"/>
                </a:lnTo>
                <a:lnTo>
                  <a:pt x="1485" y="1557"/>
                </a:lnTo>
                <a:lnTo>
                  <a:pt x="1501" y="1573"/>
                </a:lnTo>
                <a:lnTo>
                  <a:pt x="1536" y="1602"/>
                </a:lnTo>
                <a:lnTo>
                  <a:pt x="1555" y="1616"/>
                </a:lnTo>
                <a:lnTo>
                  <a:pt x="1576" y="1629"/>
                </a:lnTo>
                <a:lnTo>
                  <a:pt x="1619" y="1652"/>
                </a:lnTo>
                <a:lnTo>
                  <a:pt x="1668" y="1671"/>
                </a:lnTo>
                <a:lnTo>
                  <a:pt x="1721" y="1685"/>
                </a:lnTo>
                <a:lnTo>
                  <a:pt x="1780" y="1694"/>
                </a:lnTo>
                <a:lnTo>
                  <a:pt x="1843" y="1697"/>
                </a:lnTo>
                <a:close/>
                <a:moveTo>
                  <a:pt x="3503" y="1173"/>
                </a:moveTo>
                <a:lnTo>
                  <a:pt x="3502" y="1195"/>
                </a:lnTo>
                <a:lnTo>
                  <a:pt x="3497" y="1216"/>
                </a:lnTo>
                <a:lnTo>
                  <a:pt x="3489" y="1238"/>
                </a:lnTo>
                <a:lnTo>
                  <a:pt x="3479" y="1258"/>
                </a:lnTo>
                <a:lnTo>
                  <a:pt x="3467" y="1278"/>
                </a:lnTo>
                <a:lnTo>
                  <a:pt x="3452" y="1297"/>
                </a:lnTo>
                <a:lnTo>
                  <a:pt x="3434" y="1314"/>
                </a:lnTo>
                <a:lnTo>
                  <a:pt x="3415" y="1331"/>
                </a:lnTo>
                <a:lnTo>
                  <a:pt x="3392" y="1347"/>
                </a:lnTo>
                <a:lnTo>
                  <a:pt x="3368" y="1361"/>
                </a:lnTo>
                <a:lnTo>
                  <a:pt x="3315" y="1388"/>
                </a:lnTo>
                <a:lnTo>
                  <a:pt x="3285" y="1399"/>
                </a:lnTo>
                <a:lnTo>
                  <a:pt x="3254" y="1408"/>
                </a:lnTo>
                <a:lnTo>
                  <a:pt x="3222" y="1417"/>
                </a:lnTo>
                <a:lnTo>
                  <a:pt x="3188" y="1424"/>
                </a:lnTo>
                <a:lnTo>
                  <a:pt x="3307" y="1526"/>
                </a:lnTo>
                <a:lnTo>
                  <a:pt x="3368" y="1577"/>
                </a:lnTo>
                <a:lnTo>
                  <a:pt x="3428" y="1624"/>
                </a:lnTo>
                <a:lnTo>
                  <a:pt x="3485" y="1666"/>
                </a:lnTo>
                <a:lnTo>
                  <a:pt x="3538" y="1698"/>
                </a:lnTo>
                <a:lnTo>
                  <a:pt x="3563" y="1711"/>
                </a:lnTo>
                <a:lnTo>
                  <a:pt x="3587" y="1721"/>
                </a:lnTo>
                <a:lnTo>
                  <a:pt x="3610" y="1728"/>
                </a:lnTo>
                <a:lnTo>
                  <a:pt x="3630" y="1730"/>
                </a:lnTo>
                <a:lnTo>
                  <a:pt x="3630" y="1748"/>
                </a:lnTo>
                <a:lnTo>
                  <a:pt x="3221" y="1748"/>
                </a:lnTo>
                <a:lnTo>
                  <a:pt x="3214" y="1731"/>
                </a:lnTo>
                <a:lnTo>
                  <a:pt x="3200" y="1713"/>
                </a:lnTo>
                <a:lnTo>
                  <a:pt x="3150" y="1656"/>
                </a:lnTo>
                <a:lnTo>
                  <a:pt x="3104" y="1608"/>
                </a:lnTo>
                <a:lnTo>
                  <a:pt x="3064" y="1568"/>
                </a:lnTo>
                <a:lnTo>
                  <a:pt x="3028" y="1535"/>
                </a:lnTo>
                <a:lnTo>
                  <a:pt x="2996" y="1508"/>
                </a:lnTo>
                <a:lnTo>
                  <a:pt x="2970" y="1487"/>
                </a:lnTo>
                <a:lnTo>
                  <a:pt x="2947" y="1472"/>
                </a:lnTo>
                <a:lnTo>
                  <a:pt x="2929" y="1459"/>
                </a:lnTo>
                <a:lnTo>
                  <a:pt x="2875" y="1431"/>
                </a:lnTo>
                <a:lnTo>
                  <a:pt x="2827" y="1410"/>
                </a:lnTo>
                <a:lnTo>
                  <a:pt x="2783" y="1397"/>
                </a:lnTo>
                <a:lnTo>
                  <a:pt x="2764" y="1393"/>
                </a:lnTo>
                <a:lnTo>
                  <a:pt x="2745" y="1391"/>
                </a:lnTo>
                <a:lnTo>
                  <a:pt x="2745" y="1559"/>
                </a:lnTo>
                <a:lnTo>
                  <a:pt x="2746" y="1611"/>
                </a:lnTo>
                <a:lnTo>
                  <a:pt x="2749" y="1653"/>
                </a:lnTo>
                <a:lnTo>
                  <a:pt x="2754" y="1686"/>
                </a:lnTo>
                <a:lnTo>
                  <a:pt x="2759" y="1711"/>
                </a:lnTo>
                <a:lnTo>
                  <a:pt x="2769" y="1740"/>
                </a:lnTo>
                <a:lnTo>
                  <a:pt x="2774" y="1748"/>
                </a:lnTo>
                <a:lnTo>
                  <a:pt x="2465" y="1748"/>
                </a:lnTo>
                <a:lnTo>
                  <a:pt x="2469" y="1740"/>
                </a:lnTo>
                <a:lnTo>
                  <a:pt x="2474" y="1729"/>
                </a:lnTo>
                <a:lnTo>
                  <a:pt x="2479" y="1711"/>
                </a:lnTo>
                <a:lnTo>
                  <a:pt x="2485" y="1686"/>
                </a:lnTo>
                <a:lnTo>
                  <a:pt x="2489" y="1653"/>
                </a:lnTo>
                <a:lnTo>
                  <a:pt x="2493" y="1611"/>
                </a:lnTo>
                <a:lnTo>
                  <a:pt x="2494" y="1559"/>
                </a:lnTo>
                <a:lnTo>
                  <a:pt x="2497" y="1154"/>
                </a:lnTo>
                <a:lnTo>
                  <a:pt x="2496" y="1095"/>
                </a:lnTo>
                <a:lnTo>
                  <a:pt x="2492" y="1048"/>
                </a:lnTo>
                <a:lnTo>
                  <a:pt x="2485" y="1013"/>
                </a:lnTo>
                <a:lnTo>
                  <a:pt x="2478" y="987"/>
                </a:lnTo>
                <a:lnTo>
                  <a:pt x="2470" y="970"/>
                </a:lnTo>
                <a:lnTo>
                  <a:pt x="2463" y="960"/>
                </a:lnTo>
                <a:lnTo>
                  <a:pt x="2457" y="953"/>
                </a:lnTo>
                <a:lnTo>
                  <a:pt x="2963" y="953"/>
                </a:lnTo>
                <a:lnTo>
                  <a:pt x="3043" y="954"/>
                </a:lnTo>
                <a:lnTo>
                  <a:pt x="3079" y="955"/>
                </a:lnTo>
                <a:lnTo>
                  <a:pt x="3114" y="958"/>
                </a:lnTo>
                <a:lnTo>
                  <a:pt x="3178" y="962"/>
                </a:lnTo>
                <a:lnTo>
                  <a:pt x="3234" y="968"/>
                </a:lnTo>
                <a:lnTo>
                  <a:pt x="3285" y="977"/>
                </a:lnTo>
                <a:lnTo>
                  <a:pt x="3328" y="987"/>
                </a:lnTo>
                <a:lnTo>
                  <a:pt x="3367" y="998"/>
                </a:lnTo>
                <a:lnTo>
                  <a:pt x="3400" y="1012"/>
                </a:lnTo>
                <a:lnTo>
                  <a:pt x="3427" y="1027"/>
                </a:lnTo>
                <a:lnTo>
                  <a:pt x="3438" y="1035"/>
                </a:lnTo>
                <a:lnTo>
                  <a:pt x="3449" y="1044"/>
                </a:lnTo>
                <a:lnTo>
                  <a:pt x="3467" y="1061"/>
                </a:lnTo>
                <a:lnTo>
                  <a:pt x="3481" y="1081"/>
                </a:lnTo>
                <a:lnTo>
                  <a:pt x="3492" y="1102"/>
                </a:lnTo>
                <a:lnTo>
                  <a:pt x="3498" y="1124"/>
                </a:lnTo>
                <a:lnTo>
                  <a:pt x="3502" y="1148"/>
                </a:lnTo>
                <a:lnTo>
                  <a:pt x="3503" y="1173"/>
                </a:lnTo>
                <a:close/>
                <a:moveTo>
                  <a:pt x="3004" y="1390"/>
                </a:moveTo>
                <a:lnTo>
                  <a:pt x="3050" y="1388"/>
                </a:lnTo>
                <a:lnTo>
                  <a:pt x="3094" y="1380"/>
                </a:lnTo>
                <a:lnTo>
                  <a:pt x="3136" y="1366"/>
                </a:lnTo>
                <a:lnTo>
                  <a:pt x="3173" y="1348"/>
                </a:lnTo>
                <a:lnTo>
                  <a:pt x="3190" y="1338"/>
                </a:lnTo>
                <a:lnTo>
                  <a:pt x="3205" y="1325"/>
                </a:lnTo>
                <a:lnTo>
                  <a:pt x="3218" y="1312"/>
                </a:lnTo>
                <a:lnTo>
                  <a:pt x="3230" y="1297"/>
                </a:lnTo>
                <a:lnTo>
                  <a:pt x="3239" y="1281"/>
                </a:lnTo>
                <a:lnTo>
                  <a:pt x="3246" y="1263"/>
                </a:lnTo>
                <a:lnTo>
                  <a:pt x="3250" y="1245"/>
                </a:lnTo>
                <a:lnTo>
                  <a:pt x="3251" y="1224"/>
                </a:lnTo>
                <a:lnTo>
                  <a:pt x="3249" y="1196"/>
                </a:lnTo>
                <a:lnTo>
                  <a:pt x="3244" y="1170"/>
                </a:lnTo>
                <a:lnTo>
                  <a:pt x="3235" y="1146"/>
                </a:lnTo>
                <a:lnTo>
                  <a:pt x="3224" y="1124"/>
                </a:lnTo>
                <a:lnTo>
                  <a:pt x="3209" y="1104"/>
                </a:lnTo>
                <a:lnTo>
                  <a:pt x="3191" y="1087"/>
                </a:lnTo>
                <a:lnTo>
                  <a:pt x="3182" y="1078"/>
                </a:lnTo>
                <a:lnTo>
                  <a:pt x="3172" y="1070"/>
                </a:lnTo>
                <a:lnTo>
                  <a:pt x="3149" y="1056"/>
                </a:lnTo>
                <a:lnTo>
                  <a:pt x="3125" y="1044"/>
                </a:lnTo>
                <a:lnTo>
                  <a:pt x="3098" y="1034"/>
                </a:lnTo>
                <a:lnTo>
                  <a:pt x="3070" y="1024"/>
                </a:lnTo>
                <a:lnTo>
                  <a:pt x="3040" y="1018"/>
                </a:lnTo>
                <a:lnTo>
                  <a:pt x="3009" y="1012"/>
                </a:lnTo>
                <a:lnTo>
                  <a:pt x="2976" y="1007"/>
                </a:lnTo>
                <a:lnTo>
                  <a:pt x="2908" y="1005"/>
                </a:lnTo>
                <a:lnTo>
                  <a:pt x="2857" y="1005"/>
                </a:lnTo>
                <a:lnTo>
                  <a:pt x="2816" y="1007"/>
                </a:lnTo>
                <a:lnTo>
                  <a:pt x="2754" y="1015"/>
                </a:lnTo>
                <a:lnTo>
                  <a:pt x="2747" y="1080"/>
                </a:lnTo>
                <a:lnTo>
                  <a:pt x="2745" y="1166"/>
                </a:lnTo>
                <a:lnTo>
                  <a:pt x="2745" y="1324"/>
                </a:lnTo>
                <a:lnTo>
                  <a:pt x="2791" y="1349"/>
                </a:lnTo>
                <a:lnTo>
                  <a:pt x="2818" y="1359"/>
                </a:lnTo>
                <a:lnTo>
                  <a:pt x="2849" y="1369"/>
                </a:lnTo>
                <a:lnTo>
                  <a:pt x="2882" y="1378"/>
                </a:lnTo>
                <a:lnTo>
                  <a:pt x="2918" y="1384"/>
                </a:lnTo>
                <a:lnTo>
                  <a:pt x="2959" y="1389"/>
                </a:lnTo>
                <a:lnTo>
                  <a:pt x="3004" y="1390"/>
                </a:lnTo>
                <a:close/>
                <a:moveTo>
                  <a:pt x="4387" y="1337"/>
                </a:moveTo>
                <a:lnTo>
                  <a:pt x="4438" y="1340"/>
                </a:lnTo>
                <a:lnTo>
                  <a:pt x="4485" y="1344"/>
                </a:lnTo>
                <a:lnTo>
                  <a:pt x="4528" y="1350"/>
                </a:lnTo>
                <a:lnTo>
                  <a:pt x="4565" y="1358"/>
                </a:lnTo>
                <a:lnTo>
                  <a:pt x="4600" y="1367"/>
                </a:lnTo>
                <a:lnTo>
                  <a:pt x="4630" y="1377"/>
                </a:lnTo>
                <a:lnTo>
                  <a:pt x="4657" y="1388"/>
                </a:lnTo>
                <a:lnTo>
                  <a:pt x="4680" y="1400"/>
                </a:lnTo>
                <a:lnTo>
                  <a:pt x="4700" y="1414"/>
                </a:lnTo>
                <a:lnTo>
                  <a:pt x="4716" y="1427"/>
                </a:lnTo>
                <a:lnTo>
                  <a:pt x="4730" y="1442"/>
                </a:lnTo>
                <a:lnTo>
                  <a:pt x="4740" y="1457"/>
                </a:lnTo>
                <a:lnTo>
                  <a:pt x="4753" y="1489"/>
                </a:lnTo>
                <a:lnTo>
                  <a:pt x="4757" y="1506"/>
                </a:lnTo>
                <a:lnTo>
                  <a:pt x="4758" y="1523"/>
                </a:lnTo>
                <a:lnTo>
                  <a:pt x="4756" y="1546"/>
                </a:lnTo>
                <a:lnTo>
                  <a:pt x="4748" y="1570"/>
                </a:lnTo>
                <a:lnTo>
                  <a:pt x="4736" y="1593"/>
                </a:lnTo>
                <a:lnTo>
                  <a:pt x="4721" y="1614"/>
                </a:lnTo>
                <a:lnTo>
                  <a:pt x="4700" y="1634"/>
                </a:lnTo>
                <a:lnTo>
                  <a:pt x="4676" y="1653"/>
                </a:lnTo>
                <a:lnTo>
                  <a:pt x="4648" y="1670"/>
                </a:lnTo>
                <a:lnTo>
                  <a:pt x="4617" y="1686"/>
                </a:lnTo>
                <a:lnTo>
                  <a:pt x="4583" y="1701"/>
                </a:lnTo>
                <a:lnTo>
                  <a:pt x="4545" y="1713"/>
                </a:lnTo>
                <a:lnTo>
                  <a:pt x="4505" y="1723"/>
                </a:lnTo>
                <a:lnTo>
                  <a:pt x="4462" y="1732"/>
                </a:lnTo>
                <a:lnTo>
                  <a:pt x="4416" y="1739"/>
                </a:lnTo>
                <a:lnTo>
                  <a:pt x="4368" y="1745"/>
                </a:lnTo>
                <a:lnTo>
                  <a:pt x="4318" y="1747"/>
                </a:lnTo>
                <a:lnTo>
                  <a:pt x="4266" y="1748"/>
                </a:lnTo>
                <a:lnTo>
                  <a:pt x="3913" y="1748"/>
                </a:lnTo>
                <a:lnTo>
                  <a:pt x="3702" y="1748"/>
                </a:lnTo>
                <a:lnTo>
                  <a:pt x="3707" y="1740"/>
                </a:lnTo>
                <a:lnTo>
                  <a:pt x="3712" y="1729"/>
                </a:lnTo>
                <a:lnTo>
                  <a:pt x="3717" y="1711"/>
                </a:lnTo>
                <a:lnTo>
                  <a:pt x="3723" y="1686"/>
                </a:lnTo>
                <a:lnTo>
                  <a:pt x="3727" y="1653"/>
                </a:lnTo>
                <a:lnTo>
                  <a:pt x="3731" y="1611"/>
                </a:lnTo>
                <a:lnTo>
                  <a:pt x="3732" y="1559"/>
                </a:lnTo>
                <a:lnTo>
                  <a:pt x="3735" y="1154"/>
                </a:lnTo>
                <a:lnTo>
                  <a:pt x="3734" y="1102"/>
                </a:lnTo>
                <a:lnTo>
                  <a:pt x="3731" y="1060"/>
                </a:lnTo>
                <a:lnTo>
                  <a:pt x="3725" y="1027"/>
                </a:lnTo>
                <a:lnTo>
                  <a:pt x="3719" y="1002"/>
                </a:lnTo>
                <a:lnTo>
                  <a:pt x="3707" y="972"/>
                </a:lnTo>
                <a:lnTo>
                  <a:pt x="3702" y="964"/>
                </a:lnTo>
                <a:lnTo>
                  <a:pt x="4012" y="964"/>
                </a:lnTo>
                <a:lnTo>
                  <a:pt x="4223" y="964"/>
                </a:lnTo>
                <a:lnTo>
                  <a:pt x="4272" y="965"/>
                </a:lnTo>
                <a:lnTo>
                  <a:pt x="4317" y="968"/>
                </a:lnTo>
                <a:lnTo>
                  <a:pt x="4361" y="971"/>
                </a:lnTo>
                <a:lnTo>
                  <a:pt x="4403" y="976"/>
                </a:lnTo>
                <a:lnTo>
                  <a:pt x="4442" y="983"/>
                </a:lnTo>
                <a:lnTo>
                  <a:pt x="4478" y="990"/>
                </a:lnTo>
                <a:lnTo>
                  <a:pt x="4541" y="1010"/>
                </a:lnTo>
                <a:lnTo>
                  <a:pt x="4569" y="1021"/>
                </a:lnTo>
                <a:lnTo>
                  <a:pt x="4592" y="1035"/>
                </a:lnTo>
                <a:lnTo>
                  <a:pt x="4614" y="1048"/>
                </a:lnTo>
                <a:lnTo>
                  <a:pt x="4623" y="1056"/>
                </a:lnTo>
                <a:lnTo>
                  <a:pt x="4631" y="1064"/>
                </a:lnTo>
                <a:lnTo>
                  <a:pt x="4645" y="1081"/>
                </a:lnTo>
                <a:lnTo>
                  <a:pt x="4655" y="1099"/>
                </a:lnTo>
                <a:lnTo>
                  <a:pt x="4660" y="1120"/>
                </a:lnTo>
                <a:lnTo>
                  <a:pt x="4663" y="1140"/>
                </a:lnTo>
                <a:lnTo>
                  <a:pt x="4662" y="1162"/>
                </a:lnTo>
                <a:lnTo>
                  <a:pt x="4657" y="1182"/>
                </a:lnTo>
                <a:lnTo>
                  <a:pt x="4650" y="1201"/>
                </a:lnTo>
                <a:lnTo>
                  <a:pt x="4640" y="1219"/>
                </a:lnTo>
                <a:lnTo>
                  <a:pt x="4629" y="1234"/>
                </a:lnTo>
                <a:lnTo>
                  <a:pt x="4614" y="1249"/>
                </a:lnTo>
                <a:lnTo>
                  <a:pt x="4598" y="1263"/>
                </a:lnTo>
                <a:lnTo>
                  <a:pt x="4580" y="1275"/>
                </a:lnTo>
                <a:lnTo>
                  <a:pt x="4539" y="1297"/>
                </a:lnTo>
                <a:lnTo>
                  <a:pt x="4516" y="1305"/>
                </a:lnTo>
                <a:lnTo>
                  <a:pt x="4493" y="1313"/>
                </a:lnTo>
                <a:lnTo>
                  <a:pt x="4442" y="1326"/>
                </a:lnTo>
                <a:lnTo>
                  <a:pt x="4387" y="1337"/>
                </a:lnTo>
                <a:close/>
                <a:moveTo>
                  <a:pt x="3983" y="1155"/>
                </a:moveTo>
                <a:lnTo>
                  <a:pt x="3983" y="1299"/>
                </a:lnTo>
                <a:lnTo>
                  <a:pt x="4027" y="1314"/>
                </a:lnTo>
                <a:lnTo>
                  <a:pt x="4052" y="1319"/>
                </a:lnTo>
                <a:lnTo>
                  <a:pt x="4077" y="1324"/>
                </a:lnTo>
                <a:lnTo>
                  <a:pt x="4132" y="1330"/>
                </a:lnTo>
                <a:lnTo>
                  <a:pt x="4197" y="1332"/>
                </a:lnTo>
                <a:lnTo>
                  <a:pt x="4223" y="1331"/>
                </a:lnTo>
                <a:lnTo>
                  <a:pt x="4248" y="1329"/>
                </a:lnTo>
                <a:lnTo>
                  <a:pt x="4293" y="1321"/>
                </a:lnTo>
                <a:lnTo>
                  <a:pt x="4315" y="1315"/>
                </a:lnTo>
                <a:lnTo>
                  <a:pt x="4334" y="1307"/>
                </a:lnTo>
                <a:lnTo>
                  <a:pt x="4352" y="1299"/>
                </a:lnTo>
                <a:lnTo>
                  <a:pt x="4368" y="1290"/>
                </a:lnTo>
                <a:lnTo>
                  <a:pt x="4395" y="1270"/>
                </a:lnTo>
                <a:lnTo>
                  <a:pt x="4416" y="1246"/>
                </a:lnTo>
                <a:lnTo>
                  <a:pt x="4423" y="1232"/>
                </a:lnTo>
                <a:lnTo>
                  <a:pt x="4429" y="1219"/>
                </a:lnTo>
                <a:lnTo>
                  <a:pt x="4431" y="1205"/>
                </a:lnTo>
                <a:lnTo>
                  <a:pt x="4433" y="1190"/>
                </a:lnTo>
                <a:lnTo>
                  <a:pt x="4431" y="1165"/>
                </a:lnTo>
                <a:lnTo>
                  <a:pt x="4427" y="1141"/>
                </a:lnTo>
                <a:lnTo>
                  <a:pt x="4420" y="1121"/>
                </a:lnTo>
                <a:lnTo>
                  <a:pt x="4410" y="1103"/>
                </a:lnTo>
                <a:lnTo>
                  <a:pt x="4396" y="1086"/>
                </a:lnTo>
                <a:lnTo>
                  <a:pt x="4382" y="1072"/>
                </a:lnTo>
                <a:lnTo>
                  <a:pt x="4363" y="1060"/>
                </a:lnTo>
                <a:lnTo>
                  <a:pt x="4343" y="1049"/>
                </a:lnTo>
                <a:lnTo>
                  <a:pt x="4320" y="1040"/>
                </a:lnTo>
                <a:lnTo>
                  <a:pt x="4297" y="1034"/>
                </a:lnTo>
                <a:lnTo>
                  <a:pt x="4270" y="1028"/>
                </a:lnTo>
                <a:lnTo>
                  <a:pt x="4242" y="1023"/>
                </a:lnTo>
                <a:lnTo>
                  <a:pt x="4181" y="1018"/>
                </a:lnTo>
                <a:lnTo>
                  <a:pt x="4113" y="1015"/>
                </a:lnTo>
                <a:lnTo>
                  <a:pt x="4051" y="1019"/>
                </a:lnTo>
                <a:lnTo>
                  <a:pt x="3992" y="1027"/>
                </a:lnTo>
                <a:lnTo>
                  <a:pt x="3985" y="1080"/>
                </a:lnTo>
                <a:lnTo>
                  <a:pt x="3983" y="1155"/>
                </a:lnTo>
                <a:close/>
                <a:moveTo>
                  <a:pt x="4231" y="1697"/>
                </a:moveTo>
                <a:lnTo>
                  <a:pt x="4285" y="1695"/>
                </a:lnTo>
                <a:lnTo>
                  <a:pt x="4336" y="1691"/>
                </a:lnTo>
                <a:lnTo>
                  <a:pt x="4380" y="1680"/>
                </a:lnTo>
                <a:lnTo>
                  <a:pt x="4401" y="1673"/>
                </a:lnTo>
                <a:lnTo>
                  <a:pt x="4420" y="1667"/>
                </a:lnTo>
                <a:lnTo>
                  <a:pt x="4451" y="1646"/>
                </a:lnTo>
                <a:lnTo>
                  <a:pt x="4464" y="1635"/>
                </a:lnTo>
                <a:lnTo>
                  <a:pt x="4475" y="1621"/>
                </a:lnTo>
                <a:lnTo>
                  <a:pt x="4484" y="1607"/>
                </a:lnTo>
                <a:lnTo>
                  <a:pt x="4489" y="1590"/>
                </a:lnTo>
                <a:lnTo>
                  <a:pt x="4494" y="1571"/>
                </a:lnTo>
                <a:lnTo>
                  <a:pt x="4495" y="1551"/>
                </a:lnTo>
                <a:lnTo>
                  <a:pt x="4494" y="1536"/>
                </a:lnTo>
                <a:lnTo>
                  <a:pt x="4492" y="1521"/>
                </a:lnTo>
                <a:lnTo>
                  <a:pt x="4487" y="1509"/>
                </a:lnTo>
                <a:lnTo>
                  <a:pt x="4481" y="1495"/>
                </a:lnTo>
                <a:lnTo>
                  <a:pt x="4465" y="1472"/>
                </a:lnTo>
                <a:lnTo>
                  <a:pt x="4455" y="1461"/>
                </a:lnTo>
                <a:lnTo>
                  <a:pt x="4444" y="1451"/>
                </a:lnTo>
                <a:lnTo>
                  <a:pt x="4417" y="1433"/>
                </a:lnTo>
                <a:lnTo>
                  <a:pt x="4387" y="1417"/>
                </a:lnTo>
                <a:lnTo>
                  <a:pt x="4353" y="1403"/>
                </a:lnTo>
                <a:lnTo>
                  <a:pt x="4316" y="1392"/>
                </a:lnTo>
                <a:lnTo>
                  <a:pt x="4276" y="1382"/>
                </a:lnTo>
                <a:lnTo>
                  <a:pt x="4234" y="1374"/>
                </a:lnTo>
                <a:lnTo>
                  <a:pt x="4192" y="1368"/>
                </a:lnTo>
                <a:lnTo>
                  <a:pt x="4149" y="1364"/>
                </a:lnTo>
                <a:lnTo>
                  <a:pt x="4106" y="1360"/>
                </a:lnTo>
                <a:lnTo>
                  <a:pt x="4063" y="1359"/>
                </a:lnTo>
                <a:lnTo>
                  <a:pt x="3983" y="1359"/>
                </a:lnTo>
                <a:lnTo>
                  <a:pt x="3983" y="1559"/>
                </a:lnTo>
                <a:lnTo>
                  <a:pt x="3984" y="1611"/>
                </a:lnTo>
                <a:lnTo>
                  <a:pt x="3987" y="1653"/>
                </a:lnTo>
                <a:lnTo>
                  <a:pt x="4032" y="1670"/>
                </a:lnTo>
                <a:lnTo>
                  <a:pt x="4060" y="1677"/>
                </a:lnTo>
                <a:lnTo>
                  <a:pt x="4088" y="1684"/>
                </a:lnTo>
                <a:lnTo>
                  <a:pt x="4120" y="1689"/>
                </a:lnTo>
                <a:lnTo>
                  <a:pt x="4155" y="1694"/>
                </a:lnTo>
                <a:lnTo>
                  <a:pt x="4191" y="1696"/>
                </a:lnTo>
                <a:lnTo>
                  <a:pt x="4231" y="1697"/>
                </a:lnTo>
                <a:close/>
                <a:moveTo>
                  <a:pt x="5855" y="964"/>
                </a:moveTo>
                <a:lnTo>
                  <a:pt x="5852" y="970"/>
                </a:lnTo>
                <a:lnTo>
                  <a:pt x="5844" y="992"/>
                </a:lnTo>
                <a:lnTo>
                  <a:pt x="5834" y="1031"/>
                </a:lnTo>
                <a:lnTo>
                  <a:pt x="5829" y="1061"/>
                </a:lnTo>
                <a:lnTo>
                  <a:pt x="5827" y="1097"/>
                </a:lnTo>
                <a:lnTo>
                  <a:pt x="5827" y="1155"/>
                </a:lnTo>
                <a:lnTo>
                  <a:pt x="5827" y="1305"/>
                </a:lnTo>
                <a:lnTo>
                  <a:pt x="5826" y="1347"/>
                </a:lnTo>
                <a:lnTo>
                  <a:pt x="5822" y="1388"/>
                </a:lnTo>
                <a:lnTo>
                  <a:pt x="5816" y="1430"/>
                </a:lnTo>
                <a:lnTo>
                  <a:pt x="5807" y="1470"/>
                </a:lnTo>
                <a:lnTo>
                  <a:pt x="5793" y="1509"/>
                </a:lnTo>
                <a:lnTo>
                  <a:pt x="5776" y="1548"/>
                </a:lnTo>
                <a:lnTo>
                  <a:pt x="5767" y="1566"/>
                </a:lnTo>
                <a:lnTo>
                  <a:pt x="5756" y="1584"/>
                </a:lnTo>
                <a:lnTo>
                  <a:pt x="5732" y="1618"/>
                </a:lnTo>
                <a:lnTo>
                  <a:pt x="5702" y="1650"/>
                </a:lnTo>
                <a:lnTo>
                  <a:pt x="5669" y="1678"/>
                </a:lnTo>
                <a:lnTo>
                  <a:pt x="5651" y="1691"/>
                </a:lnTo>
                <a:lnTo>
                  <a:pt x="5631" y="1703"/>
                </a:lnTo>
                <a:lnTo>
                  <a:pt x="5588" y="1725"/>
                </a:lnTo>
                <a:lnTo>
                  <a:pt x="5565" y="1734"/>
                </a:lnTo>
                <a:lnTo>
                  <a:pt x="5540" y="1742"/>
                </a:lnTo>
                <a:lnTo>
                  <a:pt x="5486" y="1754"/>
                </a:lnTo>
                <a:lnTo>
                  <a:pt x="5427" y="1762"/>
                </a:lnTo>
                <a:lnTo>
                  <a:pt x="5394" y="1764"/>
                </a:lnTo>
                <a:lnTo>
                  <a:pt x="5361" y="1765"/>
                </a:lnTo>
                <a:lnTo>
                  <a:pt x="5296" y="1763"/>
                </a:lnTo>
                <a:lnTo>
                  <a:pt x="5236" y="1759"/>
                </a:lnTo>
                <a:lnTo>
                  <a:pt x="5181" y="1750"/>
                </a:lnTo>
                <a:lnTo>
                  <a:pt x="5130" y="1738"/>
                </a:lnTo>
                <a:lnTo>
                  <a:pt x="5083" y="1722"/>
                </a:lnTo>
                <a:lnTo>
                  <a:pt x="5041" y="1704"/>
                </a:lnTo>
                <a:lnTo>
                  <a:pt x="5003" y="1683"/>
                </a:lnTo>
                <a:lnTo>
                  <a:pt x="4970" y="1658"/>
                </a:lnTo>
                <a:lnTo>
                  <a:pt x="4940" y="1629"/>
                </a:lnTo>
                <a:lnTo>
                  <a:pt x="4917" y="1599"/>
                </a:lnTo>
                <a:lnTo>
                  <a:pt x="4895" y="1563"/>
                </a:lnTo>
                <a:lnTo>
                  <a:pt x="4879" y="1527"/>
                </a:lnTo>
                <a:lnTo>
                  <a:pt x="4867" y="1486"/>
                </a:lnTo>
                <a:lnTo>
                  <a:pt x="4862" y="1466"/>
                </a:lnTo>
                <a:lnTo>
                  <a:pt x="4858" y="1443"/>
                </a:lnTo>
                <a:lnTo>
                  <a:pt x="4853" y="1398"/>
                </a:lnTo>
                <a:lnTo>
                  <a:pt x="4853" y="1349"/>
                </a:lnTo>
                <a:lnTo>
                  <a:pt x="4858" y="1155"/>
                </a:lnTo>
                <a:lnTo>
                  <a:pt x="4857" y="1104"/>
                </a:lnTo>
                <a:lnTo>
                  <a:pt x="4854" y="1063"/>
                </a:lnTo>
                <a:lnTo>
                  <a:pt x="4850" y="1030"/>
                </a:lnTo>
                <a:lnTo>
                  <a:pt x="4844" y="1004"/>
                </a:lnTo>
                <a:lnTo>
                  <a:pt x="4838" y="986"/>
                </a:lnTo>
                <a:lnTo>
                  <a:pt x="4834" y="973"/>
                </a:lnTo>
                <a:lnTo>
                  <a:pt x="4828" y="964"/>
                </a:lnTo>
                <a:lnTo>
                  <a:pt x="5143" y="964"/>
                </a:lnTo>
                <a:lnTo>
                  <a:pt x="5139" y="973"/>
                </a:lnTo>
                <a:lnTo>
                  <a:pt x="5134" y="986"/>
                </a:lnTo>
                <a:lnTo>
                  <a:pt x="5129" y="1004"/>
                </a:lnTo>
                <a:lnTo>
                  <a:pt x="5120" y="1063"/>
                </a:lnTo>
                <a:lnTo>
                  <a:pt x="5116" y="1104"/>
                </a:lnTo>
                <a:lnTo>
                  <a:pt x="5115" y="1155"/>
                </a:lnTo>
                <a:lnTo>
                  <a:pt x="5116" y="1382"/>
                </a:lnTo>
                <a:lnTo>
                  <a:pt x="5118" y="1437"/>
                </a:lnTo>
                <a:lnTo>
                  <a:pt x="5126" y="1493"/>
                </a:lnTo>
                <a:lnTo>
                  <a:pt x="5133" y="1519"/>
                </a:lnTo>
                <a:lnTo>
                  <a:pt x="5142" y="1545"/>
                </a:lnTo>
                <a:lnTo>
                  <a:pt x="5154" y="1569"/>
                </a:lnTo>
                <a:lnTo>
                  <a:pt x="5168" y="1592"/>
                </a:lnTo>
                <a:lnTo>
                  <a:pt x="5184" y="1613"/>
                </a:lnTo>
                <a:lnTo>
                  <a:pt x="5203" y="1633"/>
                </a:lnTo>
                <a:lnTo>
                  <a:pt x="5226" y="1650"/>
                </a:lnTo>
                <a:lnTo>
                  <a:pt x="5252" y="1663"/>
                </a:lnTo>
                <a:lnTo>
                  <a:pt x="5283" y="1676"/>
                </a:lnTo>
                <a:lnTo>
                  <a:pt x="5316" y="1684"/>
                </a:lnTo>
                <a:lnTo>
                  <a:pt x="5353" y="1689"/>
                </a:lnTo>
                <a:lnTo>
                  <a:pt x="5394" y="1692"/>
                </a:lnTo>
                <a:lnTo>
                  <a:pt x="5442" y="1689"/>
                </a:lnTo>
                <a:lnTo>
                  <a:pt x="5485" y="1684"/>
                </a:lnTo>
                <a:lnTo>
                  <a:pt x="5505" y="1679"/>
                </a:lnTo>
                <a:lnTo>
                  <a:pt x="5524" y="1673"/>
                </a:lnTo>
                <a:lnTo>
                  <a:pt x="5542" y="1668"/>
                </a:lnTo>
                <a:lnTo>
                  <a:pt x="5559" y="1660"/>
                </a:lnTo>
                <a:lnTo>
                  <a:pt x="5576" y="1652"/>
                </a:lnTo>
                <a:lnTo>
                  <a:pt x="5592" y="1644"/>
                </a:lnTo>
                <a:lnTo>
                  <a:pt x="5621" y="1624"/>
                </a:lnTo>
                <a:lnTo>
                  <a:pt x="5646" y="1601"/>
                </a:lnTo>
                <a:lnTo>
                  <a:pt x="5668" y="1576"/>
                </a:lnTo>
                <a:lnTo>
                  <a:pt x="5688" y="1548"/>
                </a:lnTo>
                <a:lnTo>
                  <a:pt x="5703" y="1517"/>
                </a:lnTo>
                <a:lnTo>
                  <a:pt x="5717" y="1484"/>
                </a:lnTo>
                <a:lnTo>
                  <a:pt x="5727" y="1449"/>
                </a:lnTo>
                <a:lnTo>
                  <a:pt x="5736" y="1411"/>
                </a:lnTo>
                <a:lnTo>
                  <a:pt x="5742" y="1373"/>
                </a:lnTo>
                <a:lnTo>
                  <a:pt x="5745" y="1333"/>
                </a:lnTo>
                <a:lnTo>
                  <a:pt x="5746" y="1291"/>
                </a:lnTo>
                <a:lnTo>
                  <a:pt x="5746" y="1246"/>
                </a:lnTo>
                <a:lnTo>
                  <a:pt x="5748" y="1154"/>
                </a:lnTo>
                <a:lnTo>
                  <a:pt x="5746" y="1102"/>
                </a:lnTo>
                <a:lnTo>
                  <a:pt x="5743" y="1060"/>
                </a:lnTo>
                <a:lnTo>
                  <a:pt x="5733" y="1002"/>
                </a:lnTo>
                <a:lnTo>
                  <a:pt x="5722" y="972"/>
                </a:lnTo>
                <a:lnTo>
                  <a:pt x="5717" y="964"/>
                </a:lnTo>
                <a:lnTo>
                  <a:pt x="5855" y="964"/>
                </a:lnTo>
                <a:close/>
                <a:moveTo>
                  <a:pt x="7015" y="1559"/>
                </a:moveTo>
                <a:lnTo>
                  <a:pt x="7016" y="1601"/>
                </a:lnTo>
                <a:lnTo>
                  <a:pt x="7018" y="1637"/>
                </a:lnTo>
                <a:lnTo>
                  <a:pt x="7022" y="1667"/>
                </a:lnTo>
                <a:lnTo>
                  <a:pt x="7026" y="1692"/>
                </a:lnTo>
                <a:lnTo>
                  <a:pt x="7086" y="1748"/>
                </a:lnTo>
                <a:lnTo>
                  <a:pt x="7048" y="1748"/>
                </a:lnTo>
                <a:lnTo>
                  <a:pt x="6899" y="1748"/>
                </a:lnTo>
                <a:lnTo>
                  <a:pt x="6726" y="1748"/>
                </a:lnTo>
                <a:lnTo>
                  <a:pt x="6402" y="1427"/>
                </a:lnTo>
                <a:lnTo>
                  <a:pt x="6087" y="1115"/>
                </a:lnTo>
                <a:lnTo>
                  <a:pt x="6085" y="1155"/>
                </a:lnTo>
                <a:lnTo>
                  <a:pt x="6085" y="1559"/>
                </a:lnTo>
                <a:lnTo>
                  <a:pt x="6088" y="1611"/>
                </a:lnTo>
                <a:lnTo>
                  <a:pt x="6091" y="1653"/>
                </a:lnTo>
                <a:lnTo>
                  <a:pt x="6097" y="1686"/>
                </a:lnTo>
                <a:lnTo>
                  <a:pt x="6102" y="1711"/>
                </a:lnTo>
                <a:lnTo>
                  <a:pt x="6114" y="1740"/>
                </a:lnTo>
                <a:lnTo>
                  <a:pt x="6119" y="1748"/>
                </a:lnTo>
                <a:lnTo>
                  <a:pt x="5971" y="1748"/>
                </a:lnTo>
                <a:lnTo>
                  <a:pt x="5975" y="1740"/>
                </a:lnTo>
                <a:lnTo>
                  <a:pt x="5988" y="1711"/>
                </a:lnTo>
                <a:lnTo>
                  <a:pt x="5994" y="1686"/>
                </a:lnTo>
                <a:lnTo>
                  <a:pt x="5999" y="1653"/>
                </a:lnTo>
                <a:lnTo>
                  <a:pt x="6002" y="1634"/>
                </a:lnTo>
                <a:lnTo>
                  <a:pt x="6003" y="1611"/>
                </a:lnTo>
                <a:lnTo>
                  <a:pt x="6004" y="1559"/>
                </a:lnTo>
                <a:lnTo>
                  <a:pt x="6007" y="1154"/>
                </a:lnTo>
                <a:lnTo>
                  <a:pt x="6005" y="1083"/>
                </a:lnTo>
                <a:lnTo>
                  <a:pt x="5998" y="1032"/>
                </a:lnTo>
                <a:lnTo>
                  <a:pt x="5956" y="994"/>
                </a:lnTo>
                <a:lnTo>
                  <a:pt x="5921" y="964"/>
                </a:lnTo>
                <a:lnTo>
                  <a:pt x="6268" y="964"/>
                </a:lnTo>
                <a:lnTo>
                  <a:pt x="6932" y="1601"/>
                </a:lnTo>
                <a:lnTo>
                  <a:pt x="6933" y="1559"/>
                </a:lnTo>
                <a:lnTo>
                  <a:pt x="6937" y="1154"/>
                </a:lnTo>
                <a:lnTo>
                  <a:pt x="6935" y="1102"/>
                </a:lnTo>
                <a:lnTo>
                  <a:pt x="6931" y="1060"/>
                </a:lnTo>
                <a:lnTo>
                  <a:pt x="6925" y="1027"/>
                </a:lnTo>
                <a:lnTo>
                  <a:pt x="6920" y="1002"/>
                </a:lnTo>
                <a:lnTo>
                  <a:pt x="6908" y="972"/>
                </a:lnTo>
                <a:lnTo>
                  <a:pt x="6903" y="964"/>
                </a:lnTo>
                <a:lnTo>
                  <a:pt x="7048" y="964"/>
                </a:lnTo>
                <a:lnTo>
                  <a:pt x="7043" y="972"/>
                </a:lnTo>
                <a:lnTo>
                  <a:pt x="7032" y="1002"/>
                </a:lnTo>
                <a:lnTo>
                  <a:pt x="7025" y="1027"/>
                </a:lnTo>
                <a:lnTo>
                  <a:pt x="7020" y="1060"/>
                </a:lnTo>
                <a:lnTo>
                  <a:pt x="7018" y="1080"/>
                </a:lnTo>
                <a:lnTo>
                  <a:pt x="7016" y="1103"/>
                </a:lnTo>
                <a:lnTo>
                  <a:pt x="7015" y="1155"/>
                </a:lnTo>
                <a:lnTo>
                  <a:pt x="7015" y="1559"/>
                </a:lnTo>
                <a:close/>
                <a:moveTo>
                  <a:pt x="7750" y="964"/>
                </a:moveTo>
                <a:lnTo>
                  <a:pt x="7855" y="969"/>
                </a:lnTo>
                <a:lnTo>
                  <a:pt x="7905" y="973"/>
                </a:lnTo>
                <a:lnTo>
                  <a:pt x="7955" y="981"/>
                </a:lnTo>
                <a:lnTo>
                  <a:pt x="8002" y="990"/>
                </a:lnTo>
                <a:lnTo>
                  <a:pt x="8047" y="1003"/>
                </a:lnTo>
                <a:lnTo>
                  <a:pt x="8090" y="1018"/>
                </a:lnTo>
                <a:lnTo>
                  <a:pt x="8129" y="1036"/>
                </a:lnTo>
                <a:lnTo>
                  <a:pt x="8166" y="1056"/>
                </a:lnTo>
                <a:lnTo>
                  <a:pt x="8183" y="1068"/>
                </a:lnTo>
                <a:lnTo>
                  <a:pt x="8199" y="1079"/>
                </a:lnTo>
                <a:lnTo>
                  <a:pt x="8227" y="1106"/>
                </a:lnTo>
                <a:lnTo>
                  <a:pt x="8240" y="1120"/>
                </a:lnTo>
                <a:lnTo>
                  <a:pt x="8252" y="1136"/>
                </a:lnTo>
                <a:lnTo>
                  <a:pt x="8271" y="1169"/>
                </a:lnTo>
                <a:lnTo>
                  <a:pt x="8286" y="1205"/>
                </a:lnTo>
                <a:lnTo>
                  <a:pt x="8294" y="1246"/>
                </a:lnTo>
                <a:lnTo>
                  <a:pt x="8296" y="1267"/>
                </a:lnTo>
                <a:lnTo>
                  <a:pt x="8297" y="1289"/>
                </a:lnTo>
                <a:lnTo>
                  <a:pt x="8295" y="1333"/>
                </a:lnTo>
                <a:lnTo>
                  <a:pt x="8291" y="1355"/>
                </a:lnTo>
                <a:lnTo>
                  <a:pt x="8287" y="1376"/>
                </a:lnTo>
                <a:lnTo>
                  <a:pt x="8274" y="1418"/>
                </a:lnTo>
                <a:lnTo>
                  <a:pt x="8257" y="1460"/>
                </a:lnTo>
                <a:lnTo>
                  <a:pt x="8246" y="1481"/>
                </a:lnTo>
                <a:lnTo>
                  <a:pt x="8235" y="1500"/>
                </a:lnTo>
                <a:lnTo>
                  <a:pt x="8208" y="1537"/>
                </a:lnTo>
                <a:lnTo>
                  <a:pt x="8176" y="1574"/>
                </a:lnTo>
                <a:lnTo>
                  <a:pt x="8138" y="1608"/>
                </a:lnTo>
                <a:lnTo>
                  <a:pt x="8118" y="1622"/>
                </a:lnTo>
                <a:lnTo>
                  <a:pt x="8098" y="1638"/>
                </a:lnTo>
                <a:lnTo>
                  <a:pt x="8075" y="1652"/>
                </a:lnTo>
                <a:lnTo>
                  <a:pt x="8051" y="1666"/>
                </a:lnTo>
                <a:lnTo>
                  <a:pt x="8026" y="1678"/>
                </a:lnTo>
                <a:lnTo>
                  <a:pt x="8000" y="1691"/>
                </a:lnTo>
                <a:lnTo>
                  <a:pt x="7973" y="1701"/>
                </a:lnTo>
                <a:lnTo>
                  <a:pt x="7945" y="1711"/>
                </a:lnTo>
                <a:lnTo>
                  <a:pt x="7886" y="1727"/>
                </a:lnTo>
                <a:lnTo>
                  <a:pt x="7821" y="1739"/>
                </a:lnTo>
                <a:lnTo>
                  <a:pt x="7753" y="1747"/>
                </a:lnTo>
                <a:lnTo>
                  <a:pt x="7717" y="1750"/>
                </a:lnTo>
                <a:lnTo>
                  <a:pt x="7679" y="1750"/>
                </a:lnTo>
                <a:lnTo>
                  <a:pt x="7513" y="1750"/>
                </a:lnTo>
                <a:lnTo>
                  <a:pt x="7203" y="1750"/>
                </a:lnTo>
                <a:lnTo>
                  <a:pt x="7208" y="1742"/>
                </a:lnTo>
                <a:lnTo>
                  <a:pt x="7212" y="1730"/>
                </a:lnTo>
                <a:lnTo>
                  <a:pt x="7218" y="1712"/>
                </a:lnTo>
                <a:lnTo>
                  <a:pt x="7224" y="1687"/>
                </a:lnTo>
                <a:lnTo>
                  <a:pt x="7228" y="1654"/>
                </a:lnTo>
                <a:lnTo>
                  <a:pt x="7232" y="1611"/>
                </a:lnTo>
                <a:lnTo>
                  <a:pt x="7233" y="1559"/>
                </a:lnTo>
                <a:lnTo>
                  <a:pt x="7236" y="1154"/>
                </a:lnTo>
                <a:lnTo>
                  <a:pt x="7235" y="1102"/>
                </a:lnTo>
                <a:lnTo>
                  <a:pt x="7232" y="1060"/>
                </a:lnTo>
                <a:lnTo>
                  <a:pt x="7226" y="1027"/>
                </a:lnTo>
                <a:lnTo>
                  <a:pt x="7219" y="1002"/>
                </a:lnTo>
                <a:lnTo>
                  <a:pt x="7208" y="972"/>
                </a:lnTo>
                <a:lnTo>
                  <a:pt x="7203" y="964"/>
                </a:lnTo>
                <a:lnTo>
                  <a:pt x="7513" y="964"/>
                </a:lnTo>
                <a:lnTo>
                  <a:pt x="7750" y="964"/>
                </a:lnTo>
                <a:close/>
                <a:moveTo>
                  <a:pt x="7712" y="1703"/>
                </a:moveTo>
                <a:lnTo>
                  <a:pt x="7753" y="1701"/>
                </a:lnTo>
                <a:lnTo>
                  <a:pt x="7792" y="1696"/>
                </a:lnTo>
                <a:lnTo>
                  <a:pt x="7827" y="1688"/>
                </a:lnTo>
                <a:lnTo>
                  <a:pt x="7860" y="1678"/>
                </a:lnTo>
                <a:lnTo>
                  <a:pt x="7889" y="1664"/>
                </a:lnTo>
                <a:lnTo>
                  <a:pt x="7915" y="1649"/>
                </a:lnTo>
                <a:lnTo>
                  <a:pt x="7940" y="1629"/>
                </a:lnTo>
                <a:lnTo>
                  <a:pt x="7962" y="1609"/>
                </a:lnTo>
                <a:lnTo>
                  <a:pt x="7980" y="1585"/>
                </a:lnTo>
                <a:lnTo>
                  <a:pt x="7996" y="1560"/>
                </a:lnTo>
                <a:lnTo>
                  <a:pt x="8009" y="1533"/>
                </a:lnTo>
                <a:lnTo>
                  <a:pt x="8021" y="1503"/>
                </a:lnTo>
                <a:lnTo>
                  <a:pt x="8030" y="1473"/>
                </a:lnTo>
                <a:lnTo>
                  <a:pt x="8035" y="1440"/>
                </a:lnTo>
                <a:lnTo>
                  <a:pt x="8039" y="1407"/>
                </a:lnTo>
                <a:lnTo>
                  <a:pt x="8040" y="1371"/>
                </a:lnTo>
                <a:lnTo>
                  <a:pt x="8038" y="1325"/>
                </a:lnTo>
                <a:lnTo>
                  <a:pt x="8032" y="1283"/>
                </a:lnTo>
                <a:lnTo>
                  <a:pt x="8027" y="1264"/>
                </a:lnTo>
                <a:lnTo>
                  <a:pt x="8022" y="1245"/>
                </a:lnTo>
                <a:lnTo>
                  <a:pt x="8015" y="1226"/>
                </a:lnTo>
                <a:lnTo>
                  <a:pt x="8008" y="1209"/>
                </a:lnTo>
                <a:lnTo>
                  <a:pt x="8000" y="1194"/>
                </a:lnTo>
                <a:lnTo>
                  <a:pt x="7991" y="1178"/>
                </a:lnTo>
                <a:lnTo>
                  <a:pt x="7982" y="1163"/>
                </a:lnTo>
                <a:lnTo>
                  <a:pt x="7972" y="1148"/>
                </a:lnTo>
                <a:lnTo>
                  <a:pt x="7949" y="1122"/>
                </a:lnTo>
                <a:lnTo>
                  <a:pt x="7923" y="1099"/>
                </a:lnTo>
                <a:lnTo>
                  <a:pt x="7896" y="1079"/>
                </a:lnTo>
                <a:lnTo>
                  <a:pt x="7866" y="1062"/>
                </a:lnTo>
                <a:lnTo>
                  <a:pt x="7835" y="1048"/>
                </a:lnTo>
                <a:lnTo>
                  <a:pt x="7802" y="1036"/>
                </a:lnTo>
                <a:lnTo>
                  <a:pt x="7767" y="1027"/>
                </a:lnTo>
                <a:lnTo>
                  <a:pt x="7731" y="1021"/>
                </a:lnTo>
                <a:lnTo>
                  <a:pt x="7695" y="1018"/>
                </a:lnTo>
                <a:lnTo>
                  <a:pt x="7658" y="1015"/>
                </a:lnTo>
                <a:lnTo>
                  <a:pt x="7620" y="1015"/>
                </a:lnTo>
                <a:lnTo>
                  <a:pt x="7580" y="1019"/>
                </a:lnTo>
                <a:lnTo>
                  <a:pt x="7535" y="1026"/>
                </a:lnTo>
                <a:lnTo>
                  <a:pt x="7490" y="1037"/>
                </a:lnTo>
                <a:lnTo>
                  <a:pt x="7484" y="1087"/>
                </a:lnTo>
                <a:lnTo>
                  <a:pt x="7482" y="1155"/>
                </a:lnTo>
                <a:lnTo>
                  <a:pt x="7482" y="1559"/>
                </a:lnTo>
                <a:lnTo>
                  <a:pt x="7483" y="1608"/>
                </a:lnTo>
                <a:lnTo>
                  <a:pt x="7487" y="1647"/>
                </a:lnTo>
                <a:lnTo>
                  <a:pt x="7507" y="1660"/>
                </a:lnTo>
                <a:lnTo>
                  <a:pt x="7530" y="1670"/>
                </a:lnTo>
                <a:lnTo>
                  <a:pt x="7553" y="1679"/>
                </a:lnTo>
                <a:lnTo>
                  <a:pt x="7580" y="1687"/>
                </a:lnTo>
                <a:lnTo>
                  <a:pt x="7609" y="1694"/>
                </a:lnTo>
                <a:lnTo>
                  <a:pt x="7640" y="1698"/>
                </a:lnTo>
                <a:lnTo>
                  <a:pt x="7675" y="1702"/>
                </a:lnTo>
                <a:lnTo>
                  <a:pt x="7712" y="1703"/>
                </a:lnTo>
                <a:close/>
                <a:moveTo>
                  <a:pt x="8688" y="1697"/>
                </a:moveTo>
                <a:lnTo>
                  <a:pt x="8840" y="1698"/>
                </a:lnTo>
                <a:lnTo>
                  <a:pt x="8966" y="1698"/>
                </a:lnTo>
                <a:lnTo>
                  <a:pt x="9020" y="1696"/>
                </a:lnTo>
                <a:lnTo>
                  <a:pt x="9069" y="1693"/>
                </a:lnTo>
                <a:lnTo>
                  <a:pt x="9113" y="1687"/>
                </a:lnTo>
                <a:lnTo>
                  <a:pt x="9153" y="1678"/>
                </a:lnTo>
                <a:lnTo>
                  <a:pt x="9190" y="1667"/>
                </a:lnTo>
                <a:lnTo>
                  <a:pt x="9224" y="1652"/>
                </a:lnTo>
                <a:lnTo>
                  <a:pt x="9256" y="1633"/>
                </a:lnTo>
                <a:lnTo>
                  <a:pt x="9286" y="1609"/>
                </a:lnTo>
                <a:lnTo>
                  <a:pt x="9315" y="1580"/>
                </a:lnTo>
                <a:lnTo>
                  <a:pt x="9344" y="1546"/>
                </a:lnTo>
                <a:lnTo>
                  <a:pt x="9372" y="1507"/>
                </a:lnTo>
                <a:lnTo>
                  <a:pt x="9401" y="1460"/>
                </a:lnTo>
                <a:lnTo>
                  <a:pt x="9442" y="1465"/>
                </a:lnTo>
                <a:lnTo>
                  <a:pt x="9393" y="1753"/>
                </a:lnTo>
                <a:lnTo>
                  <a:pt x="8897" y="1751"/>
                </a:lnTo>
                <a:lnTo>
                  <a:pt x="8400" y="1748"/>
                </a:lnTo>
                <a:lnTo>
                  <a:pt x="8405" y="1740"/>
                </a:lnTo>
                <a:lnTo>
                  <a:pt x="8414" y="1711"/>
                </a:lnTo>
                <a:lnTo>
                  <a:pt x="8418" y="1686"/>
                </a:lnTo>
                <a:lnTo>
                  <a:pt x="8423" y="1653"/>
                </a:lnTo>
                <a:lnTo>
                  <a:pt x="8426" y="1611"/>
                </a:lnTo>
                <a:lnTo>
                  <a:pt x="8428" y="1559"/>
                </a:lnTo>
                <a:lnTo>
                  <a:pt x="8431" y="1154"/>
                </a:lnTo>
                <a:lnTo>
                  <a:pt x="8430" y="1102"/>
                </a:lnTo>
                <a:lnTo>
                  <a:pt x="8425" y="1060"/>
                </a:lnTo>
                <a:lnTo>
                  <a:pt x="8415" y="1002"/>
                </a:lnTo>
                <a:lnTo>
                  <a:pt x="8405" y="972"/>
                </a:lnTo>
                <a:lnTo>
                  <a:pt x="8400" y="964"/>
                </a:lnTo>
                <a:lnTo>
                  <a:pt x="8874" y="964"/>
                </a:lnTo>
                <a:lnTo>
                  <a:pt x="9349" y="964"/>
                </a:lnTo>
                <a:lnTo>
                  <a:pt x="9398" y="1249"/>
                </a:lnTo>
                <a:lnTo>
                  <a:pt x="9356" y="1254"/>
                </a:lnTo>
                <a:lnTo>
                  <a:pt x="9329" y="1211"/>
                </a:lnTo>
                <a:lnTo>
                  <a:pt x="9302" y="1173"/>
                </a:lnTo>
                <a:lnTo>
                  <a:pt x="9274" y="1140"/>
                </a:lnTo>
                <a:lnTo>
                  <a:pt x="9261" y="1125"/>
                </a:lnTo>
                <a:lnTo>
                  <a:pt x="9246" y="1113"/>
                </a:lnTo>
                <a:lnTo>
                  <a:pt x="9218" y="1089"/>
                </a:lnTo>
                <a:lnTo>
                  <a:pt x="9187" y="1070"/>
                </a:lnTo>
                <a:lnTo>
                  <a:pt x="9154" y="1054"/>
                </a:lnTo>
                <a:lnTo>
                  <a:pt x="9119" y="1042"/>
                </a:lnTo>
                <a:lnTo>
                  <a:pt x="9081" y="1032"/>
                </a:lnTo>
                <a:lnTo>
                  <a:pt x="9040" y="1026"/>
                </a:lnTo>
                <a:lnTo>
                  <a:pt x="8994" y="1021"/>
                </a:lnTo>
                <a:lnTo>
                  <a:pt x="8943" y="1018"/>
                </a:lnTo>
                <a:lnTo>
                  <a:pt x="8828" y="1015"/>
                </a:lnTo>
                <a:lnTo>
                  <a:pt x="8688" y="1015"/>
                </a:lnTo>
                <a:lnTo>
                  <a:pt x="8680" y="1071"/>
                </a:lnTo>
                <a:lnTo>
                  <a:pt x="8678" y="1110"/>
                </a:lnTo>
                <a:lnTo>
                  <a:pt x="8677" y="1155"/>
                </a:lnTo>
                <a:lnTo>
                  <a:pt x="8677" y="1308"/>
                </a:lnTo>
                <a:lnTo>
                  <a:pt x="9308" y="1308"/>
                </a:lnTo>
                <a:lnTo>
                  <a:pt x="9308" y="1360"/>
                </a:lnTo>
                <a:lnTo>
                  <a:pt x="8677" y="1360"/>
                </a:lnTo>
                <a:lnTo>
                  <a:pt x="8677" y="1559"/>
                </a:lnTo>
                <a:lnTo>
                  <a:pt x="8678" y="1604"/>
                </a:lnTo>
                <a:lnTo>
                  <a:pt x="8680" y="1642"/>
                </a:lnTo>
                <a:lnTo>
                  <a:pt x="8684" y="1672"/>
                </a:lnTo>
                <a:lnTo>
                  <a:pt x="8688" y="16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0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sv-SE" noProof="0"/>
              <a:t>Klicka här för att ändra mall för rubrikformat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E7C8EA-7D5B-4ECC-B84F-BEAF5A03A11D}" type="datetime1">
              <a:rPr lang="fi-FI" smtClean="0"/>
              <a:t>5.5.2022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6E70813E-D8DA-4C47-9120-13C25C7F636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329941" y="6325200"/>
            <a:ext cx="1094799" cy="183600"/>
          </a:xfrm>
          <a:custGeom>
            <a:avLst/>
            <a:gdLst>
              <a:gd name="T0" fmla="*/ 10196 w 10625"/>
              <a:gd name="T1" fmla="*/ 1559 h 1779"/>
              <a:gd name="T2" fmla="*/ 9754 w 10625"/>
              <a:gd name="T3" fmla="*/ 1046 h 1779"/>
              <a:gd name="T4" fmla="*/ 37 w 10625"/>
              <a:gd name="T5" fmla="*/ 799 h 1779"/>
              <a:gd name="T6" fmla="*/ 389 w 10625"/>
              <a:gd name="T7" fmla="*/ 364 h 1779"/>
              <a:gd name="T8" fmla="*/ 1109 w 10625"/>
              <a:gd name="T9" fmla="*/ 803 h 1779"/>
              <a:gd name="T10" fmla="*/ 307 w 10625"/>
              <a:gd name="T11" fmla="*/ 732 h 1779"/>
              <a:gd name="T12" fmla="*/ 2349 w 10625"/>
              <a:gd name="T13" fmla="*/ 282 h 1779"/>
              <a:gd name="T14" fmla="*/ 2020 w 10625"/>
              <a:gd name="T15" fmla="*/ 801 h 1779"/>
              <a:gd name="T16" fmla="*/ 1125 w 10625"/>
              <a:gd name="T17" fmla="*/ 471 h 1779"/>
              <a:gd name="T18" fmla="*/ 1782 w 10625"/>
              <a:gd name="T19" fmla="*/ 0 h 1779"/>
              <a:gd name="T20" fmla="*/ 2104 w 10625"/>
              <a:gd name="T21" fmla="*/ 369 h 1779"/>
              <a:gd name="T22" fmla="*/ 1471 w 10625"/>
              <a:gd name="T23" fmla="*/ 125 h 1779"/>
              <a:gd name="T24" fmla="*/ 1563 w 10625"/>
              <a:gd name="T25" fmla="*/ 690 h 1779"/>
              <a:gd name="T26" fmla="*/ 3955 w 10625"/>
              <a:gd name="T27" fmla="*/ 715 h 1779"/>
              <a:gd name="T28" fmla="*/ 2526 w 10625"/>
              <a:gd name="T29" fmla="*/ 758 h 1779"/>
              <a:gd name="T30" fmla="*/ 3572 w 10625"/>
              <a:gd name="T31" fmla="*/ 263 h 1779"/>
              <a:gd name="T32" fmla="*/ 4947 w 10625"/>
              <a:gd name="T33" fmla="*/ 113 h 1779"/>
              <a:gd name="T34" fmla="*/ 5550 w 10625"/>
              <a:gd name="T35" fmla="*/ 74 h 1779"/>
              <a:gd name="T36" fmla="*/ 5901 w 10625"/>
              <a:gd name="T37" fmla="*/ 770 h 1779"/>
              <a:gd name="T38" fmla="*/ 6159 w 10625"/>
              <a:gd name="T39" fmla="*/ 147 h 1779"/>
              <a:gd name="T40" fmla="*/ 6118 w 10625"/>
              <a:gd name="T41" fmla="*/ 736 h 1779"/>
              <a:gd name="T42" fmla="*/ 5311 w 10625"/>
              <a:gd name="T43" fmla="*/ 651 h 1779"/>
              <a:gd name="T44" fmla="*/ 6407 w 10625"/>
              <a:gd name="T45" fmla="*/ 836 h 1779"/>
              <a:gd name="T46" fmla="*/ 7345 w 10625"/>
              <a:gd name="T47" fmla="*/ 60 h 1779"/>
              <a:gd name="T48" fmla="*/ 991 w 10625"/>
              <a:gd name="T49" fmla="*/ 1254 h 1779"/>
              <a:gd name="T50" fmla="*/ 277 w 10625"/>
              <a:gd name="T51" fmla="*/ 1405 h 1779"/>
              <a:gd name="T52" fmla="*/ 1788 w 10625"/>
              <a:gd name="T53" fmla="*/ 927 h 1779"/>
              <a:gd name="T54" fmla="*/ 2368 w 10625"/>
              <a:gd name="T55" fmla="*/ 1365 h 1779"/>
              <a:gd name="T56" fmla="*/ 1609 w 10625"/>
              <a:gd name="T57" fmla="*/ 1771 h 1779"/>
              <a:gd name="T58" fmla="*/ 1165 w 10625"/>
              <a:gd name="T59" fmla="*/ 1222 h 1779"/>
              <a:gd name="T60" fmla="*/ 1943 w 10625"/>
              <a:gd name="T61" fmla="*/ 1684 h 1779"/>
              <a:gd name="T62" fmla="*/ 2029 w 10625"/>
              <a:gd name="T63" fmla="*/ 1182 h 1779"/>
              <a:gd name="T64" fmla="*/ 1398 w 10625"/>
              <a:gd name="T65" fmla="*/ 1124 h 1779"/>
              <a:gd name="T66" fmla="*/ 1721 w 10625"/>
              <a:gd name="T67" fmla="*/ 1685 h 1779"/>
              <a:gd name="T68" fmla="*/ 3428 w 10625"/>
              <a:gd name="T69" fmla="*/ 1624 h 1779"/>
              <a:gd name="T70" fmla="*/ 2783 w 10625"/>
              <a:gd name="T71" fmla="*/ 1397 h 1779"/>
              <a:gd name="T72" fmla="*/ 2485 w 10625"/>
              <a:gd name="T73" fmla="*/ 1013 h 1779"/>
              <a:gd name="T74" fmla="*/ 3498 w 10625"/>
              <a:gd name="T75" fmla="*/ 1124 h 1779"/>
              <a:gd name="T76" fmla="*/ 3191 w 10625"/>
              <a:gd name="T77" fmla="*/ 1087 h 1779"/>
              <a:gd name="T78" fmla="*/ 2918 w 10625"/>
              <a:gd name="T79" fmla="*/ 1384 h 1779"/>
              <a:gd name="T80" fmla="*/ 4736 w 10625"/>
              <a:gd name="T81" fmla="*/ 1593 h 1779"/>
              <a:gd name="T82" fmla="*/ 3731 w 10625"/>
              <a:gd name="T83" fmla="*/ 1611 h 1779"/>
              <a:gd name="T84" fmla="*/ 4623 w 10625"/>
              <a:gd name="T85" fmla="*/ 1056 h 1779"/>
              <a:gd name="T86" fmla="*/ 4027 w 10625"/>
              <a:gd name="T87" fmla="*/ 1314 h 1779"/>
              <a:gd name="T88" fmla="*/ 4410 w 10625"/>
              <a:gd name="T89" fmla="*/ 1103 h 1779"/>
              <a:gd name="T90" fmla="*/ 4451 w 10625"/>
              <a:gd name="T91" fmla="*/ 1646 h 1779"/>
              <a:gd name="T92" fmla="*/ 4149 w 10625"/>
              <a:gd name="T93" fmla="*/ 1364 h 1779"/>
              <a:gd name="T94" fmla="*/ 5827 w 10625"/>
              <a:gd name="T95" fmla="*/ 1305 h 1779"/>
              <a:gd name="T96" fmla="*/ 5296 w 10625"/>
              <a:gd name="T97" fmla="*/ 1763 h 1779"/>
              <a:gd name="T98" fmla="*/ 4844 w 10625"/>
              <a:gd name="T99" fmla="*/ 1004 h 1779"/>
              <a:gd name="T100" fmla="*/ 5252 w 10625"/>
              <a:gd name="T101" fmla="*/ 1663 h 1779"/>
              <a:gd name="T102" fmla="*/ 5742 w 10625"/>
              <a:gd name="T103" fmla="*/ 1373 h 1779"/>
              <a:gd name="T104" fmla="*/ 6087 w 10625"/>
              <a:gd name="T105" fmla="*/ 1115 h 1779"/>
              <a:gd name="T106" fmla="*/ 5921 w 10625"/>
              <a:gd name="T107" fmla="*/ 964 h 1779"/>
              <a:gd name="T108" fmla="*/ 7855 w 10625"/>
              <a:gd name="T109" fmla="*/ 969 h 1779"/>
              <a:gd name="T110" fmla="*/ 8274 w 10625"/>
              <a:gd name="T111" fmla="*/ 1418 h 1779"/>
              <a:gd name="T112" fmla="*/ 7203 w 10625"/>
              <a:gd name="T113" fmla="*/ 1750 h 1779"/>
              <a:gd name="T114" fmla="*/ 7860 w 10625"/>
              <a:gd name="T115" fmla="*/ 1678 h 1779"/>
              <a:gd name="T116" fmla="*/ 7982 w 10625"/>
              <a:gd name="T117" fmla="*/ 1163 h 1779"/>
              <a:gd name="T118" fmla="*/ 7507 w 10625"/>
              <a:gd name="T119" fmla="*/ 1660 h 1779"/>
              <a:gd name="T120" fmla="*/ 9372 w 10625"/>
              <a:gd name="T121" fmla="*/ 1507 h 1779"/>
              <a:gd name="T122" fmla="*/ 9356 w 10625"/>
              <a:gd name="T123" fmla="*/ 1254 h 1779"/>
              <a:gd name="T124" fmla="*/ 9308 w 10625"/>
              <a:gd name="T125" fmla="*/ 1360 h 1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625" h="1779">
                <a:moveTo>
                  <a:pt x="10575" y="961"/>
                </a:moveTo>
                <a:lnTo>
                  <a:pt x="10625" y="1249"/>
                </a:lnTo>
                <a:lnTo>
                  <a:pt x="10605" y="1254"/>
                </a:lnTo>
                <a:lnTo>
                  <a:pt x="10563" y="1190"/>
                </a:lnTo>
                <a:lnTo>
                  <a:pt x="10543" y="1163"/>
                </a:lnTo>
                <a:lnTo>
                  <a:pt x="10524" y="1139"/>
                </a:lnTo>
                <a:lnTo>
                  <a:pt x="10503" y="1118"/>
                </a:lnTo>
                <a:lnTo>
                  <a:pt x="10482" y="1099"/>
                </a:lnTo>
                <a:lnTo>
                  <a:pt x="10461" y="1082"/>
                </a:lnTo>
                <a:lnTo>
                  <a:pt x="10439" y="1069"/>
                </a:lnTo>
                <a:lnTo>
                  <a:pt x="10416" y="1056"/>
                </a:lnTo>
                <a:lnTo>
                  <a:pt x="10391" y="1046"/>
                </a:lnTo>
                <a:lnTo>
                  <a:pt x="10366" y="1038"/>
                </a:lnTo>
                <a:lnTo>
                  <a:pt x="10339" y="1030"/>
                </a:lnTo>
                <a:lnTo>
                  <a:pt x="10309" y="1026"/>
                </a:lnTo>
                <a:lnTo>
                  <a:pt x="10278" y="1021"/>
                </a:lnTo>
                <a:lnTo>
                  <a:pt x="10207" y="1015"/>
                </a:lnTo>
                <a:lnTo>
                  <a:pt x="10199" y="1072"/>
                </a:lnTo>
                <a:lnTo>
                  <a:pt x="10197" y="1110"/>
                </a:lnTo>
                <a:lnTo>
                  <a:pt x="10196" y="1155"/>
                </a:lnTo>
                <a:lnTo>
                  <a:pt x="10196" y="1559"/>
                </a:lnTo>
                <a:lnTo>
                  <a:pt x="10197" y="1611"/>
                </a:lnTo>
                <a:lnTo>
                  <a:pt x="10201" y="1653"/>
                </a:lnTo>
                <a:lnTo>
                  <a:pt x="10211" y="1711"/>
                </a:lnTo>
                <a:lnTo>
                  <a:pt x="10221" y="1740"/>
                </a:lnTo>
                <a:lnTo>
                  <a:pt x="10227" y="1748"/>
                </a:lnTo>
                <a:lnTo>
                  <a:pt x="9919" y="1748"/>
                </a:lnTo>
                <a:lnTo>
                  <a:pt x="9924" y="1740"/>
                </a:lnTo>
                <a:lnTo>
                  <a:pt x="9933" y="1711"/>
                </a:lnTo>
                <a:lnTo>
                  <a:pt x="9938" y="1686"/>
                </a:lnTo>
                <a:lnTo>
                  <a:pt x="9942" y="1653"/>
                </a:lnTo>
                <a:lnTo>
                  <a:pt x="9945" y="1611"/>
                </a:lnTo>
                <a:lnTo>
                  <a:pt x="9947" y="1559"/>
                </a:lnTo>
                <a:lnTo>
                  <a:pt x="9950" y="1154"/>
                </a:lnTo>
                <a:lnTo>
                  <a:pt x="9949" y="1108"/>
                </a:lnTo>
                <a:lnTo>
                  <a:pt x="9947" y="1071"/>
                </a:lnTo>
                <a:lnTo>
                  <a:pt x="9943" y="1040"/>
                </a:lnTo>
                <a:lnTo>
                  <a:pt x="9939" y="1015"/>
                </a:lnTo>
                <a:lnTo>
                  <a:pt x="9902" y="1018"/>
                </a:lnTo>
                <a:lnTo>
                  <a:pt x="9868" y="1021"/>
                </a:lnTo>
                <a:lnTo>
                  <a:pt x="9807" y="1030"/>
                </a:lnTo>
                <a:lnTo>
                  <a:pt x="9754" y="1046"/>
                </a:lnTo>
                <a:lnTo>
                  <a:pt x="9729" y="1056"/>
                </a:lnTo>
                <a:lnTo>
                  <a:pt x="9706" y="1069"/>
                </a:lnTo>
                <a:lnTo>
                  <a:pt x="9685" y="1082"/>
                </a:lnTo>
                <a:lnTo>
                  <a:pt x="9663" y="1099"/>
                </a:lnTo>
                <a:lnTo>
                  <a:pt x="9643" y="1118"/>
                </a:lnTo>
                <a:lnTo>
                  <a:pt x="9622" y="1139"/>
                </a:lnTo>
                <a:lnTo>
                  <a:pt x="9602" y="1163"/>
                </a:lnTo>
                <a:lnTo>
                  <a:pt x="9583" y="1190"/>
                </a:lnTo>
                <a:lnTo>
                  <a:pt x="9541" y="1254"/>
                </a:lnTo>
                <a:lnTo>
                  <a:pt x="9521" y="1249"/>
                </a:lnTo>
                <a:lnTo>
                  <a:pt x="9571" y="961"/>
                </a:lnTo>
                <a:lnTo>
                  <a:pt x="10072" y="964"/>
                </a:lnTo>
                <a:lnTo>
                  <a:pt x="10575" y="961"/>
                </a:lnTo>
                <a:close/>
                <a:moveTo>
                  <a:pt x="7595" y="248"/>
                </a:moveTo>
                <a:lnTo>
                  <a:pt x="7735" y="437"/>
                </a:lnTo>
                <a:lnTo>
                  <a:pt x="7595" y="609"/>
                </a:lnTo>
                <a:lnTo>
                  <a:pt x="7595" y="248"/>
                </a:lnTo>
                <a:close/>
                <a:moveTo>
                  <a:pt x="23" y="836"/>
                </a:moveTo>
                <a:lnTo>
                  <a:pt x="27" y="828"/>
                </a:lnTo>
                <a:lnTo>
                  <a:pt x="32" y="817"/>
                </a:lnTo>
                <a:lnTo>
                  <a:pt x="37" y="799"/>
                </a:lnTo>
                <a:lnTo>
                  <a:pt x="43" y="774"/>
                </a:lnTo>
                <a:lnTo>
                  <a:pt x="48" y="741"/>
                </a:lnTo>
                <a:lnTo>
                  <a:pt x="51" y="699"/>
                </a:lnTo>
                <a:lnTo>
                  <a:pt x="52" y="647"/>
                </a:lnTo>
                <a:lnTo>
                  <a:pt x="56" y="242"/>
                </a:lnTo>
                <a:lnTo>
                  <a:pt x="54" y="189"/>
                </a:lnTo>
                <a:lnTo>
                  <a:pt x="51" y="147"/>
                </a:lnTo>
                <a:lnTo>
                  <a:pt x="45" y="113"/>
                </a:lnTo>
                <a:lnTo>
                  <a:pt x="40" y="90"/>
                </a:lnTo>
                <a:lnTo>
                  <a:pt x="27" y="60"/>
                </a:lnTo>
                <a:lnTo>
                  <a:pt x="23" y="52"/>
                </a:lnTo>
                <a:lnTo>
                  <a:pt x="332" y="52"/>
                </a:lnTo>
                <a:lnTo>
                  <a:pt x="328" y="60"/>
                </a:lnTo>
                <a:lnTo>
                  <a:pt x="323" y="71"/>
                </a:lnTo>
                <a:lnTo>
                  <a:pt x="317" y="90"/>
                </a:lnTo>
                <a:lnTo>
                  <a:pt x="312" y="115"/>
                </a:lnTo>
                <a:lnTo>
                  <a:pt x="307" y="147"/>
                </a:lnTo>
                <a:lnTo>
                  <a:pt x="304" y="189"/>
                </a:lnTo>
                <a:lnTo>
                  <a:pt x="303" y="243"/>
                </a:lnTo>
                <a:lnTo>
                  <a:pt x="303" y="408"/>
                </a:lnTo>
                <a:lnTo>
                  <a:pt x="389" y="364"/>
                </a:lnTo>
                <a:lnTo>
                  <a:pt x="485" y="310"/>
                </a:lnTo>
                <a:lnTo>
                  <a:pt x="684" y="192"/>
                </a:lnTo>
                <a:lnTo>
                  <a:pt x="841" y="93"/>
                </a:lnTo>
                <a:lnTo>
                  <a:pt x="906" y="52"/>
                </a:lnTo>
                <a:lnTo>
                  <a:pt x="1092" y="50"/>
                </a:lnTo>
                <a:lnTo>
                  <a:pt x="1092" y="68"/>
                </a:lnTo>
                <a:lnTo>
                  <a:pt x="1071" y="69"/>
                </a:lnTo>
                <a:lnTo>
                  <a:pt x="1050" y="74"/>
                </a:lnTo>
                <a:lnTo>
                  <a:pt x="1000" y="90"/>
                </a:lnTo>
                <a:lnTo>
                  <a:pt x="973" y="101"/>
                </a:lnTo>
                <a:lnTo>
                  <a:pt x="943" y="116"/>
                </a:lnTo>
                <a:lnTo>
                  <a:pt x="879" y="149"/>
                </a:lnTo>
                <a:lnTo>
                  <a:pt x="808" y="189"/>
                </a:lnTo>
                <a:lnTo>
                  <a:pt x="731" y="236"/>
                </a:lnTo>
                <a:lnTo>
                  <a:pt x="562" y="343"/>
                </a:lnTo>
                <a:lnTo>
                  <a:pt x="703" y="476"/>
                </a:lnTo>
                <a:lnTo>
                  <a:pt x="875" y="633"/>
                </a:lnTo>
                <a:lnTo>
                  <a:pt x="961" y="705"/>
                </a:lnTo>
                <a:lnTo>
                  <a:pt x="1041" y="764"/>
                </a:lnTo>
                <a:lnTo>
                  <a:pt x="1077" y="786"/>
                </a:lnTo>
                <a:lnTo>
                  <a:pt x="1109" y="803"/>
                </a:lnTo>
                <a:lnTo>
                  <a:pt x="1137" y="816"/>
                </a:lnTo>
                <a:lnTo>
                  <a:pt x="1150" y="819"/>
                </a:lnTo>
                <a:lnTo>
                  <a:pt x="1161" y="820"/>
                </a:lnTo>
                <a:lnTo>
                  <a:pt x="1161" y="838"/>
                </a:lnTo>
                <a:lnTo>
                  <a:pt x="731" y="840"/>
                </a:lnTo>
                <a:lnTo>
                  <a:pt x="728" y="829"/>
                </a:lnTo>
                <a:lnTo>
                  <a:pt x="718" y="813"/>
                </a:lnTo>
                <a:lnTo>
                  <a:pt x="682" y="767"/>
                </a:lnTo>
                <a:lnTo>
                  <a:pt x="630" y="707"/>
                </a:lnTo>
                <a:lnTo>
                  <a:pt x="567" y="641"/>
                </a:lnTo>
                <a:lnTo>
                  <a:pt x="533" y="608"/>
                </a:lnTo>
                <a:lnTo>
                  <a:pt x="497" y="576"/>
                </a:lnTo>
                <a:lnTo>
                  <a:pt x="461" y="546"/>
                </a:lnTo>
                <a:lnTo>
                  <a:pt x="426" y="518"/>
                </a:lnTo>
                <a:lnTo>
                  <a:pt x="391" y="495"/>
                </a:lnTo>
                <a:lnTo>
                  <a:pt x="359" y="476"/>
                </a:lnTo>
                <a:lnTo>
                  <a:pt x="329" y="463"/>
                </a:lnTo>
                <a:lnTo>
                  <a:pt x="303" y="455"/>
                </a:lnTo>
                <a:lnTo>
                  <a:pt x="303" y="635"/>
                </a:lnTo>
                <a:lnTo>
                  <a:pt x="304" y="689"/>
                </a:lnTo>
                <a:lnTo>
                  <a:pt x="307" y="732"/>
                </a:lnTo>
                <a:lnTo>
                  <a:pt x="312" y="767"/>
                </a:lnTo>
                <a:lnTo>
                  <a:pt x="317" y="793"/>
                </a:lnTo>
                <a:lnTo>
                  <a:pt x="323" y="813"/>
                </a:lnTo>
                <a:lnTo>
                  <a:pt x="328" y="826"/>
                </a:lnTo>
                <a:lnTo>
                  <a:pt x="332" y="836"/>
                </a:lnTo>
                <a:lnTo>
                  <a:pt x="23" y="836"/>
                </a:lnTo>
                <a:close/>
                <a:moveTo>
                  <a:pt x="1782" y="0"/>
                </a:moveTo>
                <a:lnTo>
                  <a:pt x="1844" y="2"/>
                </a:lnTo>
                <a:lnTo>
                  <a:pt x="1905" y="8"/>
                </a:lnTo>
                <a:lnTo>
                  <a:pt x="1961" y="16"/>
                </a:lnTo>
                <a:lnTo>
                  <a:pt x="2016" y="27"/>
                </a:lnTo>
                <a:lnTo>
                  <a:pt x="2068" y="43"/>
                </a:lnTo>
                <a:lnTo>
                  <a:pt x="2115" y="60"/>
                </a:lnTo>
                <a:lnTo>
                  <a:pt x="2160" y="82"/>
                </a:lnTo>
                <a:lnTo>
                  <a:pt x="2200" y="105"/>
                </a:lnTo>
                <a:lnTo>
                  <a:pt x="2238" y="132"/>
                </a:lnTo>
                <a:lnTo>
                  <a:pt x="2271" y="161"/>
                </a:lnTo>
                <a:lnTo>
                  <a:pt x="2299" y="193"/>
                </a:lnTo>
                <a:lnTo>
                  <a:pt x="2323" y="227"/>
                </a:lnTo>
                <a:lnTo>
                  <a:pt x="2341" y="263"/>
                </a:lnTo>
                <a:lnTo>
                  <a:pt x="2349" y="282"/>
                </a:lnTo>
                <a:lnTo>
                  <a:pt x="2355" y="303"/>
                </a:lnTo>
                <a:lnTo>
                  <a:pt x="2359" y="322"/>
                </a:lnTo>
                <a:lnTo>
                  <a:pt x="2363" y="344"/>
                </a:lnTo>
                <a:lnTo>
                  <a:pt x="2365" y="364"/>
                </a:lnTo>
                <a:lnTo>
                  <a:pt x="2366" y="387"/>
                </a:lnTo>
                <a:lnTo>
                  <a:pt x="2365" y="413"/>
                </a:lnTo>
                <a:lnTo>
                  <a:pt x="2363" y="438"/>
                </a:lnTo>
                <a:lnTo>
                  <a:pt x="2358" y="463"/>
                </a:lnTo>
                <a:lnTo>
                  <a:pt x="2352" y="488"/>
                </a:lnTo>
                <a:lnTo>
                  <a:pt x="2344" y="512"/>
                </a:lnTo>
                <a:lnTo>
                  <a:pt x="2335" y="534"/>
                </a:lnTo>
                <a:lnTo>
                  <a:pt x="2313" y="579"/>
                </a:lnTo>
                <a:lnTo>
                  <a:pt x="2299" y="599"/>
                </a:lnTo>
                <a:lnTo>
                  <a:pt x="2283" y="619"/>
                </a:lnTo>
                <a:lnTo>
                  <a:pt x="2267" y="639"/>
                </a:lnTo>
                <a:lnTo>
                  <a:pt x="2250" y="658"/>
                </a:lnTo>
                <a:lnTo>
                  <a:pt x="2212" y="693"/>
                </a:lnTo>
                <a:lnTo>
                  <a:pt x="2169" y="725"/>
                </a:lnTo>
                <a:lnTo>
                  <a:pt x="2122" y="754"/>
                </a:lnTo>
                <a:lnTo>
                  <a:pt x="2072" y="779"/>
                </a:lnTo>
                <a:lnTo>
                  <a:pt x="2020" y="801"/>
                </a:lnTo>
                <a:lnTo>
                  <a:pt x="1965" y="819"/>
                </a:lnTo>
                <a:lnTo>
                  <a:pt x="1907" y="834"/>
                </a:lnTo>
                <a:lnTo>
                  <a:pt x="1848" y="844"/>
                </a:lnTo>
                <a:lnTo>
                  <a:pt x="1787" y="851"/>
                </a:lnTo>
                <a:lnTo>
                  <a:pt x="1725" y="853"/>
                </a:lnTo>
                <a:lnTo>
                  <a:pt x="1663" y="851"/>
                </a:lnTo>
                <a:lnTo>
                  <a:pt x="1603" y="845"/>
                </a:lnTo>
                <a:lnTo>
                  <a:pt x="1544" y="836"/>
                </a:lnTo>
                <a:lnTo>
                  <a:pt x="1488" y="823"/>
                </a:lnTo>
                <a:lnTo>
                  <a:pt x="1436" y="807"/>
                </a:lnTo>
                <a:lnTo>
                  <a:pt x="1386" y="787"/>
                </a:lnTo>
                <a:lnTo>
                  <a:pt x="1340" y="765"/>
                </a:lnTo>
                <a:lnTo>
                  <a:pt x="1298" y="739"/>
                </a:lnTo>
                <a:lnTo>
                  <a:pt x="1259" y="711"/>
                </a:lnTo>
                <a:lnTo>
                  <a:pt x="1224" y="681"/>
                </a:lnTo>
                <a:lnTo>
                  <a:pt x="1195" y="647"/>
                </a:lnTo>
                <a:lnTo>
                  <a:pt x="1170" y="611"/>
                </a:lnTo>
                <a:lnTo>
                  <a:pt x="1151" y="574"/>
                </a:lnTo>
                <a:lnTo>
                  <a:pt x="1136" y="534"/>
                </a:lnTo>
                <a:lnTo>
                  <a:pt x="1127" y="492"/>
                </a:lnTo>
                <a:lnTo>
                  <a:pt x="1125" y="471"/>
                </a:lnTo>
                <a:lnTo>
                  <a:pt x="1123" y="449"/>
                </a:lnTo>
                <a:lnTo>
                  <a:pt x="1125" y="423"/>
                </a:lnTo>
                <a:lnTo>
                  <a:pt x="1127" y="398"/>
                </a:lnTo>
                <a:lnTo>
                  <a:pt x="1133" y="373"/>
                </a:lnTo>
                <a:lnTo>
                  <a:pt x="1138" y="349"/>
                </a:lnTo>
                <a:lnTo>
                  <a:pt x="1146" y="326"/>
                </a:lnTo>
                <a:lnTo>
                  <a:pt x="1156" y="303"/>
                </a:lnTo>
                <a:lnTo>
                  <a:pt x="1168" y="281"/>
                </a:lnTo>
                <a:lnTo>
                  <a:pt x="1180" y="260"/>
                </a:lnTo>
                <a:lnTo>
                  <a:pt x="1210" y="220"/>
                </a:lnTo>
                <a:lnTo>
                  <a:pt x="1245" y="184"/>
                </a:lnTo>
                <a:lnTo>
                  <a:pt x="1286" y="150"/>
                </a:lnTo>
                <a:lnTo>
                  <a:pt x="1330" y="119"/>
                </a:lnTo>
                <a:lnTo>
                  <a:pt x="1377" y="92"/>
                </a:lnTo>
                <a:lnTo>
                  <a:pt x="1428" y="68"/>
                </a:lnTo>
                <a:lnTo>
                  <a:pt x="1483" y="48"/>
                </a:lnTo>
                <a:lnTo>
                  <a:pt x="1539" y="31"/>
                </a:lnTo>
                <a:lnTo>
                  <a:pt x="1598" y="18"/>
                </a:lnTo>
                <a:lnTo>
                  <a:pt x="1659" y="8"/>
                </a:lnTo>
                <a:lnTo>
                  <a:pt x="1720" y="2"/>
                </a:lnTo>
                <a:lnTo>
                  <a:pt x="1782" y="0"/>
                </a:lnTo>
                <a:close/>
                <a:moveTo>
                  <a:pt x="1851" y="771"/>
                </a:moveTo>
                <a:lnTo>
                  <a:pt x="1886" y="769"/>
                </a:lnTo>
                <a:lnTo>
                  <a:pt x="1920" y="765"/>
                </a:lnTo>
                <a:lnTo>
                  <a:pt x="1950" y="758"/>
                </a:lnTo>
                <a:lnTo>
                  <a:pt x="1978" y="748"/>
                </a:lnTo>
                <a:lnTo>
                  <a:pt x="2003" y="736"/>
                </a:lnTo>
                <a:lnTo>
                  <a:pt x="2026" y="722"/>
                </a:lnTo>
                <a:lnTo>
                  <a:pt x="2046" y="706"/>
                </a:lnTo>
                <a:lnTo>
                  <a:pt x="2064" y="688"/>
                </a:lnTo>
                <a:lnTo>
                  <a:pt x="2080" y="667"/>
                </a:lnTo>
                <a:lnTo>
                  <a:pt x="2094" y="647"/>
                </a:lnTo>
                <a:lnTo>
                  <a:pt x="2105" y="624"/>
                </a:lnTo>
                <a:lnTo>
                  <a:pt x="2114" y="601"/>
                </a:lnTo>
                <a:lnTo>
                  <a:pt x="2121" y="577"/>
                </a:lnTo>
                <a:lnTo>
                  <a:pt x="2126" y="554"/>
                </a:lnTo>
                <a:lnTo>
                  <a:pt x="2129" y="529"/>
                </a:lnTo>
                <a:lnTo>
                  <a:pt x="2130" y="504"/>
                </a:lnTo>
                <a:lnTo>
                  <a:pt x="2127" y="456"/>
                </a:lnTo>
                <a:lnTo>
                  <a:pt x="2123" y="433"/>
                </a:lnTo>
                <a:lnTo>
                  <a:pt x="2118" y="411"/>
                </a:lnTo>
                <a:lnTo>
                  <a:pt x="2104" y="369"/>
                </a:lnTo>
                <a:lnTo>
                  <a:pt x="2086" y="328"/>
                </a:lnTo>
                <a:lnTo>
                  <a:pt x="2063" y="290"/>
                </a:lnTo>
                <a:lnTo>
                  <a:pt x="2050" y="272"/>
                </a:lnTo>
                <a:lnTo>
                  <a:pt x="2036" y="255"/>
                </a:lnTo>
                <a:lnTo>
                  <a:pt x="2021" y="239"/>
                </a:lnTo>
                <a:lnTo>
                  <a:pt x="2007" y="223"/>
                </a:lnTo>
                <a:lnTo>
                  <a:pt x="1973" y="194"/>
                </a:lnTo>
                <a:lnTo>
                  <a:pt x="1937" y="168"/>
                </a:lnTo>
                <a:lnTo>
                  <a:pt x="1899" y="144"/>
                </a:lnTo>
                <a:lnTo>
                  <a:pt x="1859" y="125"/>
                </a:lnTo>
                <a:lnTo>
                  <a:pt x="1818" y="108"/>
                </a:lnTo>
                <a:lnTo>
                  <a:pt x="1776" y="95"/>
                </a:lnTo>
                <a:lnTo>
                  <a:pt x="1733" y="85"/>
                </a:lnTo>
                <a:lnTo>
                  <a:pt x="1691" y="79"/>
                </a:lnTo>
                <a:lnTo>
                  <a:pt x="1649" y="78"/>
                </a:lnTo>
                <a:lnTo>
                  <a:pt x="1612" y="79"/>
                </a:lnTo>
                <a:lnTo>
                  <a:pt x="1578" y="84"/>
                </a:lnTo>
                <a:lnTo>
                  <a:pt x="1547" y="91"/>
                </a:lnTo>
                <a:lnTo>
                  <a:pt x="1519" y="100"/>
                </a:lnTo>
                <a:lnTo>
                  <a:pt x="1494" y="111"/>
                </a:lnTo>
                <a:lnTo>
                  <a:pt x="1471" y="125"/>
                </a:lnTo>
                <a:lnTo>
                  <a:pt x="1451" y="141"/>
                </a:lnTo>
                <a:lnTo>
                  <a:pt x="1433" y="158"/>
                </a:lnTo>
                <a:lnTo>
                  <a:pt x="1418" y="177"/>
                </a:lnTo>
                <a:lnTo>
                  <a:pt x="1405" y="197"/>
                </a:lnTo>
                <a:lnTo>
                  <a:pt x="1394" y="220"/>
                </a:lnTo>
                <a:lnTo>
                  <a:pt x="1385" y="243"/>
                </a:lnTo>
                <a:lnTo>
                  <a:pt x="1379" y="268"/>
                </a:lnTo>
                <a:lnTo>
                  <a:pt x="1374" y="293"/>
                </a:lnTo>
                <a:lnTo>
                  <a:pt x="1371" y="346"/>
                </a:lnTo>
                <a:lnTo>
                  <a:pt x="1373" y="375"/>
                </a:lnTo>
                <a:lnTo>
                  <a:pt x="1377" y="407"/>
                </a:lnTo>
                <a:lnTo>
                  <a:pt x="1385" y="440"/>
                </a:lnTo>
                <a:lnTo>
                  <a:pt x="1397" y="475"/>
                </a:lnTo>
                <a:lnTo>
                  <a:pt x="1411" y="511"/>
                </a:lnTo>
                <a:lnTo>
                  <a:pt x="1430" y="546"/>
                </a:lnTo>
                <a:lnTo>
                  <a:pt x="1452" y="581"/>
                </a:lnTo>
                <a:lnTo>
                  <a:pt x="1478" y="615"/>
                </a:lnTo>
                <a:lnTo>
                  <a:pt x="1493" y="631"/>
                </a:lnTo>
                <a:lnTo>
                  <a:pt x="1509" y="647"/>
                </a:lnTo>
                <a:lnTo>
                  <a:pt x="1544" y="676"/>
                </a:lnTo>
                <a:lnTo>
                  <a:pt x="1563" y="690"/>
                </a:lnTo>
                <a:lnTo>
                  <a:pt x="1583" y="702"/>
                </a:lnTo>
                <a:lnTo>
                  <a:pt x="1627" y="726"/>
                </a:lnTo>
                <a:lnTo>
                  <a:pt x="1676" y="744"/>
                </a:lnTo>
                <a:lnTo>
                  <a:pt x="1729" y="759"/>
                </a:lnTo>
                <a:lnTo>
                  <a:pt x="1788" y="768"/>
                </a:lnTo>
                <a:lnTo>
                  <a:pt x="1851" y="771"/>
                </a:lnTo>
                <a:close/>
                <a:moveTo>
                  <a:pt x="4917" y="836"/>
                </a:moveTo>
                <a:lnTo>
                  <a:pt x="4915" y="808"/>
                </a:lnTo>
                <a:lnTo>
                  <a:pt x="4910" y="776"/>
                </a:lnTo>
                <a:lnTo>
                  <a:pt x="4892" y="702"/>
                </a:lnTo>
                <a:lnTo>
                  <a:pt x="4776" y="371"/>
                </a:lnTo>
                <a:lnTo>
                  <a:pt x="4747" y="295"/>
                </a:lnTo>
                <a:lnTo>
                  <a:pt x="4718" y="229"/>
                </a:lnTo>
                <a:lnTo>
                  <a:pt x="4473" y="835"/>
                </a:lnTo>
                <a:lnTo>
                  <a:pt x="4440" y="835"/>
                </a:lnTo>
                <a:lnTo>
                  <a:pt x="4400" y="761"/>
                </a:lnTo>
                <a:lnTo>
                  <a:pt x="4179" y="358"/>
                </a:lnTo>
                <a:lnTo>
                  <a:pt x="4138" y="292"/>
                </a:lnTo>
                <a:lnTo>
                  <a:pt x="4098" y="227"/>
                </a:lnTo>
                <a:lnTo>
                  <a:pt x="3965" y="673"/>
                </a:lnTo>
                <a:lnTo>
                  <a:pt x="3955" y="715"/>
                </a:lnTo>
                <a:lnTo>
                  <a:pt x="3947" y="758"/>
                </a:lnTo>
                <a:lnTo>
                  <a:pt x="3943" y="799"/>
                </a:lnTo>
                <a:lnTo>
                  <a:pt x="3943" y="818"/>
                </a:lnTo>
                <a:lnTo>
                  <a:pt x="3944" y="836"/>
                </a:lnTo>
                <a:lnTo>
                  <a:pt x="3803" y="837"/>
                </a:lnTo>
                <a:lnTo>
                  <a:pt x="3495" y="836"/>
                </a:lnTo>
                <a:lnTo>
                  <a:pt x="3494" y="808"/>
                </a:lnTo>
                <a:lnTo>
                  <a:pt x="3488" y="776"/>
                </a:lnTo>
                <a:lnTo>
                  <a:pt x="3470" y="702"/>
                </a:lnTo>
                <a:lnTo>
                  <a:pt x="3356" y="371"/>
                </a:lnTo>
                <a:lnTo>
                  <a:pt x="3326" y="295"/>
                </a:lnTo>
                <a:lnTo>
                  <a:pt x="3297" y="229"/>
                </a:lnTo>
                <a:lnTo>
                  <a:pt x="3052" y="835"/>
                </a:lnTo>
                <a:lnTo>
                  <a:pt x="3019" y="835"/>
                </a:lnTo>
                <a:lnTo>
                  <a:pt x="2978" y="761"/>
                </a:lnTo>
                <a:lnTo>
                  <a:pt x="2758" y="358"/>
                </a:lnTo>
                <a:lnTo>
                  <a:pt x="2716" y="292"/>
                </a:lnTo>
                <a:lnTo>
                  <a:pt x="2677" y="227"/>
                </a:lnTo>
                <a:lnTo>
                  <a:pt x="2544" y="673"/>
                </a:lnTo>
                <a:lnTo>
                  <a:pt x="2534" y="715"/>
                </a:lnTo>
                <a:lnTo>
                  <a:pt x="2526" y="758"/>
                </a:lnTo>
                <a:lnTo>
                  <a:pt x="2521" y="799"/>
                </a:lnTo>
                <a:lnTo>
                  <a:pt x="2521" y="818"/>
                </a:lnTo>
                <a:lnTo>
                  <a:pt x="2522" y="836"/>
                </a:lnTo>
                <a:lnTo>
                  <a:pt x="2382" y="837"/>
                </a:lnTo>
                <a:lnTo>
                  <a:pt x="2399" y="803"/>
                </a:lnTo>
                <a:lnTo>
                  <a:pt x="2417" y="760"/>
                </a:lnTo>
                <a:lnTo>
                  <a:pt x="2449" y="673"/>
                </a:lnTo>
                <a:lnTo>
                  <a:pt x="2619" y="144"/>
                </a:lnTo>
                <a:lnTo>
                  <a:pt x="2582" y="99"/>
                </a:lnTo>
                <a:lnTo>
                  <a:pt x="2542" y="52"/>
                </a:lnTo>
                <a:lnTo>
                  <a:pt x="2849" y="52"/>
                </a:lnTo>
                <a:lnTo>
                  <a:pt x="2889" y="139"/>
                </a:lnTo>
                <a:lnTo>
                  <a:pt x="2930" y="222"/>
                </a:lnTo>
                <a:lnTo>
                  <a:pt x="3093" y="518"/>
                </a:lnTo>
                <a:lnTo>
                  <a:pt x="3263" y="154"/>
                </a:lnTo>
                <a:lnTo>
                  <a:pt x="3231" y="95"/>
                </a:lnTo>
                <a:lnTo>
                  <a:pt x="3203" y="52"/>
                </a:lnTo>
                <a:lnTo>
                  <a:pt x="3512" y="52"/>
                </a:lnTo>
                <a:lnTo>
                  <a:pt x="3526" y="113"/>
                </a:lnTo>
                <a:lnTo>
                  <a:pt x="3540" y="167"/>
                </a:lnTo>
                <a:lnTo>
                  <a:pt x="3572" y="263"/>
                </a:lnTo>
                <a:lnTo>
                  <a:pt x="3675" y="537"/>
                </a:lnTo>
                <a:lnTo>
                  <a:pt x="3704" y="609"/>
                </a:lnTo>
                <a:lnTo>
                  <a:pt x="3735" y="685"/>
                </a:lnTo>
                <a:lnTo>
                  <a:pt x="3752" y="722"/>
                </a:lnTo>
                <a:lnTo>
                  <a:pt x="3771" y="758"/>
                </a:lnTo>
                <a:lnTo>
                  <a:pt x="3790" y="792"/>
                </a:lnTo>
                <a:lnTo>
                  <a:pt x="3810" y="823"/>
                </a:lnTo>
                <a:lnTo>
                  <a:pt x="3842" y="750"/>
                </a:lnTo>
                <a:lnTo>
                  <a:pt x="3870" y="673"/>
                </a:lnTo>
                <a:lnTo>
                  <a:pt x="4040" y="144"/>
                </a:lnTo>
                <a:lnTo>
                  <a:pt x="4004" y="99"/>
                </a:lnTo>
                <a:lnTo>
                  <a:pt x="3963" y="52"/>
                </a:lnTo>
                <a:lnTo>
                  <a:pt x="4270" y="52"/>
                </a:lnTo>
                <a:lnTo>
                  <a:pt x="4310" y="139"/>
                </a:lnTo>
                <a:lnTo>
                  <a:pt x="4351" y="222"/>
                </a:lnTo>
                <a:lnTo>
                  <a:pt x="4513" y="518"/>
                </a:lnTo>
                <a:lnTo>
                  <a:pt x="4683" y="154"/>
                </a:lnTo>
                <a:lnTo>
                  <a:pt x="4651" y="95"/>
                </a:lnTo>
                <a:lnTo>
                  <a:pt x="4624" y="52"/>
                </a:lnTo>
                <a:lnTo>
                  <a:pt x="4934" y="52"/>
                </a:lnTo>
                <a:lnTo>
                  <a:pt x="4947" y="113"/>
                </a:lnTo>
                <a:lnTo>
                  <a:pt x="4962" y="167"/>
                </a:lnTo>
                <a:lnTo>
                  <a:pt x="4994" y="263"/>
                </a:lnTo>
                <a:lnTo>
                  <a:pt x="5097" y="537"/>
                </a:lnTo>
                <a:lnTo>
                  <a:pt x="5126" y="614"/>
                </a:lnTo>
                <a:lnTo>
                  <a:pt x="5160" y="693"/>
                </a:lnTo>
                <a:lnTo>
                  <a:pt x="5178" y="732"/>
                </a:lnTo>
                <a:lnTo>
                  <a:pt x="5198" y="769"/>
                </a:lnTo>
                <a:lnTo>
                  <a:pt x="5219" y="804"/>
                </a:lnTo>
                <a:lnTo>
                  <a:pt x="5241" y="836"/>
                </a:lnTo>
                <a:lnTo>
                  <a:pt x="4917" y="836"/>
                </a:lnTo>
                <a:close/>
                <a:moveTo>
                  <a:pt x="5273" y="243"/>
                </a:moveTo>
                <a:lnTo>
                  <a:pt x="5273" y="192"/>
                </a:lnTo>
                <a:lnTo>
                  <a:pt x="5270" y="150"/>
                </a:lnTo>
                <a:lnTo>
                  <a:pt x="5266" y="117"/>
                </a:lnTo>
                <a:lnTo>
                  <a:pt x="5260" y="92"/>
                </a:lnTo>
                <a:lnTo>
                  <a:pt x="5254" y="74"/>
                </a:lnTo>
                <a:lnTo>
                  <a:pt x="5250" y="61"/>
                </a:lnTo>
                <a:lnTo>
                  <a:pt x="5244" y="52"/>
                </a:lnTo>
                <a:lnTo>
                  <a:pt x="5559" y="52"/>
                </a:lnTo>
                <a:lnTo>
                  <a:pt x="5555" y="61"/>
                </a:lnTo>
                <a:lnTo>
                  <a:pt x="5550" y="74"/>
                </a:lnTo>
                <a:lnTo>
                  <a:pt x="5545" y="92"/>
                </a:lnTo>
                <a:lnTo>
                  <a:pt x="5536" y="150"/>
                </a:lnTo>
                <a:lnTo>
                  <a:pt x="5532" y="192"/>
                </a:lnTo>
                <a:lnTo>
                  <a:pt x="5531" y="243"/>
                </a:lnTo>
                <a:lnTo>
                  <a:pt x="5532" y="470"/>
                </a:lnTo>
                <a:lnTo>
                  <a:pt x="5534" y="525"/>
                </a:lnTo>
                <a:lnTo>
                  <a:pt x="5542" y="581"/>
                </a:lnTo>
                <a:lnTo>
                  <a:pt x="5549" y="607"/>
                </a:lnTo>
                <a:lnTo>
                  <a:pt x="5558" y="633"/>
                </a:lnTo>
                <a:lnTo>
                  <a:pt x="5570" y="657"/>
                </a:lnTo>
                <a:lnTo>
                  <a:pt x="5583" y="680"/>
                </a:lnTo>
                <a:lnTo>
                  <a:pt x="5600" y="701"/>
                </a:lnTo>
                <a:lnTo>
                  <a:pt x="5619" y="720"/>
                </a:lnTo>
                <a:lnTo>
                  <a:pt x="5642" y="737"/>
                </a:lnTo>
                <a:lnTo>
                  <a:pt x="5668" y="751"/>
                </a:lnTo>
                <a:lnTo>
                  <a:pt x="5698" y="764"/>
                </a:lnTo>
                <a:lnTo>
                  <a:pt x="5732" y="771"/>
                </a:lnTo>
                <a:lnTo>
                  <a:pt x="5769" y="777"/>
                </a:lnTo>
                <a:lnTo>
                  <a:pt x="5810" y="779"/>
                </a:lnTo>
                <a:lnTo>
                  <a:pt x="5858" y="777"/>
                </a:lnTo>
                <a:lnTo>
                  <a:pt x="5901" y="770"/>
                </a:lnTo>
                <a:lnTo>
                  <a:pt x="5921" y="767"/>
                </a:lnTo>
                <a:lnTo>
                  <a:pt x="5940" y="761"/>
                </a:lnTo>
                <a:lnTo>
                  <a:pt x="5958" y="754"/>
                </a:lnTo>
                <a:lnTo>
                  <a:pt x="5975" y="748"/>
                </a:lnTo>
                <a:lnTo>
                  <a:pt x="5992" y="740"/>
                </a:lnTo>
                <a:lnTo>
                  <a:pt x="6007" y="732"/>
                </a:lnTo>
                <a:lnTo>
                  <a:pt x="6037" y="711"/>
                </a:lnTo>
                <a:lnTo>
                  <a:pt x="6062" y="689"/>
                </a:lnTo>
                <a:lnTo>
                  <a:pt x="6084" y="663"/>
                </a:lnTo>
                <a:lnTo>
                  <a:pt x="6104" y="634"/>
                </a:lnTo>
                <a:lnTo>
                  <a:pt x="6119" y="604"/>
                </a:lnTo>
                <a:lnTo>
                  <a:pt x="6133" y="571"/>
                </a:lnTo>
                <a:lnTo>
                  <a:pt x="6143" y="535"/>
                </a:lnTo>
                <a:lnTo>
                  <a:pt x="6152" y="499"/>
                </a:lnTo>
                <a:lnTo>
                  <a:pt x="6158" y="461"/>
                </a:lnTo>
                <a:lnTo>
                  <a:pt x="6161" y="421"/>
                </a:lnTo>
                <a:lnTo>
                  <a:pt x="6163" y="379"/>
                </a:lnTo>
                <a:lnTo>
                  <a:pt x="6163" y="334"/>
                </a:lnTo>
                <a:lnTo>
                  <a:pt x="6164" y="242"/>
                </a:lnTo>
                <a:lnTo>
                  <a:pt x="6163" y="189"/>
                </a:lnTo>
                <a:lnTo>
                  <a:pt x="6159" y="147"/>
                </a:lnTo>
                <a:lnTo>
                  <a:pt x="6148" y="90"/>
                </a:lnTo>
                <a:lnTo>
                  <a:pt x="6138" y="60"/>
                </a:lnTo>
                <a:lnTo>
                  <a:pt x="6133" y="52"/>
                </a:lnTo>
                <a:lnTo>
                  <a:pt x="6271" y="52"/>
                </a:lnTo>
                <a:lnTo>
                  <a:pt x="6268" y="58"/>
                </a:lnTo>
                <a:lnTo>
                  <a:pt x="6259" y="78"/>
                </a:lnTo>
                <a:lnTo>
                  <a:pt x="6250" y="119"/>
                </a:lnTo>
                <a:lnTo>
                  <a:pt x="6245" y="149"/>
                </a:lnTo>
                <a:lnTo>
                  <a:pt x="6242" y="184"/>
                </a:lnTo>
                <a:lnTo>
                  <a:pt x="6242" y="243"/>
                </a:lnTo>
                <a:lnTo>
                  <a:pt x="6243" y="393"/>
                </a:lnTo>
                <a:lnTo>
                  <a:pt x="6242" y="434"/>
                </a:lnTo>
                <a:lnTo>
                  <a:pt x="6238" y="475"/>
                </a:lnTo>
                <a:lnTo>
                  <a:pt x="6232" y="517"/>
                </a:lnTo>
                <a:lnTo>
                  <a:pt x="6221" y="557"/>
                </a:lnTo>
                <a:lnTo>
                  <a:pt x="6209" y="597"/>
                </a:lnTo>
                <a:lnTo>
                  <a:pt x="6192" y="635"/>
                </a:lnTo>
                <a:lnTo>
                  <a:pt x="6183" y="653"/>
                </a:lnTo>
                <a:lnTo>
                  <a:pt x="6172" y="672"/>
                </a:lnTo>
                <a:lnTo>
                  <a:pt x="6148" y="706"/>
                </a:lnTo>
                <a:lnTo>
                  <a:pt x="6118" y="736"/>
                </a:lnTo>
                <a:lnTo>
                  <a:pt x="6085" y="766"/>
                </a:lnTo>
                <a:lnTo>
                  <a:pt x="6067" y="778"/>
                </a:lnTo>
                <a:lnTo>
                  <a:pt x="6047" y="791"/>
                </a:lnTo>
                <a:lnTo>
                  <a:pt x="6004" y="812"/>
                </a:lnTo>
                <a:lnTo>
                  <a:pt x="5981" y="821"/>
                </a:lnTo>
                <a:lnTo>
                  <a:pt x="5956" y="829"/>
                </a:lnTo>
                <a:lnTo>
                  <a:pt x="5902" y="842"/>
                </a:lnTo>
                <a:lnTo>
                  <a:pt x="5843" y="850"/>
                </a:lnTo>
                <a:lnTo>
                  <a:pt x="5810" y="852"/>
                </a:lnTo>
                <a:lnTo>
                  <a:pt x="5777" y="853"/>
                </a:lnTo>
                <a:lnTo>
                  <a:pt x="5712" y="851"/>
                </a:lnTo>
                <a:lnTo>
                  <a:pt x="5652" y="846"/>
                </a:lnTo>
                <a:lnTo>
                  <a:pt x="5597" y="837"/>
                </a:lnTo>
                <a:lnTo>
                  <a:pt x="5546" y="826"/>
                </a:lnTo>
                <a:lnTo>
                  <a:pt x="5499" y="810"/>
                </a:lnTo>
                <a:lnTo>
                  <a:pt x="5457" y="792"/>
                </a:lnTo>
                <a:lnTo>
                  <a:pt x="5419" y="770"/>
                </a:lnTo>
                <a:lnTo>
                  <a:pt x="5386" y="745"/>
                </a:lnTo>
                <a:lnTo>
                  <a:pt x="5356" y="717"/>
                </a:lnTo>
                <a:lnTo>
                  <a:pt x="5332" y="685"/>
                </a:lnTo>
                <a:lnTo>
                  <a:pt x="5311" y="651"/>
                </a:lnTo>
                <a:lnTo>
                  <a:pt x="5295" y="614"/>
                </a:lnTo>
                <a:lnTo>
                  <a:pt x="5283" y="574"/>
                </a:lnTo>
                <a:lnTo>
                  <a:pt x="5277" y="552"/>
                </a:lnTo>
                <a:lnTo>
                  <a:pt x="5274" y="531"/>
                </a:lnTo>
                <a:lnTo>
                  <a:pt x="5269" y="484"/>
                </a:lnTo>
                <a:lnTo>
                  <a:pt x="5269" y="436"/>
                </a:lnTo>
                <a:lnTo>
                  <a:pt x="5273" y="243"/>
                </a:lnTo>
                <a:close/>
                <a:moveTo>
                  <a:pt x="7484" y="836"/>
                </a:moveTo>
                <a:lnTo>
                  <a:pt x="7336" y="836"/>
                </a:lnTo>
                <a:lnTo>
                  <a:pt x="7162" y="836"/>
                </a:lnTo>
                <a:lnTo>
                  <a:pt x="6838" y="515"/>
                </a:lnTo>
                <a:lnTo>
                  <a:pt x="6523" y="203"/>
                </a:lnTo>
                <a:lnTo>
                  <a:pt x="6522" y="243"/>
                </a:lnTo>
                <a:lnTo>
                  <a:pt x="6522" y="647"/>
                </a:lnTo>
                <a:lnTo>
                  <a:pt x="6524" y="699"/>
                </a:lnTo>
                <a:lnTo>
                  <a:pt x="6528" y="741"/>
                </a:lnTo>
                <a:lnTo>
                  <a:pt x="6533" y="774"/>
                </a:lnTo>
                <a:lnTo>
                  <a:pt x="6539" y="799"/>
                </a:lnTo>
                <a:lnTo>
                  <a:pt x="6550" y="828"/>
                </a:lnTo>
                <a:lnTo>
                  <a:pt x="6556" y="836"/>
                </a:lnTo>
                <a:lnTo>
                  <a:pt x="6407" y="836"/>
                </a:lnTo>
                <a:lnTo>
                  <a:pt x="6412" y="828"/>
                </a:lnTo>
                <a:lnTo>
                  <a:pt x="6424" y="799"/>
                </a:lnTo>
                <a:lnTo>
                  <a:pt x="6430" y="774"/>
                </a:lnTo>
                <a:lnTo>
                  <a:pt x="6436" y="741"/>
                </a:lnTo>
                <a:lnTo>
                  <a:pt x="6438" y="722"/>
                </a:lnTo>
                <a:lnTo>
                  <a:pt x="6439" y="699"/>
                </a:lnTo>
                <a:lnTo>
                  <a:pt x="6440" y="647"/>
                </a:lnTo>
                <a:lnTo>
                  <a:pt x="6444" y="242"/>
                </a:lnTo>
                <a:lnTo>
                  <a:pt x="6441" y="171"/>
                </a:lnTo>
                <a:lnTo>
                  <a:pt x="6435" y="120"/>
                </a:lnTo>
                <a:lnTo>
                  <a:pt x="6393" y="82"/>
                </a:lnTo>
                <a:lnTo>
                  <a:pt x="6357" y="52"/>
                </a:lnTo>
                <a:lnTo>
                  <a:pt x="6704" y="52"/>
                </a:lnTo>
                <a:lnTo>
                  <a:pt x="7369" y="689"/>
                </a:lnTo>
                <a:lnTo>
                  <a:pt x="7370" y="647"/>
                </a:lnTo>
                <a:lnTo>
                  <a:pt x="7373" y="242"/>
                </a:lnTo>
                <a:lnTo>
                  <a:pt x="7371" y="189"/>
                </a:lnTo>
                <a:lnTo>
                  <a:pt x="7368" y="147"/>
                </a:lnTo>
                <a:lnTo>
                  <a:pt x="7362" y="113"/>
                </a:lnTo>
                <a:lnTo>
                  <a:pt x="7356" y="90"/>
                </a:lnTo>
                <a:lnTo>
                  <a:pt x="7345" y="60"/>
                </a:lnTo>
                <a:lnTo>
                  <a:pt x="7339" y="52"/>
                </a:lnTo>
                <a:lnTo>
                  <a:pt x="7484" y="52"/>
                </a:lnTo>
                <a:lnTo>
                  <a:pt x="7480" y="60"/>
                </a:lnTo>
                <a:lnTo>
                  <a:pt x="7468" y="90"/>
                </a:lnTo>
                <a:lnTo>
                  <a:pt x="7462" y="115"/>
                </a:lnTo>
                <a:lnTo>
                  <a:pt x="7456" y="147"/>
                </a:lnTo>
                <a:lnTo>
                  <a:pt x="7455" y="168"/>
                </a:lnTo>
                <a:lnTo>
                  <a:pt x="7453" y="189"/>
                </a:lnTo>
                <a:lnTo>
                  <a:pt x="7451" y="243"/>
                </a:lnTo>
                <a:lnTo>
                  <a:pt x="7451" y="647"/>
                </a:lnTo>
                <a:lnTo>
                  <a:pt x="7453" y="689"/>
                </a:lnTo>
                <a:lnTo>
                  <a:pt x="7455" y="725"/>
                </a:lnTo>
                <a:lnTo>
                  <a:pt x="7458" y="754"/>
                </a:lnTo>
                <a:lnTo>
                  <a:pt x="7463" y="779"/>
                </a:lnTo>
                <a:lnTo>
                  <a:pt x="7523" y="836"/>
                </a:lnTo>
                <a:lnTo>
                  <a:pt x="7484" y="836"/>
                </a:lnTo>
                <a:close/>
                <a:moveTo>
                  <a:pt x="0" y="964"/>
                </a:moveTo>
                <a:lnTo>
                  <a:pt x="491" y="964"/>
                </a:lnTo>
                <a:lnTo>
                  <a:pt x="983" y="964"/>
                </a:lnTo>
                <a:lnTo>
                  <a:pt x="1032" y="1249"/>
                </a:lnTo>
                <a:lnTo>
                  <a:pt x="991" y="1254"/>
                </a:lnTo>
                <a:lnTo>
                  <a:pt x="962" y="1211"/>
                </a:lnTo>
                <a:lnTo>
                  <a:pt x="934" y="1173"/>
                </a:lnTo>
                <a:lnTo>
                  <a:pt x="905" y="1140"/>
                </a:lnTo>
                <a:lnTo>
                  <a:pt x="875" y="1113"/>
                </a:lnTo>
                <a:lnTo>
                  <a:pt x="843" y="1089"/>
                </a:lnTo>
                <a:lnTo>
                  <a:pt x="809" y="1070"/>
                </a:lnTo>
                <a:lnTo>
                  <a:pt x="774" y="1054"/>
                </a:lnTo>
                <a:lnTo>
                  <a:pt x="736" y="1042"/>
                </a:lnTo>
                <a:lnTo>
                  <a:pt x="695" y="1032"/>
                </a:lnTo>
                <a:lnTo>
                  <a:pt x="650" y="1026"/>
                </a:lnTo>
                <a:lnTo>
                  <a:pt x="602" y="1021"/>
                </a:lnTo>
                <a:lnTo>
                  <a:pt x="549" y="1018"/>
                </a:lnTo>
                <a:lnTo>
                  <a:pt x="429" y="1015"/>
                </a:lnTo>
                <a:lnTo>
                  <a:pt x="288" y="1015"/>
                </a:lnTo>
                <a:lnTo>
                  <a:pt x="280" y="1071"/>
                </a:lnTo>
                <a:lnTo>
                  <a:pt x="278" y="1110"/>
                </a:lnTo>
                <a:lnTo>
                  <a:pt x="277" y="1155"/>
                </a:lnTo>
                <a:lnTo>
                  <a:pt x="277" y="1354"/>
                </a:lnTo>
                <a:lnTo>
                  <a:pt x="942" y="1354"/>
                </a:lnTo>
                <a:lnTo>
                  <a:pt x="942" y="1405"/>
                </a:lnTo>
                <a:lnTo>
                  <a:pt x="277" y="1405"/>
                </a:lnTo>
                <a:lnTo>
                  <a:pt x="277" y="1559"/>
                </a:lnTo>
                <a:lnTo>
                  <a:pt x="278" y="1611"/>
                </a:lnTo>
                <a:lnTo>
                  <a:pt x="281" y="1653"/>
                </a:lnTo>
                <a:lnTo>
                  <a:pt x="291" y="1711"/>
                </a:lnTo>
                <a:lnTo>
                  <a:pt x="302" y="1740"/>
                </a:lnTo>
                <a:lnTo>
                  <a:pt x="307" y="1748"/>
                </a:lnTo>
                <a:lnTo>
                  <a:pt x="0" y="1748"/>
                </a:lnTo>
                <a:lnTo>
                  <a:pt x="5" y="1740"/>
                </a:lnTo>
                <a:lnTo>
                  <a:pt x="14" y="1711"/>
                </a:lnTo>
                <a:lnTo>
                  <a:pt x="18" y="1686"/>
                </a:lnTo>
                <a:lnTo>
                  <a:pt x="23" y="1653"/>
                </a:lnTo>
                <a:lnTo>
                  <a:pt x="26" y="1611"/>
                </a:lnTo>
                <a:lnTo>
                  <a:pt x="27" y="1559"/>
                </a:lnTo>
                <a:lnTo>
                  <a:pt x="31" y="1154"/>
                </a:lnTo>
                <a:lnTo>
                  <a:pt x="28" y="1102"/>
                </a:lnTo>
                <a:lnTo>
                  <a:pt x="25" y="1060"/>
                </a:lnTo>
                <a:lnTo>
                  <a:pt x="20" y="1027"/>
                </a:lnTo>
                <a:lnTo>
                  <a:pt x="15" y="1002"/>
                </a:lnTo>
                <a:lnTo>
                  <a:pt x="5" y="972"/>
                </a:lnTo>
                <a:lnTo>
                  <a:pt x="0" y="964"/>
                </a:lnTo>
                <a:close/>
                <a:moveTo>
                  <a:pt x="1788" y="927"/>
                </a:moveTo>
                <a:lnTo>
                  <a:pt x="1850" y="928"/>
                </a:lnTo>
                <a:lnTo>
                  <a:pt x="1910" y="934"/>
                </a:lnTo>
                <a:lnTo>
                  <a:pt x="1968" y="942"/>
                </a:lnTo>
                <a:lnTo>
                  <a:pt x="2022" y="954"/>
                </a:lnTo>
                <a:lnTo>
                  <a:pt x="2073" y="969"/>
                </a:lnTo>
                <a:lnTo>
                  <a:pt x="2122" y="987"/>
                </a:lnTo>
                <a:lnTo>
                  <a:pt x="2166" y="1007"/>
                </a:lnTo>
                <a:lnTo>
                  <a:pt x="2207" y="1031"/>
                </a:lnTo>
                <a:lnTo>
                  <a:pt x="2243" y="1059"/>
                </a:lnTo>
                <a:lnTo>
                  <a:pt x="2276" y="1087"/>
                </a:lnTo>
                <a:lnTo>
                  <a:pt x="2305" y="1119"/>
                </a:lnTo>
                <a:lnTo>
                  <a:pt x="2329" y="1153"/>
                </a:lnTo>
                <a:lnTo>
                  <a:pt x="2347" y="1190"/>
                </a:lnTo>
                <a:lnTo>
                  <a:pt x="2355" y="1208"/>
                </a:lnTo>
                <a:lnTo>
                  <a:pt x="2360" y="1229"/>
                </a:lnTo>
                <a:lnTo>
                  <a:pt x="2366" y="1249"/>
                </a:lnTo>
                <a:lnTo>
                  <a:pt x="2369" y="1270"/>
                </a:lnTo>
                <a:lnTo>
                  <a:pt x="2372" y="1291"/>
                </a:lnTo>
                <a:lnTo>
                  <a:pt x="2372" y="1313"/>
                </a:lnTo>
                <a:lnTo>
                  <a:pt x="2372" y="1339"/>
                </a:lnTo>
                <a:lnTo>
                  <a:pt x="2368" y="1365"/>
                </a:lnTo>
                <a:lnTo>
                  <a:pt x="2364" y="1390"/>
                </a:lnTo>
                <a:lnTo>
                  <a:pt x="2358" y="1414"/>
                </a:lnTo>
                <a:lnTo>
                  <a:pt x="2350" y="1437"/>
                </a:lnTo>
                <a:lnTo>
                  <a:pt x="2341" y="1460"/>
                </a:lnTo>
                <a:lnTo>
                  <a:pt x="2318" y="1504"/>
                </a:lnTo>
                <a:lnTo>
                  <a:pt x="2305" y="1526"/>
                </a:lnTo>
                <a:lnTo>
                  <a:pt x="2290" y="1545"/>
                </a:lnTo>
                <a:lnTo>
                  <a:pt x="2274" y="1566"/>
                </a:lnTo>
                <a:lnTo>
                  <a:pt x="2256" y="1584"/>
                </a:lnTo>
                <a:lnTo>
                  <a:pt x="2217" y="1619"/>
                </a:lnTo>
                <a:lnTo>
                  <a:pt x="2175" y="1652"/>
                </a:lnTo>
                <a:lnTo>
                  <a:pt x="2129" y="1680"/>
                </a:lnTo>
                <a:lnTo>
                  <a:pt x="2079" y="1706"/>
                </a:lnTo>
                <a:lnTo>
                  <a:pt x="2026" y="1728"/>
                </a:lnTo>
                <a:lnTo>
                  <a:pt x="1970" y="1746"/>
                </a:lnTo>
                <a:lnTo>
                  <a:pt x="1914" y="1760"/>
                </a:lnTo>
                <a:lnTo>
                  <a:pt x="1854" y="1771"/>
                </a:lnTo>
                <a:lnTo>
                  <a:pt x="1793" y="1777"/>
                </a:lnTo>
                <a:lnTo>
                  <a:pt x="1732" y="1779"/>
                </a:lnTo>
                <a:lnTo>
                  <a:pt x="1669" y="1777"/>
                </a:lnTo>
                <a:lnTo>
                  <a:pt x="1609" y="1771"/>
                </a:lnTo>
                <a:lnTo>
                  <a:pt x="1551" y="1762"/>
                </a:lnTo>
                <a:lnTo>
                  <a:pt x="1494" y="1750"/>
                </a:lnTo>
                <a:lnTo>
                  <a:pt x="1442" y="1732"/>
                </a:lnTo>
                <a:lnTo>
                  <a:pt x="1392" y="1713"/>
                </a:lnTo>
                <a:lnTo>
                  <a:pt x="1346" y="1691"/>
                </a:lnTo>
                <a:lnTo>
                  <a:pt x="1304" y="1666"/>
                </a:lnTo>
                <a:lnTo>
                  <a:pt x="1265" y="1637"/>
                </a:lnTo>
                <a:lnTo>
                  <a:pt x="1231" y="1607"/>
                </a:lnTo>
                <a:lnTo>
                  <a:pt x="1201" y="1574"/>
                </a:lnTo>
                <a:lnTo>
                  <a:pt x="1176" y="1537"/>
                </a:lnTo>
                <a:lnTo>
                  <a:pt x="1156" y="1500"/>
                </a:lnTo>
                <a:lnTo>
                  <a:pt x="1142" y="1460"/>
                </a:lnTo>
                <a:lnTo>
                  <a:pt x="1133" y="1418"/>
                </a:lnTo>
                <a:lnTo>
                  <a:pt x="1130" y="1398"/>
                </a:lnTo>
                <a:lnTo>
                  <a:pt x="1130" y="1375"/>
                </a:lnTo>
                <a:lnTo>
                  <a:pt x="1130" y="1348"/>
                </a:lnTo>
                <a:lnTo>
                  <a:pt x="1134" y="1322"/>
                </a:lnTo>
                <a:lnTo>
                  <a:pt x="1139" y="1296"/>
                </a:lnTo>
                <a:lnTo>
                  <a:pt x="1146" y="1271"/>
                </a:lnTo>
                <a:lnTo>
                  <a:pt x="1155" y="1246"/>
                </a:lnTo>
                <a:lnTo>
                  <a:pt x="1165" y="1222"/>
                </a:lnTo>
                <a:lnTo>
                  <a:pt x="1193" y="1178"/>
                </a:lnTo>
                <a:lnTo>
                  <a:pt x="1075" y="964"/>
                </a:lnTo>
                <a:lnTo>
                  <a:pt x="1215" y="964"/>
                </a:lnTo>
                <a:lnTo>
                  <a:pt x="1280" y="1085"/>
                </a:lnTo>
                <a:lnTo>
                  <a:pt x="1307" y="1064"/>
                </a:lnTo>
                <a:lnTo>
                  <a:pt x="1337" y="1045"/>
                </a:lnTo>
                <a:lnTo>
                  <a:pt x="1286" y="963"/>
                </a:lnTo>
                <a:lnTo>
                  <a:pt x="1425" y="963"/>
                </a:lnTo>
                <a:lnTo>
                  <a:pt x="1433" y="995"/>
                </a:lnTo>
                <a:lnTo>
                  <a:pt x="1474" y="979"/>
                </a:lnTo>
                <a:lnTo>
                  <a:pt x="1516" y="965"/>
                </a:lnTo>
                <a:lnTo>
                  <a:pt x="1560" y="954"/>
                </a:lnTo>
                <a:lnTo>
                  <a:pt x="1604" y="944"/>
                </a:lnTo>
                <a:lnTo>
                  <a:pt x="1649" y="936"/>
                </a:lnTo>
                <a:lnTo>
                  <a:pt x="1695" y="931"/>
                </a:lnTo>
                <a:lnTo>
                  <a:pt x="1741" y="928"/>
                </a:lnTo>
                <a:lnTo>
                  <a:pt x="1788" y="927"/>
                </a:lnTo>
                <a:close/>
                <a:moveTo>
                  <a:pt x="1843" y="1697"/>
                </a:moveTo>
                <a:lnTo>
                  <a:pt x="1880" y="1696"/>
                </a:lnTo>
                <a:lnTo>
                  <a:pt x="1912" y="1692"/>
                </a:lnTo>
                <a:lnTo>
                  <a:pt x="1943" y="1684"/>
                </a:lnTo>
                <a:lnTo>
                  <a:pt x="1970" y="1675"/>
                </a:lnTo>
                <a:lnTo>
                  <a:pt x="1996" y="1662"/>
                </a:lnTo>
                <a:lnTo>
                  <a:pt x="2019" y="1647"/>
                </a:lnTo>
                <a:lnTo>
                  <a:pt x="2039" y="1632"/>
                </a:lnTo>
                <a:lnTo>
                  <a:pt x="2058" y="1613"/>
                </a:lnTo>
                <a:lnTo>
                  <a:pt x="2072" y="1594"/>
                </a:lnTo>
                <a:lnTo>
                  <a:pt x="2086" y="1573"/>
                </a:lnTo>
                <a:lnTo>
                  <a:pt x="2097" y="1551"/>
                </a:lnTo>
                <a:lnTo>
                  <a:pt x="2106" y="1527"/>
                </a:lnTo>
                <a:lnTo>
                  <a:pt x="2113" y="1503"/>
                </a:lnTo>
                <a:lnTo>
                  <a:pt x="2119" y="1479"/>
                </a:lnTo>
                <a:lnTo>
                  <a:pt x="2121" y="1455"/>
                </a:lnTo>
                <a:lnTo>
                  <a:pt x="2122" y="1430"/>
                </a:lnTo>
                <a:lnTo>
                  <a:pt x="2119" y="1382"/>
                </a:lnTo>
                <a:lnTo>
                  <a:pt x="2115" y="1359"/>
                </a:lnTo>
                <a:lnTo>
                  <a:pt x="2111" y="1338"/>
                </a:lnTo>
                <a:lnTo>
                  <a:pt x="2097" y="1295"/>
                </a:lnTo>
                <a:lnTo>
                  <a:pt x="2078" y="1255"/>
                </a:lnTo>
                <a:lnTo>
                  <a:pt x="2055" y="1216"/>
                </a:lnTo>
                <a:lnTo>
                  <a:pt x="2043" y="1199"/>
                </a:lnTo>
                <a:lnTo>
                  <a:pt x="2029" y="1182"/>
                </a:lnTo>
                <a:lnTo>
                  <a:pt x="2014" y="1165"/>
                </a:lnTo>
                <a:lnTo>
                  <a:pt x="1999" y="1149"/>
                </a:lnTo>
                <a:lnTo>
                  <a:pt x="1966" y="1120"/>
                </a:lnTo>
                <a:lnTo>
                  <a:pt x="1929" y="1094"/>
                </a:lnTo>
                <a:lnTo>
                  <a:pt x="1891" y="1071"/>
                </a:lnTo>
                <a:lnTo>
                  <a:pt x="1851" y="1051"/>
                </a:lnTo>
                <a:lnTo>
                  <a:pt x="1810" y="1035"/>
                </a:lnTo>
                <a:lnTo>
                  <a:pt x="1768" y="1021"/>
                </a:lnTo>
                <a:lnTo>
                  <a:pt x="1727" y="1012"/>
                </a:lnTo>
                <a:lnTo>
                  <a:pt x="1683" y="1006"/>
                </a:lnTo>
                <a:lnTo>
                  <a:pt x="1642" y="1004"/>
                </a:lnTo>
                <a:lnTo>
                  <a:pt x="1605" y="1005"/>
                </a:lnTo>
                <a:lnTo>
                  <a:pt x="1571" y="1010"/>
                </a:lnTo>
                <a:lnTo>
                  <a:pt x="1539" y="1017"/>
                </a:lnTo>
                <a:lnTo>
                  <a:pt x="1511" y="1026"/>
                </a:lnTo>
                <a:lnTo>
                  <a:pt x="1486" y="1037"/>
                </a:lnTo>
                <a:lnTo>
                  <a:pt x="1464" y="1051"/>
                </a:lnTo>
                <a:lnTo>
                  <a:pt x="1443" y="1066"/>
                </a:lnTo>
                <a:lnTo>
                  <a:pt x="1425" y="1083"/>
                </a:lnTo>
                <a:lnTo>
                  <a:pt x="1410" y="1103"/>
                </a:lnTo>
                <a:lnTo>
                  <a:pt x="1398" y="1124"/>
                </a:lnTo>
                <a:lnTo>
                  <a:pt x="1386" y="1146"/>
                </a:lnTo>
                <a:lnTo>
                  <a:pt x="1379" y="1170"/>
                </a:lnTo>
                <a:lnTo>
                  <a:pt x="1372" y="1194"/>
                </a:lnTo>
                <a:lnTo>
                  <a:pt x="1367" y="1219"/>
                </a:lnTo>
                <a:lnTo>
                  <a:pt x="1364" y="1272"/>
                </a:lnTo>
                <a:lnTo>
                  <a:pt x="1365" y="1301"/>
                </a:lnTo>
                <a:lnTo>
                  <a:pt x="1369" y="1333"/>
                </a:lnTo>
                <a:lnTo>
                  <a:pt x="1377" y="1367"/>
                </a:lnTo>
                <a:lnTo>
                  <a:pt x="1389" y="1401"/>
                </a:lnTo>
                <a:lnTo>
                  <a:pt x="1403" y="1436"/>
                </a:lnTo>
                <a:lnTo>
                  <a:pt x="1422" y="1473"/>
                </a:lnTo>
                <a:lnTo>
                  <a:pt x="1444" y="1507"/>
                </a:lnTo>
                <a:lnTo>
                  <a:pt x="1470" y="1541"/>
                </a:lnTo>
                <a:lnTo>
                  <a:pt x="1485" y="1557"/>
                </a:lnTo>
                <a:lnTo>
                  <a:pt x="1501" y="1573"/>
                </a:lnTo>
                <a:lnTo>
                  <a:pt x="1536" y="1602"/>
                </a:lnTo>
                <a:lnTo>
                  <a:pt x="1555" y="1616"/>
                </a:lnTo>
                <a:lnTo>
                  <a:pt x="1576" y="1629"/>
                </a:lnTo>
                <a:lnTo>
                  <a:pt x="1619" y="1652"/>
                </a:lnTo>
                <a:lnTo>
                  <a:pt x="1668" y="1671"/>
                </a:lnTo>
                <a:lnTo>
                  <a:pt x="1721" y="1685"/>
                </a:lnTo>
                <a:lnTo>
                  <a:pt x="1780" y="1694"/>
                </a:lnTo>
                <a:lnTo>
                  <a:pt x="1843" y="1697"/>
                </a:lnTo>
                <a:close/>
                <a:moveTo>
                  <a:pt x="3503" y="1173"/>
                </a:moveTo>
                <a:lnTo>
                  <a:pt x="3502" y="1195"/>
                </a:lnTo>
                <a:lnTo>
                  <a:pt x="3497" y="1216"/>
                </a:lnTo>
                <a:lnTo>
                  <a:pt x="3489" y="1238"/>
                </a:lnTo>
                <a:lnTo>
                  <a:pt x="3479" y="1258"/>
                </a:lnTo>
                <a:lnTo>
                  <a:pt x="3467" y="1278"/>
                </a:lnTo>
                <a:lnTo>
                  <a:pt x="3452" y="1297"/>
                </a:lnTo>
                <a:lnTo>
                  <a:pt x="3434" y="1314"/>
                </a:lnTo>
                <a:lnTo>
                  <a:pt x="3415" y="1331"/>
                </a:lnTo>
                <a:lnTo>
                  <a:pt x="3392" y="1347"/>
                </a:lnTo>
                <a:lnTo>
                  <a:pt x="3368" y="1361"/>
                </a:lnTo>
                <a:lnTo>
                  <a:pt x="3315" y="1388"/>
                </a:lnTo>
                <a:lnTo>
                  <a:pt x="3285" y="1399"/>
                </a:lnTo>
                <a:lnTo>
                  <a:pt x="3254" y="1408"/>
                </a:lnTo>
                <a:lnTo>
                  <a:pt x="3222" y="1417"/>
                </a:lnTo>
                <a:lnTo>
                  <a:pt x="3188" y="1424"/>
                </a:lnTo>
                <a:lnTo>
                  <a:pt x="3307" y="1526"/>
                </a:lnTo>
                <a:lnTo>
                  <a:pt x="3368" y="1577"/>
                </a:lnTo>
                <a:lnTo>
                  <a:pt x="3428" y="1624"/>
                </a:lnTo>
                <a:lnTo>
                  <a:pt x="3485" y="1666"/>
                </a:lnTo>
                <a:lnTo>
                  <a:pt x="3538" y="1698"/>
                </a:lnTo>
                <a:lnTo>
                  <a:pt x="3563" y="1711"/>
                </a:lnTo>
                <a:lnTo>
                  <a:pt x="3587" y="1721"/>
                </a:lnTo>
                <a:lnTo>
                  <a:pt x="3610" y="1728"/>
                </a:lnTo>
                <a:lnTo>
                  <a:pt x="3630" y="1730"/>
                </a:lnTo>
                <a:lnTo>
                  <a:pt x="3630" y="1748"/>
                </a:lnTo>
                <a:lnTo>
                  <a:pt x="3221" y="1748"/>
                </a:lnTo>
                <a:lnTo>
                  <a:pt x="3214" y="1731"/>
                </a:lnTo>
                <a:lnTo>
                  <a:pt x="3200" y="1713"/>
                </a:lnTo>
                <a:lnTo>
                  <a:pt x="3150" y="1656"/>
                </a:lnTo>
                <a:lnTo>
                  <a:pt x="3104" y="1608"/>
                </a:lnTo>
                <a:lnTo>
                  <a:pt x="3064" y="1568"/>
                </a:lnTo>
                <a:lnTo>
                  <a:pt x="3028" y="1535"/>
                </a:lnTo>
                <a:lnTo>
                  <a:pt x="2996" y="1508"/>
                </a:lnTo>
                <a:lnTo>
                  <a:pt x="2970" y="1487"/>
                </a:lnTo>
                <a:lnTo>
                  <a:pt x="2947" y="1472"/>
                </a:lnTo>
                <a:lnTo>
                  <a:pt x="2929" y="1459"/>
                </a:lnTo>
                <a:lnTo>
                  <a:pt x="2875" y="1431"/>
                </a:lnTo>
                <a:lnTo>
                  <a:pt x="2827" y="1410"/>
                </a:lnTo>
                <a:lnTo>
                  <a:pt x="2783" y="1397"/>
                </a:lnTo>
                <a:lnTo>
                  <a:pt x="2764" y="1393"/>
                </a:lnTo>
                <a:lnTo>
                  <a:pt x="2745" y="1391"/>
                </a:lnTo>
                <a:lnTo>
                  <a:pt x="2745" y="1559"/>
                </a:lnTo>
                <a:lnTo>
                  <a:pt x="2746" y="1611"/>
                </a:lnTo>
                <a:lnTo>
                  <a:pt x="2749" y="1653"/>
                </a:lnTo>
                <a:lnTo>
                  <a:pt x="2754" y="1686"/>
                </a:lnTo>
                <a:lnTo>
                  <a:pt x="2759" y="1711"/>
                </a:lnTo>
                <a:lnTo>
                  <a:pt x="2769" y="1740"/>
                </a:lnTo>
                <a:lnTo>
                  <a:pt x="2774" y="1748"/>
                </a:lnTo>
                <a:lnTo>
                  <a:pt x="2465" y="1748"/>
                </a:lnTo>
                <a:lnTo>
                  <a:pt x="2469" y="1740"/>
                </a:lnTo>
                <a:lnTo>
                  <a:pt x="2474" y="1729"/>
                </a:lnTo>
                <a:lnTo>
                  <a:pt x="2479" y="1711"/>
                </a:lnTo>
                <a:lnTo>
                  <a:pt x="2485" y="1686"/>
                </a:lnTo>
                <a:lnTo>
                  <a:pt x="2489" y="1653"/>
                </a:lnTo>
                <a:lnTo>
                  <a:pt x="2493" y="1611"/>
                </a:lnTo>
                <a:lnTo>
                  <a:pt x="2494" y="1559"/>
                </a:lnTo>
                <a:lnTo>
                  <a:pt x="2497" y="1154"/>
                </a:lnTo>
                <a:lnTo>
                  <a:pt x="2496" y="1095"/>
                </a:lnTo>
                <a:lnTo>
                  <a:pt x="2492" y="1048"/>
                </a:lnTo>
                <a:lnTo>
                  <a:pt x="2485" y="1013"/>
                </a:lnTo>
                <a:lnTo>
                  <a:pt x="2478" y="987"/>
                </a:lnTo>
                <a:lnTo>
                  <a:pt x="2470" y="970"/>
                </a:lnTo>
                <a:lnTo>
                  <a:pt x="2463" y="960"/>
                </a:lnTo>
                <a:lnTo>
                  <a:pt x="2457" y="953"/>
                </a:lnTo>
                <a:lnTo>
                  <a:pt x="2963" y="953"/>
                </a:lnTo>
                <a:lnTo>
                  <a:pt x="3043" y="954"/>
                </a:lnTo>
                <a:lnTo>
                  <a:pt x="3079" y="955"/>
                </a:lnTo>
                <a:lnTo>
                  <a:pt x="3114" y="958"/>
                </a:lnTo>
                <a:lnTo>
                  <a:pt x="3178" y="962"/>
                </a:lnTo>
                <a:lnTo>
                  <a:pt x="3234" y="968"/>
                </a:lnTo>
                <a:lnTo>
                  <a:pt x="3285" y="977"/>
                </a:lnTo>
                <a:lnTo>
                  <a:pt x="3328" y="987"/>
                </a:lnTo>
                <a:lnTo>
                  <a:pt x="3367" y="998"/>
                </a:lnTo>
                <a:lnTo>
                  <a:pt x="3400" y="1012"/>
                </a:lnTo>
                <a:lnTo>
                  <a:pt x="3427" y="1027"/>
                </a:lnTo>
                <a:lnTo>
                  <a:pt x="3438" y="1035"/>
                </a:lnTo>
                <a:lnTo>
                  <a:pt x="3449" y="1044"/>
                </a:lnTo>
                <a:lnTo>
                  <a:pt x="3467" y="1061"/>
                </a:lnTo>
                <a:lnTo>
                  <a:pt x="3481" y="1081"/>
                </a:lnTo>
                <a:lnTo>
                  <a:pt x="3492" y="1102"/>
                </a:lnTo>
                <a:lnTo>
                  <a:pt x="3498" y="1124"/>
                </a:lnTo>
                <a:lnTo>
                  <a:pt x="3502" y="1148"/>
                </a:lnTo>
                <a:lnTo>
                  <a:pt x="3503" y="1173"/>
                </a:lnTo>
                <a:close/>
                <a:moveTo>
                  <a:pt x="3004" y="1390"/>
                </a:moveTo>
                <a:lnTo>
                  <a:pt x="3050" y="1388"/>
                </a:lnTo>
                <a:lnTo>
                  <a:pt x="3094" y="1380"/>
                </a:lnTo>
                <a:lnTo>
                  <a:pt x="3136" y="1366"/>
                </a:lnTo>
                <a:lnTo>
                  <a:pt x="3173" y="1348"/>
                </a:lnTo>
                <a:lnTo>
                  <a:pt x="3190" y="1338"/>
                </a:lnTo>
                <a:lnTo>
                  <a:pt x="3205" y="1325"/>
                </a:lnTo>
                <a:lnTo>
                  <a:pt x="3218" y="1312"/>
                </a:lnTo>
                <a:lnTo>
                  <a:pt x="3230" y="1297"/>
                </a:lnTo>
                <a:lnTo>
                  <a:pt x="3239" y="1281"/>
                </a:lnTo>
                <a:lnTo>
                  <a:pt x="3246" y="1263"/>
                </a:lnTo>
                <a:lnTo>
                  <a:pt x="3250" y="1245"/>
                </a:lnTo>
                <a:lnTo>
                  <a:pt x="3251" y="1224"/>
                </a:lnTo>
                <a:lnTo>
                  <a:pt x="3249" y="1196"/>
                </a:lnTo>
                <a:lnTo>
                  <a:pt x="3244" y="1170"/>
                </a:lnTo>
                <a:lnTo>
                  <a:pt x="3235" y="1146"/>
                </a:lnTo>
                <a:lnTo>
                  <a:pt x="3224" y="1124"/>
                </a:lnTo>
                <a:lnTo>
                  <a:pt x="3209" y="1104"/>
                </a:lnTo>
                <a:lnTo>
                  <a:pt x="3191" y="1087"/>
                </a:lnTo>
                <a:lnTo>
                  <a:pt x="3182" y="1078"/>
                </a:lnTo>
                <a:lnTo>
                  <a:pt x="3172" y="1070"/>
                </a:lnTo>
                <a:lnTo>
                  <a:pt x="3149" y="1056"/>
                </a:lnTo>
                <a:lnTo>
                  <a:pt x="3125" y="1044"/>
                </a:lnTo>
                <a:lnTo>
                  <a:pt x="3098" y="1034"/>
                </a:lnTo>
                <a:lnTo>
                  <a:pt x="3070" y="1024"/>
                </a:lnTo>
                <a:lnTo>
                  <a:pt x="3040" y="1018"/>
                </a:lnTo>
                <a:lnTo>
                  <a:pt x="3009" y="1012"/>
                </a:lnTo>
                <a:lnTo>
                  <a:pt x="2976" y="1007"/>
                </a:lnTo>
                <a:lnTo>
                  <a:pt x="2908" y="1005"/>
                </a:lnTo>
                <a:lnTo>
                  <a:pt x="2857" y="1005"/>
                </a:lnTo>
                <a:lnTo>
                  <a:pt x="2816" y="1007"/>
                </a:lnTo>
                <a:lnTo>
                  <a:pt x="2754" y="1015"/>
                </a:lnTo>
                <a:lnTo>
                  <a:pt x="2747" y="1080"/>
                </a:lnTo>
                <a:lnTo>
                  <a:pt x="2745" y="1166"/>
                </a:lnTo>
                <a:lnTo>
                  <a:pt x="2745" y="1324"/>
                </a:lnTo>
                <a:lnTo>
                  <a:pt x="2791" y="1349"/>
                </a:lnTo>
                <a:lnTo>
                  <a:pt x="2818" y="1359"/>
                </a:lnTo>
                <a:lnTo>
                  <a:pt x="2849" y="1369"/>
                </a:lnTo>
                <a:lnTo>
                  <a:pt x="2882" y="1378"/>
                </a:lnTo>
                <a:lnTo>
                  <a:pt x="2918" y="1384"/>
                </a:lnTo>
                <a:lnTo>
                  <a:pt x="2959" y="1389"/>
                </a:lnTo>
                <a:lnTo>
                  <a:pt x="3004" y="1390"/>
                </a:lnTo>
                <a:close/>
                <a:moveTo>
                  <a:pt x="4387" y="1337"/>
                </a:moveTo>
                <a:lnTo>
                  <a:pt x="4438" y="1340"/>
                </a:lnTo>
                <a:lnTo>
                  <a:pt x="4485" y="1344"/>
                </a:lnTo>
                <a:lnTo>
                  <a:pt x="4528" y="1350"/>
                </a:lnTo>
                <a:lnTo>
                  <a:pt x="4565" y="1358"/>
                </a:lnTo>
                <a:lnTo>
                  <a:pt x="4600" y="1367"/>
                </a:lnTo>
                <a:lnTo>
                  <a:pt x="4630" y="1377"/>
                </a:lnTo>
                <a:lnTo>
                  <a:pt x="4657" y="1388"/>
                </a:lnTo>
                <a:lnTo>
                  <a:pt x="4680" y="1400"/>
                </a:lnTo>
                <a:lnTo>
                  <a:pt x="4700" y="1414"/>
                </a:lnTo>
                <a:lnTo>
                  <a:pt x="4716" y="1427"/>
                </a:lnTo>
                <a:lnTo>
                  <a:pt x="4730" y="1442"/>
                </a:lnTo>
                <a:lnTo>
                  <a:pt x="4740" y="1457"/>
                </a:lnTo>
                <a:lnTo>
                  <a:pt x="4753" y="1489"/>
                </a:lnTo>
                <a:lnTo>
                  <a:pt x="4757" y="1506"/>
                </a:lnTo>
                <a:lnTo>
                  <a:pt x="4758" y="1523"/>
                </a:lnTo>
                <a:lnTo>
                  <a:pt x="4756" y="1546"/>
                </a:lnTo>
                <a:lnTo>
                  <a:pt x="4748" y="1570"/>
                </a:lnTo>
                <a:lnTo>
                  <a:pt x="4736" y="1593"/>
                </a:lnTo>
                <a:lnTo>
                  <a:pt x="4721" y="1614"/>
                </a:lnTo>
                <a:lnTo>
                  <a:pt x="4700" y="1634"/>
                </a:lnTo>
                <a:lnTo>
                  <a:pt x="4676" y="1653"/>
                </a:lnTo>
                <a:lnTo>
                  <a:pt x="4648" y="1670"/>
                </a:lnTo>
                <a:lnTo>
                  <a:pt x="4617" y="1686"/>
                </a:lnTo>
                <a:lnTo>
                  <a:pt x="4583" y="1701"/>
                </a:lnTo>
                <a:lnTo>
                  <a:pt x="4545" y="1713"/>
                </a:lnTo>
                <a:lnTo>
                  <a:pt x="4505" y="1723"/>
                </a:lnTo>
                <a:lnTo>
                  <a:pt x="4462" y="1732"/>
                </a:lnTo>
                <a:lnTo>
                  <a:pt x="4416" y="1739"/>
                </a:lnTo>
                <a:lnTo>
                  <a:pt x="4368" y="1745"/>
                </a:lnTo>
                <a:lnTo>
                  <a:pt x="4318" y="1747"/>
                </a:lnTo>
                <a:lnTo>
                  <a:pt x="4266" y="1748"/>
                </a:lnTo>
                <a:lnTo>
                  <a:pt x="3913" y="1748"/>
                </a:lnTo>
                <a:lnTo>
                  <a:pt x="3702" y="1748"/>
                </a:lnTo>
                <a:lnTo>
                  <a:pt x="3707" y="1740"/>
                </a:lnTo>
                <a:lnTo>
                  <a:pt x="3712" y="1729"/>
                </a:lnTo>
                <a:lnTo>
                  <a:pt x="3717" y="1711"/>
                </a:lnTo>
                <a:lnTo>
                  <a:pt x="3723" y="1686"/>
                </a:lnTo>
                <a:lnTo>
                  <a:pt x="3727" y="1653"/>
                </a:lnTo>
                <a:lnTo>
                  <a:pt x="3731" y="1611"/>
                </a:lnTo>
                <a:lnTo>
                  <a:pt x="3732" y="1559"/>
                </a:lnTo>
                <a:lnTo>
                  <a:pt x="3735" y="1154"/>
                </a:lnTo>
                <a:lnTo>
                  <a:pt x="3734" y="1102"/>
                </a:lnTo>
                <a:lnTo>
                  <a:pt x="3731" y="1060"/>
                </a:lnTo>
                <a:lnTo>
                  <a:pt x="3725" y="1027"/>
                </a:lnTo>
                <a:lnTo>
                  <a:pt x="3719" y="1002"/>
                </a:lnTo>
                <a:lnTo>
                  <a:pt x="3707" y="972"/>
                </a:lnTo>
                <a:lnTo>
                  <a:pt x="3702" y="964"/>
                </a:lnTo>
                <a:lnTo>
                  <a:pt x="4012" y="964"/>
                </a:lnTo>
                <a:lnTo>
                  <a:pt x="4223" y="964"/>
                </a:lnTo>
                <a:lnTo>
                  <a:pt x="4272" y="965"/>
                </a:lnTo>
                <a:lnTo>
                  <a:pt x="4317" y="968"/>
                </a:lnTo>
                <a:lnTo>
                  <a:pt x="4361" y="971"/>
                </a:lnTo>
                <a:lnTo>
                  <a:pt x="4403" y="976"/>
                </a:lnTo>
                <a:lnTo>
                  <a:pt x="4442" y="983"/>
                </a:lnTo>
                <a:lnTo>
                  <a:pt x="4478" y="990"/>
                </a:lnTo>
                <a:lnTo>
                  <a:pt x="4541" y="1010"/>
                </a:lnTo>
                <a:lnTo>
                  <a:pt x="4569" y="1021"/>
                </a:lnTo>
                <a:lnTo>
                  <a:pt x="4592" y="1035"/>
                </a:lnTo>
                <a:lnTo>
                  <a:pt x="4614" y="1048"/>
                </a:lnTo>
                <a:lnTo>
                  <a:pt x="4623" y="1056"/>
                </a:lnTo>
                <a:lnTo>
                  <a:pt x="4631" y="1064"/>
                </a:lnTo>
                <a:lnTo>
                  <a:pt x="4645" y="1081"/>
                </a:lnTo>
                <a:lnTo>
                  <a:pt x="4655" y="1099"/>
                </a:lnTo>
                <a:lnTo>
                  <a:pt x="4660" y="1120"/>
                </a:lnTo>
                <a:lnTo>
                  <a:pt x="4663" y="1140"/>
                </a:lnTo>
                <a:lnTo>
                  <a:pt x="4662" y="1162"/>
                </a:lnTo>
                <a:lnTo>
                  <a:pt x="4657" y="1182"/>
                </a:lnTo>
                <a:lnTo>
                  <a:pt x="4650" y="1201"/>
                </a:lnTo>
                <a:lnTo>
                  <a:pt x="4640" y="1219"/>
                </a:lnTo>
                <a:lnTo>
                  <a:pt x="4629" y="1234"/>
                </a:lnTo>
                <a:lnTo>
                  <a:pt x="4614" y="1249"/>
                </a:lnTo>
                <a:lnTo>
                  <a:pt x="4598" y="1263"/>
                </a:lnTo>
                <a:lnTo>
                  <a:pt x="4580" y="1275"/>
                </a:lnTo>
                <a:lnTo>
                  <a:pt x="4539" y="1297"/>
                </a:lnTo>
                <a:lnTo>
                  <a:pt x="4516" y="1305"/>
                </a:lnTo>
                <a:lnTo>
                  <a:pt x="4493" y="1313"/>
                </a:lnTo>
                <a:lnTo>
                  <a:pt x="4442" y="1326"/>
                </a:lnTo>
                <a:lnTo>
                  <a:pt x="4387" y="1337"/>
                </a:lnTo>
                <a:close/>
                <a:moveTo>
                  <a:pt x="3983" y="1155"/>
                </a:moveTo>
                <a:lnTo>
                  <a:pt x="3983" y="1299"/>
                </a:lnTo>
                <a:lnTo>
                  <a:pt x="4027" y="1314"/>
                </a:lnTo>
                <a:lnTo>
                  <a:pt x="4052" y="1319"/>
                </a:lnTo>
                <a:lnTo>
                  <a:pt x="4077" y="1324"/>
                </a:lnTo>
                <a:lnTo>
                  <a:pt x="4132" y="1330"/>
                </a:lnTo>
                <a:lnTo>
                  <a:pt x="4197" y="1332"/>
                </a:lnTo>
                <a:lnTo>
                  <a:pt x="4223" y="1331"/>
                </a:lnTo>
                <a:lnTo>
                  <a:pt x="4248" y="1329"/>
                </a:lnTo>
                <a:lnTo>
                  <a:pt x="4293" y="1321"/>
                </a:lnTo>
                <a:lnTo>
                  <a:pt x="4315" y="1315"/>
                </a:lnTo>
                <a:lnTo>
                  <a:pt x="4334" y="1307"/>
                </a:lnTo>
                <a:lnTo>
                  <a:pt x="4352" y="1299"/>
                </a:lnTo>
                <a:lnTo>
                  <a:pt x="4368" y="1290"/>
                </a:lnTo>
                <a:lnTo>
                  <a:pt x="4395" y="1270"/>
                </a:lnTo>
                <a:lnTo>
                  <a:pt x="4416" y="1246"/>
                </a:lnTo>
                <a:lnTo>
                  <a:pt x="4423" y="1232"/>
                </a:lnTo>
                <a:lnTo>
                  <a:pt x="4429" y="1219"/>
                </a:lnTo>
                <a:lnTo>
                  <a:pt x="4431" y="1205"/>
                </a:lnTo>
                <a:lnTo>
                  <a:pt x="4433" y="1190"/>
                </a:lnTo>
                <a:lnTo>
                  <a:pt x="4431" y="1165"/>
                </a:lnTo>
                <a:lnTo>
                  <a:pt x="4427" y="1141"/>
                </a:lnTo>
                <a:lnTo>
                  <a:pt x="4420" y="1121"/>
                </a:lnTo>
                <a:lnTo>
                  <a:pt x="4410" y="1103"/>
                </a:lnTo>
                <a:lnTo>
                  <a:pt x="4396" y="1086"/>
                </a:lnTo>
                <a:lnTo>
                  <a:pt x="4382" y="1072"/>
                </a:lnTo>
                <a:lnTo>
                  <a:pt x="4363" y="1060"/>
                </a:lnTo>
                <a:lnTo>
                  <a:pt x="4343" y="1049"/>
                </a:lnTo>
                <a:lnTo>
                  <a:pt x="4320" y="1040"/>
                </a:lnTo>
                <a:lnTo>
                  <a:pt x="4297" y="1034"/>
                </a:lnTo>
                <a:lnTo>
                  <a:pt x="4270" y="1028"/>
                </a:lnTo>
                <a:lnTo>
                  <a:pt x="4242" y="1023"/>
                </a:lnTo>
                <a:lnTo>
                  <a:pt x="4181" y="1018"/>
                </a:lnTo>
                <a:lnTo>
                  <a:pt x="4113" y="1015"/>
                </a:lnTo>
                <a:lnTo>
                  <a:pt x="4051" y="1019"/>
                </a:lnTo>
                <a:lnTo>
                  <a:pt x="3992" y="1027"/>
                </a:lnTo>
                <a:lnTo>
                  <a:pt x="3985" y="1080"/>
                </a:lnTo>
                <a:lnTo>
                  <a:pt x="3983" y="1155"/>
                </a:lnTo>
                <a:close/>
                <a:moveTo>
                  <a:pt x="4231" y="1697"/>
                </a:moveTo>
                <a:lnTo>
                  <a:pt x="4285" y="1695"/>
                </a:lnTo>
                <a:lnTo>
                  <a:pt x="4336" y="1691"/>
                </a:lnTo>
                <a:lnTo>
                  <a:pt x="4380" y="1680"/>
                </a:lnTo>
                <a:lnTo>
                  <a:pt x="4401" y="1673"/>
                </a:lnTo>
                <a:lnTo>
                  <a:pt x="4420" y="1667"/>
                </a:lnTo>
                <a:lnTo>
                  <a:pt x="4451" y="1646"/>
                </a:lnTo>
                <a:lnTo>
                  <a:pt x="4464" y="1635"/>
                </a:lnTo>
                <a:lnTo>
                  <a:pt x="4475" y="1621"/>
                </a:lnTo>
                <a:lnTo>
                  <a:pt x="4484" y="1607"/>
                </a:lnTo>
                <a:lnTo>
                  <a:pt x="4489" y="1590"/>
                </a:lnTo>
                <a:lnTo>
                  <a:pt x="4494" y="1571"/>
                </a:lnTo>
                <a:lnTo>
                  <a:pt x="4495" y="1551"/>
                </a:lnTo>
                <a:lnTo>
                  <a:pt x="4494" y="1536"/>
                </a:lnTo>
                <a:lnTo>
                  <a:pt x="4492" y="1521"/>
                </a:lnTo>
                <a:lnTo>
                  <a:pt x="4487" y="1509"/>
                </a:lnTo>
                <a:lnTo>
                  <a:pt x="4481" y="1495"/>
                </a:lnTo>
                <a:lnTo>
                  <a:pt x="4465" y="1472"/>
                </a:lnTo>
                <a:lnTo>
                  <a:pt x="4455" y="1461"/>
                </a:lnTo>
                <a:lnTo>
                  <a:pt x="4444" y="1451"/>
                </a:lnTo>
                <a:lnTo>
                  <a:pt x="4417" y="1433"/>
                </a:lnTo>
                <a:lnTo>
                  <a:pt x="4387" y="1417"/>
                </a:lnTo>
                <a:lnTo>
                  <a:pt x="4353" y="1403"/>
                </a:lnTo>
                <a:lnTo>
                  <a:pt x="4316" y="1392"/>
                </a:lnTo>
                <a:lnTo>
                  <a:pt x="4276" y="1382"/>
                </a:lnTo>
                <a:lnTo>
                  <a:pt x="4234" y="1374"/>
                </a:lnTo>
                <a:lnTo>
                  <a:pt x="4192" y="1368"/>
                </a:lnTo>
                <a:lnTo>
                  <a:pt x="4149" y="1364"/>
                </a:lnTo>
                <a:lnTo>
                  <a:pt x="4106" y="1360"/>
                </a:lnTo>
                <a:lnTo>
                  <a:pt x="4063" y="1359"/>
                </a:lnTo>
                <a:lnTo>
                  <a:pt x="3983" y="1359"/>
                </a:lnTo>
                <a:lnTo>
                  <a:pt x="3983" y="1559"/>
                </a:lnTo>
                <a:lnTo>
                  <a:pt x="3984" y="1611"/>
                </a:lnTo>
                <a:lnTo>
                  <a:pt x="3987" y="1653"/>
                </a:lnTo>
                <a:lnTo>
                  <a:pt x="4032" y="1670"/>
                </a:lnTo>
                <a:lnTo>
                  <a:pt x="4060" y="1677"/>
                </a:lnTo>
                <a:lnTo>
                  <a:pt x="4088" y="1684"/>
                </a:lnTo>
                <a:lnTo>
                  <a:pt x="4120" y="1689"/>
                </a:lnTo>
                <a:lnTo>
                  <a:pt x="4155" y="1694"/>
                </a:lnTo>
                <a:lnTo>
                  <a:pt x="4191" y="1696"/>
                </a:lnTo>
                <a:lnTo>
                  <a:pt x="4231" y="1697"/>
                </a:lnTo>
                <a:close/>
                <a:moveTo>
                  <a:pt x="5855" y="964"/>
                </a:moveTo>
                <a:lnTo>
                  <a:pt x="5852" y="970"/>
                </a:lnTo>
                <a:lnTo>
                  <a:pt x="5844" y="992"/>
                </a:lnTo>
                <a:lnTo>
                  <a:pt x="5834" y="1031"/>
                </a:lnTo>
                <a:lnTo>
                  <a:pt x="5829" y="1061"/>
                </a:lnTo>
                <a:lnTo>
                  <a:pt x="5827" y="1097"/>
                </a:lnTo>
                <a:lnTo>
                  <a:pt x="5827" y="1155"/>
                </a:lnTo>
                <a:lnTo>
                  <a:pt x="5827" y="1305"/>
                </a:lnTo>
                <a:lnTo>
                  <a:pt x="5826" y="1347"/>
                </a:lnTo>
                <a:lnTo>
                  <a:pt x="5822" y="1388"/>
                </a:lnTo>
                <a:lnTo>
                  <a:pt x="5816" y="1430"/>
                </a:lnTo>
                <a:lnTo>
                  <a:pt x="5807" y="1470"/>
                </a:lnTo>
                <a:lnTo>
                  <a:pt x="5793" y="1509"/>
                </a:lnTo>
                <a:lnTo>
                  <a:pt x="5776" y="1548"/>
                </a:lnTo>
                <a:lnTo>
                  <a:pt x="5767" y="1566"/>
                </a:lnTo>
                <a:lnTo>
                  <a:pt x="5756" y="1584"/>
                </a:lnTo>
                <a:lnTo>
                  <a:pt x="5732" y="1618"/>
                </a:lnTo>
                <a:lnTo>
                  <a:pt x="5702" y="1650"/>
                </a:lnTo>
                <a:lnTo>
                  <a:pt x="5669" y="1678"/>
                </a:lnTo>
                <a:lnTo>
                  <a:pt x="5651" y="1691"/>
                </a:lnTo>
                <a:lnTo>
                  <a:pt x="5631" y="1703"/>
                </a:lnTo>
                <a:lnTo>
                  <a:pt x="5588" y="1725"/>
                </a:lnTo>
                <a:lnTo>
                  <a:pt x="5565" y="1734"/>
                </a:lnTo>
                <a:lnTo>
                  <a:pt x="5540" y="1742"/>
                </a:lnTo>
                <a:lnTo>
                  <a:pt x="5486" y="1754"/>
                </a:lnTo>
                <a:lnTo>
                  <a:pt x="5427" y="1762"/>
                </a:lnTo>
                <a:lnTo>
                  <a:pt x="5394" y="1764"/>
                </a:lnTo>
                <a:lnTo>
                  <a:pt x="5361" y="1765"/>
                </a:lnTo>
                <a:lnTo>
                  <a:pt x="5296" y="1763"/>
                </a:lnTo>
                <a:lnTo>
                  <a:pt x="5236" y="1759"/>
                </a:lnTo>
                <a:lnTo>
                  <a:pt x="5181" y="1750"/>
                </a:lnTo>
                <a:lnTo>
                  <a:pt x="5130" y="1738"/>
                </a:lnTo>
                <a:lnTo>
                  <a:pt x="5083" y="1722"/>
                </a:lnTo>
                <a:lnTo>
                  <a:pt x="5041" y="1704"/>
                </a:lnTo>
                <a:lnTo>
                  <a:pt x="5003" y="1683"/>
                </a:lnTo>
                <a:lnTo>
                  <a:pt x="4970" y="1658"/>
                </a:lnTo>
                <a:lnTo>
                  <a:pt x="4940" y="1629"/>
                </a:lnTo>
                <a:lnTo>
                  <a:pt x="4917" y="1599"/>
                </a:lnTo>
                <a:lnTo>
                  <a:pt x="4895" y="1563"/>
                </a:lnTo>
                <a:lnTo>
                  <a:pt x="4879" y="1527"/>
                </a:lnTo>
                <a:lnTo>
                  <a:pt x="4867" y="1486"/>
                </a:lnTo>
                <a:lnTo>
                  <a:pt x="4862" y="1466"/>
                </a:lnTo>
                <a:lnTo>
                  <a:pt x="4858" y="1443"/>
                </a:lnTo>
                <a:lnTo>
                  <a:pt x="4853" y="1398"/>
                </a:lnTo>
                <a:lnTo>
                  <a:pt x="4853" y="1349"/>
                </a:lnTo>
                <a:lnTo>
                  <a:pt x="4858" y="1155"/>
                </a:lnTo>
                <a:lnTo>
                  <a:pt x="4857" y="1104"/>
                </a:lnTo>
                <a:lnTo>
                  <a:pt x="4854" y="1063"/>
                </a:lnTo>
                <a:lnTo>
                  <a:pt x="4850" y="1030"/>
                </a:lnTo>
                <a:lnTo>
                  <a:pt x="4844" y="1004"/>
                </a:lnTo>
                <a:lnTo>
                  <a:pt x="4838" y="986"/>
                </a:lnTo>
                <a:lnTo>
                  <a:pt x="4834" y="973"/>
                </a:lnTo>
                <a:lnTo>
                  <a:pt x="4828" y="964"/>
                </a:lnTo>
                <a:lnTo>
                  <a:pt x="5143" y="964"/>
                </a:lnTo>
                <a:lnTo>
                  <a:pt x="5139" y="973"/>
                </a:lnTo>
                <a:lnTo>
                  <a:pt x="5134" y="986"/>
                </a:lnTo>
                <a:lnTo>
                  <a:pt x="5129" y="1004"/>
                </a:lnTo>
                <a:lnTo>
                  <a:pt x="5120" y="1063"/>
                </a:lnTo>
                <a:lnTo>
                  <a:pt x="5116" y="1104"/>
                </a:lnTo>
                <a:lnTo>
                  <a:pt x="5115" y="1155"/>
                </a:lnTo>
                <a:lnTo>
                  <a:pt x="5116" y="1382"/>
                </a:lnTo>
                <a:lnTo>
                  <a:pt x="5118" y="1437"/>
                </a:lnTo>
                <a:lnTo>
                  <a:pt x="5126" y="1493"/>
                </a:lnTo>
                <a:lnTo>
                  <a:pt x="5133" y="1519"/>
                </a:lnTo>
                <a:lnTo>
                  <a:pt x="5142" y="1545"/>
                </a:lnTo>
                <a:lnTo>
                  <a:pt x="5154" y="1569"/>
                </a:lnTo>
                <a:lnTo>
                  <a:pt x="5168" y="1592"/>
                </a:lnTo>
                <a:lnTo>
                  <a:pt x="5184" y="1613"/>
                </a:lnTo>
                <a:lnTo>
                  <a:pt x="5203" y="1633"/>
                </a:lnTo>
                <a:lnTo>
                  <a:pt x="5226" y="1650"/>
                </a:lnTo>
                <a:lnTo>
                  <a:pt x="5252" y="1663"/>
                </a:lnTo>
                <a:lnTo>
                  <a:pt x="5283" y="1676"/>
                </a:lnTo>
                <a:lnTo>
                  <a:pt x="5316" y="1684"/>
                </a:lnTo>
                <a:lnTo>
                  <a:pt x="5353" y="1689"/>
                </a:lnTo>
                <a:lnTo>
                  <a:pt x="5394" y="1692"/>
                </a:lnTo>
                <a:lnTo>
                  <a:pt x="5442" y="1689"/>
                </a:lnTo>
                <a:lnTo>
                  <a:pt x="5485" y="1684"/>
                </a:lnTo>
                <a:lnTo>
                  <a:pt x="5505" y="1679"/>
                </a:lnTo>
                <a:lnTo>
                  <a:pt x="5524" y="1673"/>
                </a:lnTo>
                <a:lnTo>
                  <a:pt x="5542" y="1668"/>
                </a:lnTo>
                <a:lnTo>
                  <a:pt x="5559" y="1660"/>
                </a:lnTo>
                <a:lnTo>
                  <a:pt x="5576" y="1652"/>
                </a:lnTo>
                <a:lnTo>
                  <a:pt x="5592" y="1644"/>
                </a:lnTo>
                <a:lnTo>
                  <a:pt x="5621" y="1624"/>
                </a:lnTo>
                <a:lnTo>
                  <a:pt x="5646" y="1601"/>
                </a:lnTo>
                <a:lnTo>
                  <a:pt x="5668" y="1576"/>
                </a:lnTo>
                <a:lnTo>
                  <a:pt x="5688" y="1548"/>
                </a:lnTo>
                <a:lnTo>
                  <a:pt x="5703" y="1517"/>
                </a:lnTo>
                <a:lnTo>
                  <a:pt x="5717" y="1484"/>
                </a:lnTo>
                <a:lnTo>
                  <a:pt x="5727" y="1449"/>
                </a:lnTo>
                <a:lnTo>
                  <a:pt x="5736" y="1411"/>
                </a:lnTo>
                <a:lnTo>
                  <a:pt x="5742" y="1373"/>
                </a:lnTo>
                <a:lnTo>
                  <a:pt x="5745" y="1333"/>
                </a:lnTo>
                <a:lnTo>
                  <a:pt x="5746" y="1291"/>
                </a:lnTo>
                <a:lnTo>
                  <a:pt x="5746" y="1246"/>
                </a:lnTo>
                <a:lnTo>
                  <a:pt x="5748" y="1154"/>
                </a:lnTo>
                <a:lnTo>
                  <a:pt x="5746" y="1102"/>
                </a:lnTo>
                <a:lnTo>
                  <a:pt x="5743" y="1060"/>
                </a:lnTo>
                <a:lnTo>
                  <a:pt x="5733" y="1002"/>
                </a:lnTo>
                <a:lnTo>
                  <a:pt x="5722" y="972"/>
                </a:lnTo>
                <a:lnTo>
                  <a:pt x="5717" y="964"/>
                </a:lnTo>
                <a:lnTo>
                  <a:pt x="5855" y="964"/>
                </a:lnTo>
                <a:close/>
                <a:moveTo>
                  <a:pt x="7015" y="1559"/>
                </a:moveTo>
                <a:lnTo>
                  <a:pt x="7016" y="1601"/>
                </a:lnTo>
                <a:lnTo>
                  <a:pt x="7018" y="1637"/>
                </a:lnTo>
                <a:lnTo>
                  <a:pt x="7022" y="1667"/>
                </a:lnTo>
                <a:lnTo>
                  <a:pt x="7026" y="1692"/>
                </a:lnTo>
                <a:lnTo>
                  <a:pt x="7086" y="1748"/>
                </a:lnTo>
                <a:lnTo>
                  <a:pt x="7048" y="1748"/>
                </a:lnTo>
                <a:lnTo>
                  <a:pt x="6899" y="1748"/>
                </a:lnTo>
                <a:lnTo>
                  <a:pt x="6726" y="1748"/>
                </a:lnTo>
                <a:lnTo>
                  <a:pt x="6402" y="1427"/>
                </a:lnTo>
                <a:lnTo>
                  <a:pt x="6087" y="1115"/>
                </a:lnTo>
                <a:lnTo>
                  <a:pt x="6085" y="1155"/>
                </a:lnTo>
                <a:lnTo>
                  <a:pt x="6085" y="1559"/>
                </a:lnTo>
                <a:lnTo>
                  <a:pt x="6088" y="1611"/>
                </a:lnTo>
                <a:lnTo>
                  <a:pt x="6091" y="1653"/>
                </a:lnTo>
                <a:lnTo>
                  <a:pt x="6097" y="1686"/>
                </a:lnTo>
                <a:lnTo>
                  <a:pt x="6102" y="1711"/>
                </a:lnTo>
                <a:lnTo>
                  <a:pt x="6114" y="1740"/>
                </a:lnTo>
                <a:lnTo>
                  <a:pt x="6119" y="1748"/>
                </a:lnTo>
                <a:lnTo>
                  <a:pt x="5971" y="1748"/>
                </a:lnTo>
                <a:lnTo>
                  <a:pt x="5975" y="1740"/>
                </a:lnTo>
                <a:lnTo>
                  <a:pt x="5988" y="1711"/>
                </a:lnTo>
                <a:lnTo>
                  <a:pt x="5994" y="1686"/>
                </a:lnTo>
                <a:lnTo>
                  <a:pt x="5999" y="1653"/>
                </a:lnTo>
                <a:lnTo>
                  <a:pt x="6002" y="1634"/>
                </a:lnTo>
                <a:lnTo>
                  <a:pt x="6003" y="1611"/>
                </a:lnTo>
                <a:lnTo>
                  <a:pt x="6004" y="1559"/>
                </a:lnTo>
                <a:lnTo>
                  <a:pt x="6007" y="1154"/>
                </a:lnTo>
                <a:lnTo>
                  <a:pt x="6005" y="1083"/>
                </a:lnTo>
                <a:lnTo>
                  <a:pt x="5998" y="1032"/>
                </a:lnTo>
                <a:lnTo>
                  <a:pt x="5956" y="994"/>
                </a:lnTo>
                <a:lnTo>
                  <a:pt x="5921" y="964"/>
                </a:lnTo>
                <a:lnTo>
                  <a:pt x="6268" y="964"/>
                </a:lnTo>
                <a:lnTo>
                  <a:pt x="6932" y="1601"/>
                </a:lnTo>
                <a:lnTo>
                  <a:pt x="6933" y="1559"/>
                </a:lnTo>
                <a:lnTo>
                  <a:pt x="6937" y="1154"/>
                </a:lnTo>
                <a:lnTo>
                  <a:pt x="6935" y="1102"/>
                </a:lnTo>
                <a:lnTo>
                  <a:pt x="6931" y="1060"/>
                </a:lnTo>
                <a:lnTo>
                  <a:pt x="6925" y="1027"/>
                </a:lnTo>
                <a:lnTo>
                  <a:pt x="6920" y="1002"/>
                </a:lnTo>
                <a:lnTo>
                  <a:pt x="6908" y="972"/>
                </a:lnTo>
                <a:lnTo>
                  <a:pt x="6903" y="964"/>
                </a:lnTo>
                <a:lnTo>
                  <a:pt x="7048" y="964"/>
                </a:lnTo>
                <a:lnTo>
                  <a:pt x="7043" y="972"/>
                </a:lnTo>
                <a:lnTo>
                  <a:pt x="7032" y="1002"/>
                </a:lnTo>
                <a:lnTo>
                  <a:pt x="7025" y="1027"/>
                </a:lnTo>
                <a:lnTo>
                  <a:pt x="7020" y="1060"/>
                </a:lnTo>
                <a:lnTo>
                  <a:pt x="7018" y="1080"/>
                </a:lnTo>
                <a:lnTo>
                  <a:pt x="7016" y="1103"/>
                </a:lnTo>
                <a:lnTo>
                  <a:pt x="7015" y="1155"/>
                </a:lnTo>
                <a:lnTo>
                  <a:pt x="7015" y="1559"/>
                </a:lnTo>
                <a:close/>
                <a:moveTo>
                  <a:pt x="7750" y="964"/>
                </a:moveTo>
                <a:lnTo>
                  <a:pt x="7855" y="969"/>
                </a:lnTo>
                <a:lnTo>
                  <a:pt x="7905" y="973"/>
                </a:lnTo>
                <a:lnTo>
                  <a:pt x="7955" y="981"/>
                </a:lnTo>
                <a:lnTo>
                  <a:pt x="8002" y="990"/>
                </a:lnTo>
                <a:lnTo>
                  <a:pt x="8047" y="1003"/>
                </a:lnTo>
                <a:lnTo>
                  <a:pt x="8090" y="1018"/>
                </a:lnTo>
                <a:lnTo>
                  <a:pt x="8129" y="1036"/>
                </a:lnTo>
                <a:lnTo>
                  <a:pt x="8166" y="1056"/>
                </a:lnTo>
                <a:lnTo>
                  <a:pt x="8183" y="1068"/>
                </a:lnTo>
                <a:lnTo>
                  <a:pt x="8199" y="1079"/>
                </a:lnTo>
                <a:lnTo>
                  <a:pt x="8227" y="1106"/>
                </a:lnTo>
                <a:lnTo>
                  <a:pt x="8240" y="1120"/>
                </a:lnTo>
                <a:lnTo>
                  <a:pt x="8252" y="1136"/>
                </a:lnTo>
                <a:lnTo>
                  <a:pt x="8271" y="1169"/>
                </a:lnTo>
                <a:lnTo>
                  <a:pt x="8286" y="1205"/>
                </a:lnTo>
                <a:lnTo>
                  <a:pt x="8294" y="1246"/>
                </a:lnTo>
                <a:lnTo>
                  <a:pt x="8296" y="1267"/>
                </a:lnTo>
                <a:lnTo>
                  <a:pt x="8297" y="1289"/>
                </a:lnTo>
                <a:lnTo>
                  <a:pt x="8295" y="1333"/>
                </a:lnTo>
                <a:lnTo>
                  <a:pt x="8291" y="1355"/>
                </a:lnTo>
                <a:lnTo>
                  <a:pt x="8287" y="1376"/>
                </a:lnTo>
                <a:lnTo>
                  <a:pt x="8274" y="1418"/>
                </a:lnTo>
                <a:lnTo>
                  <a:pt x="8257" y="1460"/>
                </a:lnTo>
                <a:lnTo>
                  <a:pt x="8246" y="1481"/>
                </a:lnTo>
                <a:lnTo>
                  <a:pt x="8235" y="1500"/>
                </a:lnTo>
                <a:lnTo>
                  <a:pt x="8208" y="1537"/>
                </a:lnTo>
                <a:lnTo>
                  <a:pt x="8176" y="1574"/>
                </a:lnTo>
                <a:lnTo>
                  <a:pt x="8138" y="1608"/>
                </a:lnTo>
                <a:lnTo>
                  <a:pt x="8118" y="1622"/>
                </a:lnTo>
                <a:lnTo>
                  <a:pt x="8098" y="1638"/>
                </a:lnTo>
                <a:lnTo>
                  <a:pt x="8075" y="1652"/>
                </a:lnTo>
                <a:lnTo>
                  <a:pt x="8051" y="1666"/>
                </a:lnTo>
                <a:lnTo>
                  <a:pt x="8026" y="1678"/>
                </a:lnTo>
                <a:lnTo>
                  <a:pt x="8000" y="1691"/>
                </a:lnTo>
                <a:lnTo>
                  <a:pt x="7973" y="1701"/>
                </a:lnTo>
                <a:lnTo>
                  <a:pt x="7945" y="1711"/>
                </a:lnTo>
                <a:lnTo>
                  <a:pt x="7886" y="1727"/>
                </a:lnTo>
                <a:lnTo>
                  <a:pt x="7821" y="1739"/>
                </a:lnTo>
                <a:lnTo>
                  <a:pt x="7753" y="1747"/>
                </a:lnTo>
                <a:lnTo>
                  <a:pt x="7717" y="1750"/>
                </a:lnTo>
                <a:lnTo>
                  <a:pt x="7679" y="1750"/>
                </a:lnTo>
                <a:lnTo>
                  <a:pt x="7513" y="1750"/>
                </a:lnTo>
                <a:lnTo>
                  <a:pt x="7203" y="1750"/>
                </a:lnTo>
                <a:lnTo>
                  <a:pt x="7208" y="1742"/>
                </a:lnTo>
                <a:lnTo>
                  <a:pt x="7212" y="1730"/>
                </a:lnTo>
                <a:lnTo>
                  <a:pt x="7218" y="1712"/>
                </a:lnTo>
                <a:lnTo>
                  <a:pt x="7224" y="1687"/>
                </a:lnTo>
                <a:lnTo>
                  <a:pt x="7228" y="1654"/>
                </a:lnTo>
                <a:lnTo>
                  <a:pt x="7232" y="1611"/>
                </a:lnTo>
                <a:lnTo>
                  <a:pt x="7233" y="1559"/>
                </a:lnTo>
                <a:lnTo>
                  <a:pt x="7236" y="1154"/>
                </a:lnTo>
                <a:lnTo>
                  <a:pt x="7235" y="1102"/>
                </a:lnTo>
                <a:lnTo>
                  <a:pt x="7232" y="1060"/>
                </a:lnTo>
                <a:lnTo>
                  <a:pt x="7226" y="1027"/>
                </a:lnTo>
                <a:lnTo>
                  <a:pt x="7219" y="1002"/>
                </a:lnTo>
                <a:lnTo>
                  <a:pt x="7208" y="972"/>
                </a:lnTo>
                <a:lnTo>
                  <a:pt x="7203" y="964"/>
                </a:lnTo>
                <a:lnTo>
                  <a:pt x="7513" y="964"/>
                </a:lnTo>
                <a:lnTo>
                  <a:pt x="7750" y="964"/>
                </a:lnTo>
                <a:close/>
                <a:moveTo>
                  <a:pt x="7712" y="1703"/>
                </a:moveTo>
                <a:lnTo>
                  <a:pt x="7753" y="1701"/>
                </a:lnTo>
                <a:lnTo>
                  <a:pt x="7792" y="1696"/>
                </a:lnTo>
                <a:lnTo>
                  <a:pt x="7827" y="1688"/>
                </a:lnTo>
                <a:lnTo>
                  <a:pt x="7860" y="1678"/>
                </a:lnTo>
                <a:lnTo>
                  <a:pt x="7889" y="1664"/>
                </a:lnTo>
                <a:lnTo>
                  <a:pt x="7915" y="1649"/>
                </a:lnTo>
                <a:lnTo>
                  <a:pt x="7940" y="1629"/>
                </a:lnTo>
                <a:lnTo>
                  <a:pt x="7962" y="1609"/>
                </a:lnTo>
                <a:lnTo>
                  <a:pt x="7980" y="1585"/>
                </a:lnTo>
                <a:lnTo>
                  <a:pt x="7996" y="1560"/>
                </a:lnTo>
                <a:lnTo>
                  <a:pt x="8009" y="1533"/>
                </a:lnTo>
                <a:lnTo>
                  <a:pt x="8021" y="1503"/>
                </a:lnTo>
                <a:lnTo>
                  <a:pt x="8030" y="1473"/>
                </a:lnTo>
                <a:lnTo>
                  <a:pt x="8035" y="1440"/>
                </a:lnTo>
                <a:lnTo>
                  <a:pt x="8039" y="1407"/>
                </a:lnTo>
                <a:lnTo>
                  <a:pt x="8040" y="1371"/>
                </a:lnTo>
                <a:lnTo>
                  <a:pt x="8038" y="1325"/>
                </a:lnTo>
                <a:lnTo>
                  <a:pt x="8032" y="1283"/>
                </a:lnTo>
                <a:lnTo>
                  <a:pt x="8027" y="1264"/>
                </a:lnTo>
                <a:lnTo>
                  <a:pt x="8022" y="1245"/>
                </a:lnTo>
                <a:lnTo>
                  <a:pt x="8015" y="1226"/>
                </a:lnTo>
                <a:lnTo>
                  <a:pt x="8008" y="1209"/>
                </a:lnTo>
                <a:lnTo>
                  <a:pt x="8000" y="1194"/>
                </a:lnTo>
                <a:lnTo>
                  <a:pt x="7991" y="1178"/>
                </a:lnTo>
                <a:lnTo>
                  <a:pt x="7982" y="1163"/>
                </a:lnTo>
                <a:lnTo>
                  <a:pt x="7972" y="1148"/>
                </a:lnTo>
                <a:lnTo>
                  <a:pt x="7949" y="1122"/>
                </a:lnTo>
                <a:lnTo>
                  <a:pt x="7923" y="1099"/>
                </a:lnTo>
                <a:lnTo>
                  <a:pt x="7896" y="1079"/>
                </a:lnTo>
                <a:lnTo>
                  <a:pt x="7866" y="1062"/>
                </a:lnTo>
                <a:lnTo>
                  <a:pt x="7835" y="1048"/>
                </a:lnTo>
                <a:lnTo>
                  <a:pt x="7802" y="1036"/>
                </a:lnTo>
                <a:lnTo>
                  <a:pt x="7767" y="1027"/>
                </a:lnTo>
                <a:lnTo>
                  <a:pt x="7731" y="1021"/>
                </a:lnTo>
                <a:lnTo>
                  <a:pt x="7695" y="1018"/>
                </a:lnTo>
                <a:lnTo>
                  <a:pt x="7658" y="1015"/>
                </a:lnTo>
                <a:lnTo>
                  <a:pt x="7620" y="1015"/>
                </a:lnTo>
                <a:lnTo>
                  <a:pt x="7580" y="1019"/>
                </a:lnTo>
                <a:lnTo>
                  <a:pt x="7535" y="1026"/>
                </a:lnTo>
                <a:lnTo>
                  <a:pt x="7490" y="1037"/>
                </a:lnTo>
                <a:lnTo>
                  <a:pt x="7484" y="1087"/>
                </a:lnTo>
                <a:lnTo>
                  <a:pt x="7482" y="1155"/>
                </a:lnTo>
                <a:lnTo>
                  <a:pt x="7482" y="1559"/>
                </a:lnTo>
                <a:lnTo>
                  <a:pt x="7483" y="1608"/>
                </a:lnTo>
                <a:lnTo>
                  <a:pt x="7487" y="1647"/>
                </a:lnTo>
                <a:lnTo>
                  <a:pt x="7507" y="1660"/>
                </a:lnTo>
                <a:lnTo>
                  <a:pt x="7530" y="1670"/>
                </a:lnTo>
                <a:lnTo>
                  <a:pt x="7553" y="1679"/>
                </a:lnTo>
                <a:lnTo>
                  <a:pt x="7580" y="1687"/>
                </a:lnTo>
                <a:lnTo>
                  <a:pt x="7609" y="1694"/>
                </a:lnTo>
                <a:lnTo>
                  <a:pt x="7640" y="1698"/>
                </a:lnTo>
                <a:lnTo>
                  <a:pt x="7675" y="1702"/>
                </a:lnTo>
                <a:lnTo>
                  <a:pt x="7712" y="1703"/>
                </a:lnTo>
                <a:close/>
                <a:moveTo>
                  <a:pt x="8688" y="1697"/>
                </a:moveTo>
                <a:lnTo>
                  <a:pt x="8840" y="1698"/>
                </a:lnTo>
                <a:lnTo>
                  <a:pt x="8966" y="1698"/>
                </a:lnTo>
                <a:lnTo>
                  <a:pt x="9020" y="1696"/>
                </a:lnTo>
                <a:lnTo>
                  <a:pt x="9069" y="1693"/>
                </a:lnTo>
                <a:lnTo>
                  <a:pt x="9113" y="1687"/>
                </a:lnTo>
                <a:lnTo>
                  <a:pt x="9153" y="1678"/>
                </a:lnTo>
                <a:lnTo>
                  <a:pt x="9190" y="1667"/>
                </a:lnTo>
                <a:lnTo>
                  <a:pt x="9224" y="1652"/>
                </a:lnTo>
                <a:lnTo>
                  <a:pt x="9256" y="1633"/>
                </a:lnTo>
                <a:lnTo>
                  <a:pt x="9286" y="1609"/>
                </a:lnTo>
                <a:lnTo>
                  <a:pt x="9315" y="1580"/>
                </a:lnTo>
                <a:lnTo>
                  <a:pt x="9344" y="1546"/>
                </a:lnTo>
                <a:lnTo>
                  <a:pt x="9372" y="1507"/>
                </a:lnTo>
                <a:lnTo>
                  <a:pt x="9401" y="1460"/>
                </a:lnTo>
                <a:lnTo>
                  <a:pt x="9442" y="1465"/>
                </a:lnTo>
                <a:lnTo>
                  <a:pt x="9393" y="1753"/>
                </a:lnTo>
                <a:lnTo>
                  <a:pt x="8897" y="1751"/>
                </a:lnTo>
                <a:lnTo>
                  <a:pt x="8400" y="1748"/>
                </a:lnTo>
                <a:lnTo>
                  <a:pt x="8405" y="1740"/>
                </a:lnTo>
                <a:lnTo>
                  <a:pt x="8414" y="1711"/>
                </a:lnTo>
                <a:lnTo>
                  <a:pt x="8418" y="1686"/>
                </a:lnTo>
                <a:lnTo>
                  <a:pt x="8423" y="1653"/>
                </a:lnTo>
                <a:lnTo>
                  <a:pt x="8426" y="1611"/>
                </a:lnTo>
                <a:lnTo>
                  <a:pt x="8428" y="1559"/>
                </a:lnTo>
                <a:lnTo>
                  <a:pt x="8431" y="1154"/>
                </a:lnTo>
                <a:lnTo>
                  <a:pt x="8430" y="1102"/>
                </a:lnTo>
                <a:lnTo>
                  <a:pt x="8425" y="1060"/>
                </a:lnTo>
                <a:lnTo>
                  <a:pt x="8415" y="1002"/>
                </a:lnTo>
                <a:lnTo>
                  <a:pt x="8405" y="972"/>
                </a:lnTo>
                <a:lnTo>
                  <a:pt x="8400" y="964"/>
                </a:lnTo>
                <a:lnTo>
                  <a:pt x="8874" y="964"/>
                </a:lnTo>
                <a:lnTo>
                  <a:pt x="9349" y="964"/>
                </a:lnTo>
                <a:lnTo>
                  <a:pt x="9398" y="1249"/>
                </a:lnTo>
                <a:lnTo>
                  <a:pt x="9356" y="1254"/>
                </a:lnTo>
                <a:lnTo>
                  <a:pt x="9329" y="1211"/>
                </a:lnTo>
                <a:lnTo>
                  <a:pt x="9302" y="1173"/>
                </a:lnTo>
                <a:lnTo>
                  <a:pt x="9274" y="1140"/>
                </a:lnTo>
                <a:lnTo>
                  <a:pt x="9261" y="1125"/>
                </a:lnTo>
                <a:lnTo>
                  <a:pt x="9246" y="1113"/>
                </a:lnTo>
                <a:lnTo>
                  <a:pt x="9218" y="1089"/>
                </a:lnTo>
                <a:lnTo>
                  <a:pt x="9187" y="1070"/>
                </a:lnTo>
                <a:lnTo>
                  <a:pt x="9154" y="1054"/>
                </a:lnTo>
                <a:lnTo>
                  <a:pt x="9119" y="1042"/>
                </a:lnTo>
                <a:lnTo>
                  <a:pt x="9081" y="1032"/>
                </a:lnTo>
                <a:lnTo>
                  <a:pt x="9040" y="1026"/>
                </a:lnTo>
                <a:lnTo>
                  <a:pt x="8994" y="1021"/>
                </a:lnTo>
                <a:lnTo>
                  <a:pt x="8943" y="1018"/>
                </a:lnTo>
                <a:lnTo>
                  <a:pt x="8828" y="1015"/>
                </a:lnTo>
                <a:lnTo>
                  <a:pt x="8688" y="1015"/>
                </a:lnTo>
                <a:lnTo>
                  <a:pt x="8680" y="1071"/>
                </a:lnTo>
                <a:lnTo>
                  <a:pt x="8678" y="1110"/>
                </a:lnTo>
                <a:lnTo>
                  <a:pt x="8677" y="1155"/>
                </a:lnTo>
                <a:lnTo>
                  <a:pt x="8677" y="1308"/>
                </a:lnTo>
                <a:lnTo>
                  <a:pt x="9308" y="1308"/>
                </a:lnTo>
                <a:lnTo>
                  <a:pt x="9308" y="1360"/>
                </a:lnTo>
                <a:lnTo>
                  <a:pt x="8677" y="1360"/>
                </a:lnTo>
                <a:lnTo>
                  <a:pt x="8677" y="1559"/>
                </a:lnTo>
                <a:lnTo>
                  <a:pt x="8678" y="1604"/>
                </a:lnTo>
                <a:lnTo>
                  <a:pt x="8680" y="1642"/>
                </a:lnTo>
                <a:lnTo>
                  <a:pt x="8684" y="1672"/>
                </a:lnTo>
                <a:lnTo>
                  <a:pt x="8688" y="169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5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mall för rubrikformat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11E2-37B1-4109-A1BB-6B241DDDB9DB}" type="datetime1">
              <a:rPr lang="fi-FI" smtClean="0"/>
              <a:t>5.5.2022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17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5999BF7-CE1F-4794-BE7A-0EBBEDC83E91}" type="datetime1">
              <a:rPr lang="fi-FI" smtClean="0"/>
              <a:t>5.5.2022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AF8598CD-2ACF-42F7-83EE-270968C6B42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329941" y="6325200"/>
            <a:ext cx="1094799" cy="183600"/>
          </a:xfrm>
          <a:custGeom>
            <a:avLst/>
            <a:gdLst>
              <a:gd name="T0" fmla="*/ 10196 w 10625"/>
              <a:gd name="T1" fmla="*/ 1559 h 1779"/>
              <a:gd name="T2" fmla="*/ 9754 w 10625"/>
              <a:gd name="T3" fmla="*/ 1046 h 1779"/>
              <a:gd name="T4" fmla="*/ 37 w 10625"/>
              <a:gd name="T5" fmla="*/ 799 h 1779"/>
              <a:gd name="T6" fmla="*/ 389 w 10625"/>
              <a:gd name="T7" fmla="*/ 364 h 1779"/>
              <a:gd name="T8" fmla="*/ 1109 w 10625"/>
              <a:gd name="T9" fmla="*/ 803 h 1779"/>
              <a:gd name="T10" fmla="*/ 307 w 10625"/>
              <a:gd name="T11" fmla="*/ 732 h 1779"/>
              <a:gd name="T12" fmla="*/ 2349 w 10625"/>
              <a:gd name="T13" fmla="*/ 282 h 1779"/>
              <a:gd name="T14" fmla="*/ 2020 w 10625"/>
              <a:gd name="T15" fmla="*/ 801 h 1779"/>
              <a:gd name="T16" fmla="*/ 1125 w 10625"/>
              <a:gd name="T17" fmla="*/ 471 h 1779"/>
              <a:gd name="T18" fmla="*/ 1782 w 10625"/>
              <a:gd name="T19" fmla="*/ 0 h 1779"/>
              <a:gd name="T20" fmla="*/ 2104 w 10625"/>
              <a:gd name="T21" fmla="*/ 369 h 1779"/>
              <a:gd name="T22" fmla="*/ 1471 w 10625"/>
              <a:gd name="T23" fmla="*/ 125 h 1779"/>
              <a:gd name="T24" fmla="*/ 1563 w 10625"/>
              <a:gd name="T25" fmla="*/ 690 h 1779"/>
              <a:gd name="T26" fmla="*/ 3955 w 10625"/>
              <a:gd name="T27" fmla="*/ 715 h 1779"/>
              <a:gd name="T28" fmla="*/ 2526 w 10625"/>
              <a:gd name="T29" fmla="*/ 758 h 1779"/>
              <a:gd name="T30" fmla="*/ 3572 w 10625"/>
              <a:gd name="T31" fmla="*/ 263 h 1779"/>
              <a:gd name="T32" fmla="*/ 4947 w 10625"/>
              <a:gd name="T33" fmla="*/ 113 h 1779"/>
              <a:gd name="T34" fmla="*/ 5550 w 10625"/>
              <a:gd name="T35" fmla="*/ 74 h 1779"/>
              <a:gd name="T36" fmla="*/ 5901 w 10625"/>
              <a:gd name="T37" fmla="*/ 770 h 1779"/>
              <a:gd name="T38" fmla="*/ 6159 w 10625"/>
              <a:gd name="T39" fmla="*/ 147 h 1779"/>
              <a:gd name="T40" fmla="*/ 6118 w 10625"/>
              <a:gd name="T41" fmla="*/ 736 h 1779"/>
              <a:gd name="T42" fmla="*/ 5311 w 10625"/>
              <a:gd name="T43" fmla="*/ 651 h 1779"/>
              <a:gd name="T44" fmla="*/ 6407 w 10625"/>
              <a:gd name="T45" fmla="*/ 836 h 1779"/>
              <a:gd name="T46" fmla="*/ 7345 w 10625"/>
              <a:gd name="T47" fmla="*/ 60 h 1779"/>
              <a:gd name="T48" fmla="*/ 991 w 10625"/>
              <a:gd name="T49" fmla="*/ 1254 h 1779"/>
              <a:gd name="T50" fmla="*/ 277 w 10625"/>
              <a:gd name="T51" fmla="*/ 1405 h 1779"/>
              <a:gd name="T52" fmla="*/ 1788 w 10625"/>
              <a:gd name="T53" fmla="*/ 927 h 1779"/>
              <a:gd name="T54" fmla="*/ 2368 w 10625"/>
              <a:gd name="T55" fmla="*/ 1365 h 1779"/>
              <a:gd name="T56" fmla="*/ 1609 w 10625"/>
              <a:gd name="T57" fmla="*/ 1771 h 1779"/>
              <a:gd name="T58" fmla="*/ 1165 w 10625"/>
              <a:gd name="T59" fmla="*/ 1222 h 1779"/>
              <a:gd name="T60" fmla="*/ 1943 w 10625"/>
              <a:gd name="T61" fmla="*/ 1684 h 1779"/>
              <a:gd name="T62" fmla="*/ 2029 w 10625"/>
              <a:gd name="T63" fmla="*/ 1182 h 1779"/>
              <a:gd name="T64" fmla="*/ 1398 w 10625"/>
              <a:gd name="T65" fmla="*/ 1124 h 1779"/>
              <a:gd name="T66" fmla="*/ 1721 w 10625"/>
              <a:gd name="T67" fmla="*/ 1685 h 1779"/>
              <a:gd name="T68" fmla="*/ 3428 w 10625"/>
              <a:gd name="T69" fmla="*/ 1624 h 1779"/>
              <a:gd name="T70" fmla="*/ 2783 w 10625"/>
              <a:gd name="T71" fmla="*/ 1397 h 1779"/>
              <a:gd name="T72" fmla="*/ 2485 w 10625"/>
              <a:gd name="T73" fmla="*/ 1013 h 1779"/>
              <a:gd name="T74" fmla="*/ 3498 w 10625"/>
              <a:gd name="T75" fmla="*/ 1124 h 1779"/>
              <a:gd name="T76" fmla="*/ 3191 w 10625"/>
              <a:gd name="T77" fmla="*/ 1087 h 1779"/>
              <a:gd name="T78" fmla="*/ 2918 w 10625"/>
              <a:gd name="T79" fmla="*/ 1384 h 1779"/>
              <a:gd name="T80" fmla="*/ 4736 w 10625"/>
              <a:gd name="T81" fmla="*/ 1593 h 1779"/>
              <a:gd name="T82" fmla="*/ 3731 w 10625"/>
              <a:gd name="T83" fmla="*/ 1611 h 1779"/>
              <a:gd name="T84" fmla="*/ 4623 w 10625"/>
              <a:gd name="T85" fmla="*/ 1056 h 1779"/>
              <a:gd name="T86" fmla="*/ 4027 w 10625"/>
              <a:gd name="T87" fmla="*/ 1314 h 1779"/>
              <a:gd name="T88" fmla="*/ 4410 w 10625"/>
              <a:gd name="T89" fmla="*/ 1103 h 1779"/>
              <a:gd name="T90" fmla="*/ 4451 w 10625"/>
              <a:gd name="T91" fmla="*/ 1646 h 1779"/>
              <a:gd name="T92" fmla="*/ 4149 w 10625"/>
              <a:gd name="T93" fmla="*/ 1364 h 1779"/>
              <a:gd name="T94" fmla="*/ 5827 w 10625"/>
              <a:gd name="T95" fmla="*/ 1305 h 1779"/>
              <a:gd name="T96" fmla="*/ 5296 w 10625"/>
              <a:gd name="T97" fmla="*/ 1763 h 1779"/>
              <a:gd name="T98" fmla="*/ 4844 w 10625"/>
              <a:gd name="T99" fmla="*/ 1004 h 1779"/>
              <a:gd name="T100" fmla="*/ 5252 w 10625"/>
              <a:gd name="T101" fmla="*/ 1663 h 1779"/>
              <a:gd name="T102" fmla="*/ 5742 w 10625"/>
              <a:gd name="T103" fmla="*/ 1373 h 1779"/>
              <a:gd name="T104" fmla="*/ 6087 w 10625"/>
              <a:gd name="T105" fmla="*/ 1115 h 1779"/>
              <a:gd name="T106" fmla="*/ 5921 w 10625"/>
              <a:gd name="T107" fmla="*/ 964 h 1779"/>
              <a:gd name="T108" fmla="*/ 7855 w 10625"/>
              <a:gd name="T109" fmla="*/ 969 h 1779"/>
              <a:gd name="T110" fmla="*/ 8274 w 10625"/>
              <a:gd name="T111" fmla="*/ 1418 h 1779"/>
              <a:gd name="T112" fmla="*/ 7203 w 10625"/>
              <a:gd name="T113" fmla="*/ 1750 h 1779"/>
              <a:gd name="T114" fmla="*/ 7860 w 10625"/>
              <a:gd name="T115" fmla="*/ 1678 h 1779"/>
              <a:gd name="T116" fmla="*/ 7982 w 10625"/>
              <a:gd name="T117" fmla="*/ 1163 h 1779"/>
              <a:gd name="T118" fmla="*/ 7507 w 10625"/>
              <a:gd name="T119" fmla="*/ 1660 h 1779"/>
              <a:gd name="T120" fmla="*/ 9372 w 10625"/>
              <a:gd name="T121" fmla="*/ 1507 h 1779"/>
              <a:gd name="T122" fmla="*/ 9356 w 10625"/>
              <a:gd name="T123" fmla="*/ 1254 h 1779"/>
              <a:gd name="T124" fmla="*/ 9308 w 10625"/>
              <a:gd name="T125" fmla="*/ 1360 h 1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625" h="1779">
                <a:moveTo>
                  <a:pt x="10575" y="961"/>
                </a:moveTo>
                <a:lnTo>
                  <a:pt x="10625" y="1249"/>
                </a:lnTo>
                <a:lnTo>
                  <a:pt x="10605" y="1254"/>
                </a:lnTo>
                <a:lnTo>
                  <a:pt x="10563" y="1190"/>
                </a:lnTo>
                <a:lnTo>
                  <a:pt x="10543" y="1163"/>
                </a:lnTo>
                <a:lnTo>
                  <a:pt x="10524" y="1139"/>
                </a:lnTo>
                <a:lnTo>
                  <a:pt x="10503" y="1118"/>
                </a:lnTo>
                <a:lnTo>
                  <a:pt x="10482" y="1099"/>
                </a:lnTo>
                <a:lnTo>
                  <a:pt x="10461" y="1082"/>
                </a:lnTo>
                <a:lnTo>
                  <a:pt x="10439" y="1069"/>
                </a:lnTo>
                <a:lnTo>
                  <a:pt x="10416" y="1056"/>
                </a:lnTo>
                <a:lnTo>
                  <a:pt x="10391" y="1046"/>
                </a:lnTo>
                <a:lnTo>
                  <a:pt x="10366" y="1038"/>
                </a:lnTo>
                <a:lnTo>
                  <a:pt x="10339" y="1030"/>
                </a:lnTo>
                <a:lnTo>
                  <a:pt x="10309" y="1026"/>
                </a:lnTo>
                <a:lnTo>
                  <a:pt x="10278" y="1021"/>
                </a:lnTo>
                <a:lnTo>
                  <a:pt x="10207" y="1015"/>
                </a:lnTo>
                <a:lnTo>
                  <a:pt x="10199" y="1072"/>
                </a:lnTo>
                <a:lnTo>
                  <a:pt x="10197" y="1110"/>
                </a:lnTo>
                <a:lnTo>
                  <a:pt x="10196" y="1155"/>
                </a:lnTo>
                <a:lnTo>
                  <a:pt x="10196" y="1559"/>
                </a:lnTo>
                <a:lnTo>
                  <a:pt x="10197" y="1611"/>
                </a:lnTo>
                <a:lnTo>
                  <a:pt x="10201" y="1653"/>
                </a:lnTo>
                <a:lnTo>
                  <a:pt x="10211" y="1711"/>
                </a:lnTo>
                <a:lnTo>
                  <a:pt x="10221" y="1740"/>
                </a:lnTo>
                <a:lnTo>
                  <a:pt x="10227" y="1748"/>
                </a:lnTo>
                <a:lnTo>
                  <a:pt x="9919" y="1748"/>
                </a:lnTo>
                <a:lnTo>
                  <a:pt x="9924" y="1740"/>
                </a:lnTo>
                <a:lnTo>
                  <a:pt x="9933" y="1711"/>
                </a:lnTo>
                <a:lnTo>
                  <a:pt x="9938" y="1686"/>
                </a:lnTo>
                <a:lnTo>
                  <a:pt x="9942" y="1653"/>
                </a:lnTo>
                <a:lnTo>
                  <a:pt x="9945" y="1611"/>
                </a:lnTo>
                <a:lnTo>
                  <a:pt x="9947" y="1559"/>
                </a:lnTo>
                <a:lnTo>
                  <a:pt x="9950" y="1154"/>
                </a:lnTo>
                <a:lnTo>
                  <a:pt x="9949" y="1108"/>
                </a:lnTo>
                <a:lnTo>
                  <a:pt x="9947" y="1071"/>
                </a:lnTo>
                <a:lnTo>
                  <a:pt x="9943" y="1040"/>
                </a:lnTo>
                <a:lnTo>
                  <a:pt x="9939" y="1015"/>
                </a:lnTo>
                <a:lnTo>
                  <a:pt x="9902" y="1018"/>
                </a:lnTo>
                <a:lnTo>
                  <a:pt x="9868" y="1021"/>
                </a:lnTo>
                <a:lnTo>
                  <a:pt x="9807" y="1030"/>
                </a:lnTo>
                <a:lnTo>
                  <a:pt x="9754" y="1046"/>
                </a:lnTo>
                <a:lnTo>
                  <a:pt x="9729" y="1056"/>
                </a:lnTo>
                <a:lnTo>
                  <a:pt x="9706" y="1069"/>
                </a:lnTo>
                <a:lnTo>
                  <a:pt x="9685" y="1082"/>
                </a:lnTo>
                <a:lnTo>
                  <a:pt x="9663" y="1099"/>
                </a:lnTo>
                <a:lnTo>
                  <a:pt x="9643" y="1118"/>
                </a:lnTo>
                <a:lnTo>
                  <a:pt x="9622" y="1139"/>
                </a:lnTo>
                <a:lnTo>
                  <a:pt x="9602" y="1163"/>
                </a:lnTo>
                <a:lnTo>
                  <a:pt x="9583" y="1190"/>
                </a:lnTo>
                <a:lnTo>
                  <a:pt x="9541" y="1254"/>
                </a:lnTo>
                <a:lnTo>
                  <a:pt x="9521" y="1249"/>
                </a:lnTo>
                <a:lnTo>
                  <a:pt x="9571" y="961"/>
                </a:lnTo>
                <a:lnTo>
                  <a:pt x="10072" y="964"/>
                </a:lnTo>
                <a:lnTo>
                  <a:pt x="10575" y="961"/>
                </a:lnTo>
                <a:close/>
                <a:moveTo>
                  <a:pt x="7595" y="248"/>
                </a:moveTo>
                <a:lnTo>
                  <a:pt x="7735" y="437"/>
                </a:lnTo>
                <a:lnTo>
                  <a:pt x="7595" y="609"/>
                </a:lnTo>
                <a:lnTo>
                  <a:pt x="7595" y="248"/>
                </a:lnTo>
                <a:close/>
                <a:moveTo>
                  <a:pt x="23" y="836"/>
                </a:moveTo>
                <a:lnTo>
                  <a:pt x="27" y="828"/>
                </a:lnTo>
                <a:lnTo>
                  <a:pt x="32" y="817"/>
                </a:lnTo>
                <a:lnTo>
                  <a:pt x="37" y="799"/>
                </a:lnTo>
                <a:lnTo>
                  <a:pt x="43" y="774"/>
                </a:lnTo>
                <a:lnTo>
                  <a:pt x="48" y="741"/>
                </a:lnTo>
                <a:lnTo>
                  <a:pt x="51" y="699"/>
                </a:lnTo>
                <a:lnTo>
                  <a:pt x="52" y="647"/>
                </a:lnTo>
                <a:lnTo>
                  <a:pt x="56" y="242"/>
                </a:lnTo>
                <a:lnTo>
                  <a:pt x="54" y="189"/>
                </a:lnTo>
                <a:lnTo>
                  <a:pt x="51" y="147"/>
                </a:lnTo>
                <a:lnTo>
                  <a:pt x="45" y="113"/>
                </a:lnTo>
                <a:lnTo>
                  <a:pt x="40" y="90"/>
                </a:lnTo>
                <a:lnTo>
                  <a:pt x="27" y="60"/>
                </a:lnTo>
                <a:lnTo>
                  <a:pt x="23" y="52"/>
                </a:lnTo>
                <a:lnTo>
                  <a:pt x="332" y="52"/>
                </a:lnTo>
                <a:lnTo>
                  <a:pt x="328" y="60"/>
                </a:lnTo>
                <a:lnTo>
                  <a:pt x="323" y="71"/>
                </a:lnTo>
                <a:lnTo>
                  <a:pt x="317" y="90"/>
                </a:lnTo>
                <a:lnTo>
                  <a:pt x="312" y="115"/>
                </a:lnTo>
                <a:lnTo>
                  <a:pt x="307" y="147"/>
                </a:lnTo>
                <a:lnTo>
                  <a:pt x="304" y="189"/>
                </a:lnTo>
                <a:lnTo>
                  <a:pt x="303" y="243"/>
                </a:lnTo>
                <a:lnTo>
                  <a:pt x="303" y="408"/>
                </a:lnTo>
                <a:lnTo>
                  <a:pt x="389" y="364"/>
                </a:lnTo>
                <a:lnTo>
                  <a:pt x="485" y="310"/>
                </a:lnTo>
                <a:lnTo>
                  <a:pt x="684" y="192"/>
                </a:lnTo>
                <a:lnTo>
                  <a:pt x="841" y="93"/>
                </a:lnTo>
                <a:lnTo>
                  <a:pt x="906" y="52"/>
                </a:lnTo>
                <a:lnTo>
                  <a:pt x="1092" y="50"/>
                </a:lnTo>
                <a:lnTo>
                  <a:pt x="1092" y="68"/>
                </a:lnTo>
                <a:lnTo>
                  <a:pt x="1071" y="69"/>
                </a:lnTo>
                <a:lnTo>
                  <a:pt x="1050" y="74"/>
                </a:lnTo>
                <a:lnTo>
                  <a:pt x="1000" y="90"/>
                </a:lnTo>
                <a:lnTo>
                  <a:pt x="973" y="101"/>
                </a:lnTo>
                <a:lnTo>
                  <a:pt x="943" y="116"/>
                </a:lnTo>
                <a:lnTo>
                  <a:pt x="879" y="149"/>
                </a:lnTo>
                <a:lnTo>
                  <a:pt x="808" y="189"/>
                </a:lnTo>
                <a:lnTo>
                  <a:pt x="731" y="236"/>
                </a:lnTo>
                <a:lnTo>
                  <a:pt x="562" y="343"/>
                </a:lnTo>
                <a:lnTo>
                  <a:pt x="703" y="476"/>
                </a:lnTo>
                <a:lnTo>
                  <a:pt x="875" y="633"/>
                </a:lnTo>
                <a:lnTo>
                  <a:pt x="961" y="705"/>
                </a:lnTo>
                <a:lnTo>
                  <a:pt x="1041" y="764"/>
                </a:lnTo>
                <a:lnTo>
                  <a:pt x="1077" y="786"/>
                </a:lnTo>
                <a:lnTo>
                  <a:pt x="1109" y="803"/>
                </a:lnTo>
                <a:lnTo>
                  <a:pt x="1137" y="816"/>
                </a:lnTo>
                <a:lnTo>
                  <a:pt x="1150" y="819"/>
                </a:lnTo>
                <a:lnTo>
                  <a:pt x="1161" y="820"/>
                </a:lnTo>
                <a:lnTo>
                  <a:pt x="1161" y="838"/>
                </a:lnTo>
                <a:lnTo>
                  <a:pt x="731" y="840"/>
                </a:lnTo>
                <a:lnTo>
                  <a:pt x="728" y="829"/>
                </a:lnTo>
                <a:lnTo>
                  <a:pt x="718" y="813"/>
                </a:lnTo>
                <a:lnTo>
                  <a:pt x="682" y="767"/>
                </a:lnTo>
                <a:lnTo>
                  <a:pt x="630" y="707"/>
                </a:lnTo>
                <a:lnTo>
                  <a:pt x="567" y="641"/>
                </a:lnTo>
                <a:lnTo>
                  <a:pt x="533" y="608"/>
                </a:lnTo>
                <a:lnTo>
                  <a:pt x="497" y="576"/>
                </a:lnTo>
                <a:lnTo>
                  <a:pt x="461" y="546"/>
                </a:lnTo>
                <a:lnTo>
                  <a:pt x="426" y="518"/>
                </a:lnTo>
                <a:lnTo>
                  <a:pt x="391" y="495"/>
                </a:lnTo>
                <a:lnTo>
                  <a:pt x="359" y="476"/>
                </a:lnTo>
                <a:lnTo>
                  <a:pt x="329" y="463"/>
                </a:lnTo>
                <a:lnTo>
                  <a:pt x="303" y="455"/>
                </a:lnTo>
                <a:lnTo>
                  <a:pt x="303" y="635"/>
                </a:lnTo>
                <a:lnTo>
                  <a:pt x="304" y="689"/>
                </a:lnTo>
                <a:lnTo>
                  <a:pt x="307" y="732"/>
                </a:lnTo>
                <a:lnTo>
                  <a:pt x="312" y="767"/>
                </a:lnTo>
                <a:lnTo>
                  <a:pt x="317" y="793"/>
                </a:lnTo>
                <a:lnTo>
                  <a:pt x="323" y="813"/>
                </a:lnTo>
                <a:lnTo>
                  <a:pt x="328" y="826"/>
                </a:lnTo>
                <a:lnTo>
                  <a:pt x="332" y="836"/>
                </a:lnTo>
                <a:lnTo>
                  <a:pt x="23" y="836"/>
                </a:lnTo>
                <a:close/>
                <a:moveTo>
                  <a:pt x="1782" y="0"/>
                </a:moveTo>
                <a:lnTo>
                  <a:pt x="1844" y="2"/>
                </a:lnTo>
                <a:lnTo>
                  <a:pt x="1905" y="8"/>
                </a:lnTo>
                <a:lnTo>
                  <a:pt x="1961" y="16"/>
                </a:lnTo>
                <a:lnTo>
                  <a:pt x="2016" y="27"/>
                </a:lnTo>
                <a:lnTo>
                  <a:pt x="2068" y="43"/>
                </a:lnTo>
                <a:lnTo>
                  <a:pt x="2115" y="60"/>
                </a:lnTo>
                <a:lnTo>
                  <a:pt x="2160" y="82"/>
                </a:lnTo>
                <a:lnTo>
                  <a:pt x="2200" y="105"/>
                </a:lnTo>
                <a:lnTo>
                  <a:pt x="2238" y="132"/>
                </a:lnTo>
                <a:lnTo>
                  <a:pt x="2271" y="161"/>
                </a:lnTo>
                <a:lnTo>
                  <a:pt x="2299" y="193"/>
                </a:lnTo>
                <a:lnTo>
                  <a:pt x="2323" y="227"/>
                </a:lnTo>
                <a:lnTo>
                  <a:pt x="2341" y="263"/>
                </a:lnTo>
                <a:lnTo>
                  <a:pt x="2349" y="282"/>
                </a:lnTo>
                <a:lnTo>
                  <a:pt x="2355" y="303"/>
                </a:lnTo>
                <a:lnTo>
                  <a:pt x="2359" y="322"/>
                </a:lnTo>
                <a:lnTo>
                  <a:pt x="2363" y="344"/>
                </a:lnTo>
                <a:lnTo>
                  <a:pt x="2365" y="364"/>
                </a:lnTo>
                <a:lnTo>
                  <a:pt x="2366" y="387"/>
                </a:lnTo>
                <a:lnTo>
                  <a:pt x="2365" y="413"/>
                </a:lnTo>
                <a:lnTo>
                  <a:pt x="2363" y="438"/>
                </a:lnTo>
                <a:lnTo>
                  <a:pt x="2358" y="463"/>
                </a:lnTo>
                <a:lnTo>
                  <a:pt x="2352" y="488"/>
                </a:lnTo>
                <a:lnTo>
                  <a:pt x="2344" y="512"/>
                </a:lnTo>
                <a:lnTo>
                  <a:pt x="2335" y="534"/>
                </a:lnTo>
                <a:lnTo>
                  <a:pt x="2313" y="579"/>
                </a:lnTo>
                <a:lnTo>
                  <a:pt x="2299" y="599"/>
                </a:lnTo>
                <a:lnTo>
                  <a:pt x="2283" y="619"/>
                </a:lnTo>
                <a:lnTo>
                  <a:pt x="2267" y="639"/>
                </a:lnTo>
                <a:lnTo>
                  <a:pt x="2250" y="658"/>
                </a:lnTo>
                <a:lnTo>
                  <a:pt x="2212" y="693"/>
                </a:lnTo>
                <a:lnTo>
                  <a:pt x="2169" y="725"/>
                </a:lnTo>
                <a:lnTo>
                  <a:pt x="2122" y="754"/>
                </a:lnTo>
                <a:lnTo>
                  <a:pt x="2072" y="779"/>
                </a:lnTo>
                <a:lnTo>
                  <a:pt x="2020" y="801"/>
                </a:lnTo>
                <a:lnTo>
                  <a:pt x="1965" y="819"/>
                </a:lnTo>
                <a:lnTo>
                  <a:pt x="1907" y="834"/>
                </a:lnTo>
                <a:lnTo>
                  <a:pt x="1848" y="844"/>
                </a:lnTo>
                <a:lnTo>
                  <a:pt x="1787" y="851"/>
                </a:lnTo>
                <a:lnTo>
                  <a:pt x="1725" y="853"/>
                </a:lnTo>
                <a:lnTo>
                  <a:pt x="1663" y="851"/>
                </a:lnTo>
                <a:lnTo>
                  <a:pt x="1603" y="845"/>
                </a:lnTo>
                <a:lnTo>
                  <a:pt x="1544" y="836"/>
                </a:lnTo>
                <a:lnTo>
                  <a:pt x="1488" y="823"/>
                </a:lnTo>
                <a:lnTo>
                  <a:pt x="1436" y="807"/>
                </a:lnTo>
                <a:lnTo>
                  <a:pt x="1386" y="787"/>
                </a:lnTo>
                <a:lnTo>
                  <a:pt x="1340" y="765"/>
                </a:lnTo>
                <a:lnTo>
                  <a:pt x="1298" y="739"/>
                </a:lnTo>
                <a:lnTo>
                  <a:pt x="1259" y="711"/>
                </a:lnTo>
                <a:lnTo>
                  <a:pt x="1224" y="681"/>
                </a:lnTo>
                <a:lnTo>
                  <a:pt x="1195" y="647"/>
                </a:lnTo>
                <a:lnTo>
                  <a:pt x="1170" y="611"/>
                </a:lnTo>
                <a:lnTo>
                  <a:pt x="1151" y="574"/>
                </a:lnTo>
                <a:lnTo>
                  <a:pt x="1136" y="534"/>
                </a:lnTo>
                <a:lnTo>
                  <a:pt x="1127" y="492"/>
                </a:lnTo>
                <a:lnTo>
                  <a:pt x="1125" y="471"/>
                </a:lnTo>
                <a:lnTo>
                  <a:pt x="1123" y="449"/>
                </a:lnTo>
                <a:lnTo>
                  <a:pt x="1125" y="423"/>
                </a:lnTo>
                <a:lnTo>
                  <a:pt x="1127" y="398"/>
                </a:lnTo>
                <a:lnTo>
                  <a:pt x="1133" y="373"/>
                </a:lnTo>
                <a:lnTo>
                  <a:pt x="1138" y="349"/>
                </a:lnTo>
                <a:lnTo>
                  <a:pt x="1146" y="326"/>
                </a:lnTo>
                <a:lnTo>
                  <a:pt x="1156" y="303"/>
                </a:lnTo>
                <a:lnTo>
                  <a:pt x="1168" y="281"/>
                </a:lnTo>
                <a:lnTo>
                  <a:pt x="1180" y="260"/>
                </a:lnTo>
                <a:lnTo>
                  <a:pt x="1210" y="220"/>
                </a:lnTo>
                <a:lnTo>
                  <a:pt x="1245" y="184"/>
                </a:lnTo>
                <a:lnTo>
                  <a:pt x="1286" y="150"/>
                </a:lnTo>
                <a:lnTo>
                  <a:pt x="1330" y="119"/>
                </a:lnTo>
                <a:lnTo>
                  <a:pt x="1377" y="92"/>
                </a:lnTo>
                <a:lnTo>
                  <a:pt x="1428" y="68"/>
                </a:lnTo>
                <a:lnTo>
                  <a:pt x="1483" y="48"/>
                </a:lnTo>
                <a:lnTo>
                  <a:pt x="1539" y="31"/>
                </a:lnTo>
                <a:lnTo>
                  <a:pt x="1598" y="18"/>
                </a:lnTo>
                <a:lnTo>
                  <a:pt x="1659" y="8"/>
                </a:lnTo>
                <a:lnTo>
                  <a:pt x="1720" y="2"/>
                </a:lnTo>
                <a:lnTo>
                  <a:pt x="1782" y="0"/>
                </a:lnTo>
                <a:close/>
                <a:moveTo>
                  <a:pt x="1851" y="771"/>
                </a:moveTo>
                <a:lnTo>
                  <a:pt x="1886" y="769"/>
                </a:lnTo>
                <a:lnTo>
                  <a:pt x="1920" y="765"/>
                </a:lnTo>
                <a:lnTo>
                  <a:pt x="1950" y="758"/>
                </a:lnTo>
                <a:lnTo>
                  <a:pt x="1978" y="748"/>
                </a:lnTo>
                <a:lnTo>
                  <a:pt x="2003" y="736"/>
                </a:lnTo>
                <a:lnTo>
                  <a:pt x="2026" y="722"/>
                </a:lnTo>
                <a:lnTo>
                  <a:pt x="2046" y="706"/>
                </a:lnTo>
                <a:lnTo>
                  <a:pt x="2064" y="688"/>
                </a:lnTo>
                <a:lnTo>
                  <a:pt x="2080" y="667"/>
                </a:lnTo>
                <a:lnTo>
                  <a:pt x="2094" y="647"/>
                </a:lnTo>
                <a:lnTo>
                  <a:pt x="2105" y="624"/>
                </a:lnTo>
                <a:lnTo>
                  <a:pt x="2114" y="601"/>
                </a:lnTo>
                <a:lnTo>
                  <a:pt x="2121" y="577"/>
                </a:lnTo>
                <a:lnTo>
                  <a:pt x="2126" y="554"/>
                </a:lnTo>
                <a:lnTo>
                  <a:pt x="2129" y="529"/>
                </a:lnTo>
                <a:lnTo>
                  <a:pt x="2130" y="504"/>
                </a:lnTo>
                <a:lnTo>
                  <a:pt x="2127" y="456"/>
                </a:lnTo>
                <a:lnTo>
                  <a:pt x="2123" y="433"/>
                </a:lnTo>
                <a:lnTo>
                  <a:pt x="2118" y="411"/>
                </a:lnTo>
                <a:lnTo>
                  <a:pt x="2104" y="369"/>
                </a:lnTo>
                <a:lnTo>
                  <a:pt x="2086" y="328"/>
                </a:lnTo>
                <a:lnTo>
                  <a:pt x="2063" y="290"/>
                </a:lnTo>
                <a:lnTo>
                  <a:pt x="2050" y="272"/>
                </a:lnTo>
                <a:lnTo>
                  <a:pt x="2036" y="255"/>
                </a:lnTo>
                <a:lnTo>
                  <a:pt x="2021" y="239"/>
                </a:lnTo>
                <a:lnTo>
                  <a:pt x="2007" y="223"/>
                </a:lnTo>
                <a:lnTo>
                  <a:pt x="1973" y="194"/>
                </a:lnTo>
                <a:lnTo>
                  <a:pt x="1937" y="168"/>
                </a:lnTo>
                <a:lnTo>
                  <a:pt x="1899" y="144"/>
                </a:lnTo>
                <a:lnTo>
                  <a:pt x="1859" y="125"/>
                </a:lnTo>
                <a:lnTo>
                  <a:pt x="1818" y="108"/>
                </a:lnTo>
                <a:lnTo>
                  <a:pt x="1776" y="95"/>
                </a:lnTo>
                <a:lnTo>
                  <a:pt x="1733" y="85"/>
                </a:lnTo>
                <a:lnTo>
                  <a:pt x="1691" y="79"/>
                </a:lnTo>
                <a:lnTo>
                  <a:pt x="1649" y="78"/>
                </a:lnTo>
                <a:lnTo>
                  <a:pt x="1612" y="79"/>
                </a:lnTo>
                <a:lnTo>
                  <a:pt x="1578" y="84"/>
                </a:lnTo>
                <a:lnTo>
                  <a:pt x="1547" y="91"/>
                </a:lnTo>
                <a:lnTo>
                  <a:pt x="1519" y="100"/>
                </a:lnTo>
                <a:lnTo>
                  <a:pt x="1494" y="111"/>
                </a:lnTo>
                <a:lnTo>
                  <a:pt x="1471" y="125"/>
                </a:lnTo>
                <a:lnTo>
                  <a:pt x="1451" y="141"/>
                </a:lnTo>
                <a:lnTo>
                  <a:pt x="1433" y="158"/>
                </a:lnTo>
                <a:lnTo>
                  <a:pt x="1418" y="177"/>
                </a:lnTo>
                <a:lnTo>
                  <a:pt x="1405" y="197"/>
                </a:lnTo>
                <a:lnTo>
                  <a:pt x="1394" y="220"/>
                </a:lnTo>
                <a:lnTo>
                  <a:pt x="1385" y="243"/>
                </a:lnTo>
                <a:lnTo>
                  <a:pt x="1379" y="268"/>
                </a:lnTo>
                <a:lnTo>
                  <a:pt x="1374" y="293"/>
                </a:lnTo>
                <a:lnTo>
                  <a:pt x="1371" y="346"/>
                </a:lnTo>
                <a:lnTo>
                  <a:pt x="1373" y="375"/>
                </a:lnTo>
                <a:lnTo>
                  <a:pt x="1377" y="407"/>
                </a:lnTo>
                <a:lnTo>
                  <a:pt x="1385" y="440"/>
                </a:lnTo>
                <a:lnTo>
                  <a:pt x="1397" y="475"/>
                </a:lnTo>
                <a:lnTo>
                  <a:pt x="1411" y="511"/>
                </a:lnTo>
                <a:lnTo>
                  <a:pt x="1430" y="546"/>
                </a:lnTo>
                <a:lnTo>
                  <a:pt x="1452" y="581"/>
                </a:lnTo>
                <a:lnTo>
                  <a:pt x="1478" y="615"/>
                </a:lnTo>
                <a:lnTo>
                  <a:pt x="1493" y="631"/>
                </a:lnTo>
                <a:lnTo>
                  <a:pt x="1509" y="647"/>
                </a:lnTo>
                <a:lnTo>
                  <a:pt x="1544" y="676"/>
                </a:lnTo>
                <a:lnTo>
                  <a:pt x="1563" y="690"/>
                </a:lnTo>
                <a:lnTo>
                  <a:pt x="1583" y="702"/>
                </a:lnTo>
                <a:lnTo>
                  <a:pt x="1627" y="726"/>
                </a:lnTo>
                <a:lnTo>
                  <a:pt x="1676" y="744"/>
                </a:lnTo>
                <a:lnTo>
                  <a:pt x="1729" y="759"/>
                </a:lnTo>
                <a:lnTo>
                  <a:pt x="1788" y="768"/>
                </a:lnTo>
                <a:lnTo>
                  <a:pt x="1851" y="771"/>
                </a:lnTo>
                <a:close/>
                <a:moveTo>
                  <a:pt x="4917" y="836"/>
                </a:moveTo>
                <a:lnTo>
                  <a:pt x="4915" y="808"/>
                </a:lnTo>
                <a:lnTo>
                  <a:pt x="4910" y="776"/>
                </a:lnTo>
                <a:lnTo>
                  <a:pt x="4892" y="702"/>
                </a:lnTo>
                <a:lnTo>
                  <a:pt x="4776" y="371"/>
                </a:lnTo>
                <a:lnTo>
                  <a:pt x="4747" y="295"/>
                </a:lnTo>
                <a:lnTo>
                  <a:pt x="4718" y="229"/>
                </a:lnTo>
                <a:lnTo>
                  <a:pt x="4473" y="835"/>
                </a:lnTo>
                <a:lnTo>
                  <a:pt x="4440" y="835"/>
                </a:lnTo>
                <a:lnTo>
                  <a:pt x="4400" y="761"/>
                </a:lnTo>
                <a:lnTo>
                  <a:pt x="4179" y="358"/>
                </a:lnTo>
                <a:lnTo>
                  <a:pt x="4138" y="292"/>
                </a:lnTo>
                <a:lnTo>
                  <a:pt x="4098" y="227"/>
                </a:lnTo>
                <a:lnTo>
                  <a:pt x="3965" y="673"/>
                </a:lnTo>
                <a:lnTo>
                  <a:pt x="3955" y="715"/>
                </a:lnTo>
                <a:lnTo>
                  <a:pt x="3947" y="758"/>
                </a:lnTo>
                <a:lnTo>
                  <a:pt x="3943" y="799"/>
                </a:lnTo>
                <a:lnTo>
                  <a:pt x="3943" y="818"/>
                </a:lnTo>
                <a:lnTo>
                  <a:pt x="3944" y="836"/>
                </a:lnTo>
                <a:lnTo>
                  <a:pt x="3803" y="837"/>
                </a:lnTo>
                <a:lnTo>
                  <a:pt x="3495" y="836"/>
                </a:lnTo>
                <a:lnTo>
                  <a:pt x="3494" y="808"/>
                </a:lnTo>
                <a:lnTo>
                  <a:pt x="3488" y="776"/>
                </a:lnTo>
                <a:lnTo>
                  <a:pt x="3470" y="702"/>
                </a:lnTo>
                <a:lnTo>
                  <a:pt x="3356" y="371"/>
                </a:lnTo>
                <a:lnTo>
                  <a:pt x="3326" y="295"/>
                </a:lnTo>
                <a:lnTo>
                  <a:pt x="3297" y="229"/>
                </a:lnTo>
                <a:lnTo>
                  <a:pt x="3052" y="835"/>
                </a:lnTo>
                <a:lnTo>
                  <a:pt x="3019" y="835"/>
                </a:lnTo>
                <a:lnTo>
                  <a:pt x="2978" y="761"/>
                </a:lnTo>
                <a:lnTo>
                  <a:pt x="2758" y="358"/>
                </a:lnTo>
                <a:lnTo>
                  <a:pt x="2716" y="292"/>
                </a:lnTo>
                <a:lnTo>
                  <a:pt x="2677" y="227"/>
                </a:lnTo>
                <a:lnTo>
                  <a:pt x="2544" y="673"/>
                </a:lnTo>
                <a:lnTo>
                  <a:pt x="2534" y="715"/>
                </a:lnTo>
                <a:lnTo>
                  <a:pt x="2526" y="758"/>
                </a:lnTo>
                <a:lnTo>
                  <a:pt x="2521" y="799"/>
                </a:lnTo>
                <a:lnTo>
                  <a:pt x="2521" y="818"/>
                </a:lnTo>
                <a:lnTo>
                  <a:pt x="2522" y="836"/>
                </a:lnTo>
                <a:lnTo>
                  <a:pt x="2382" y="837"/>
                </a:lnTo>
                <a:lnTo>
                  <a:pt x="2399" y="803"/>
                </a:lnTo>
                <a:lnTo>
                  <a:pt x="2417" y="760"/>
                </a:lnTo>
                <a:lnTo>
                  <a:pt x="2449" y="673"/>
                </a:lnTo>
                <a:lnTo>
                  <a:pt x="2619" y="144"/>
                </a:lnTo>
                <a:lnTo>
                  <a:pt x="2582" y="99"/>
                </a:lnTo>
                <a:lnTo>
                  <a:pt x="2542" y="52"/>
                </a:lnTo>
                <a:lnTo>
                  <a:pt x="2849" y="52"/>
                </a:lnTo>
                <a:lnTo>
                  <a:pt x="2889" y="139"/>
                </a:lnTo>
                <a:lnTo>
                  <a:pt x="2930" y="222"/>
                </a:lnTo>
                <a:lnTo>
                  <a:pt x="3093" y="518"/>
                </a:lnTo>
                <a:lnTo>
                  <a:pt x="3263" y="154"/>
                </a:lnTo>
                <a:lnTo>
                  <a:pt x="3231" y="95"/>
                </a:lnTo>
                <a:lnTo>
                  <a:pt x="3203" y="52"/>
                </a:lnTo>
                <a:lnTo>
                  <a:pt x="3512" y="52"/>
                </a:lnTo>
                <a:lnTo>
                  <a:pt x="3526" y="113"/>
                </a:lnTo>
                <a:lnTo>
                  <a:pt x="3540" y="167"/>
                </a:lnTo>
                <a:lnTo>
                  <a:pt x="3572" y="263"/>
                </a:lnTo>
                <a:lnTo>
                  <a:pt x="3675" y="537"/>
                </a:lnTo>
                <a:lnTo>
                  <a:pt x="3704" y="609"/>
                </a:lnTo>
                <a:lnTo>
                  <a:pt x="3735" y="685"/>
                </a:lnTo>
                <a:lnTo>
                  <a:pt x="3752" y="722"/>
                </a:lnTo>
                <a:lnTo>
                  <a:pt x="3771" y="758"/>
                </a:lnTo>
                <a:lnTo>
                  <a:pt x="3790" y="792"/>
                </a:lnTo>
                <a:lnTo>
                  <a:pt x="3810" y="823"/>
                </a:lnTo>
                <a:lnTo>
                  <a:pt x="3842" y="750"/>
                </a:lnTo>
                <a:lnTo>
                  <a:pt x="3870" y="673"/>
                </a:lnTo>
                <a:lnTo>
                  <a:pt x="4040" y="144"/>
                </a:lnTo>
                <a:lnTo>
                  <a:pt x="4004" y="99"/>
                </a:lnTo>
                <a:lnTo>
                  <a:pt x="3963" y="52"/>
                </a:lnTo>
                <a:lnTo>
                  <a:pt x="4270" y="52"/>
                </a:lnTo>
                <a:lnTo>
                  <a:pt x="4310" y="139"/>
                </a:lnTo>
                <a:lnTo>
                  <a:pt x="4351" y="222"/>
                </a:lnTo>
                <a:lnTo>
                  <a:pt x="4513" y="518"/>
                </a:lnTo>
                <a:lnTo>
                  <a:pt x="4683" y="154"/>
                </a:lnTo>
                <a:lnTo>
                  <a:pt x="4651" y="95"/>
                </a:lnTo>
                <a:lnTo>
                  <a:pt x="4624" y="52"/>
                </a:lnTo>
                <a:lnTo>
                  <a:pt x="4934" y="52"/>
                </a:lnTo>
                <a:lnTo>
                  <a:pt x="4947" y="113"/>
                </a:lnTo>
                <a:lnTo>
                  <a:pt x="4962" y="167"/>
                </a:lnTo>
                <a:lnTo>
                  <a:pt x="4994" y="263"/>
                </a:lnTo>
                <a:lnTo>
                  <a:pt x="5097" y="537"/>
                </a:lnTo>
                <a:lnTo>
                  <a:pt x="5126" y="614"/>
                </a:lnTo>
                <a:lnTo>
                  <a:pt x="5160" y="693"/>
                </a:lnTo>
                <a:lnTo>
                  <a:pt x="5178" y="732"/>
                </a:lnTo>
                <a:lnTo>
                  <a:pt x="5198" y="769"/>
                </a:lnTo>
                <a:lnTo>
                  <a:pt x="5219" y="804"/>
                </a:lnTo>
                <a:lnTo>
                  <a:pt x="5241" y="836"/>
                </a:lnTo>
                <a:lnTo>
                  <a:pt x="4917" y="836"/>
                </a:lnTo>
                <a:close/>
                <a:moveTo>
                  <a:pt x="5273" y="243"/>
                </a:moveTo>
                <a:lnTo>
                  <a:pt x="5273" y="192"/>
                </a:lnTo>
                <a:lnTo>
                  <a:pt x="5270" y="150"/>
                </a:lnTo>
                <a:lnTo>
                  <a:pt x="5266" y="117"/>
                </a:lnTo>
                <a:lnTo>
                  <a:pt x="5260" y="92"/>
                </a:lnTo>
                <a:lnTo>
                  <a:pt x="5254" y="74"/>
                </a:lnTo>
                <a:lnTo>
                  <a:pt x="5250" y="61"/>
                </a:lnTo>
                <a:lnTo>
                  <a:pt x="5244" y="52"/>
                </a:lnTo>
                <a:lnTo>
                  <a:pt x="5559" y="52"/>
                </a:lnTo>
                <a:lnTo>
                  <a:pt x="5555" y="61"/>
                </a:lnTo>
                <a:lnTo>
                  <a:pt x="5550" y="74"/>
                </a:lnTo>
                <a:lnTo>
                  <a:pt x="5545" y="92"/>
                </a:lnTo>
                <a:lnTo>
                  <a:pt x="5536" y="150"/>
                </a:lnTo>
                <a:lnTo>
                  <a:pt x="5532" y="192"/>
                </a:lnTo>
                <a:lnTo>
                  <a:pt x="5531" y="243"/>
                </a:lnTo>
                <a:lnTo>
                  <a:pt x="5532" y="470"/>
                </a:lnTo>
                <a:lnTo>
                  <a:pt x="5534" y="525"/>
                </a:lnTo>
                <a:lnTo>
                  <a:pt x="5542" y="581"/>
                </a:lnTo>
                <a:lnTo>
                  <a:pt x="5549" y="607"/>
                </a:lnTo>
                <a:lnTo>
                  <a:pt x="5558" y="633"/>
                </a:lnTo>
                <a:lnTo>
                  <a:pt x="5570" y="657"/>
                </a:lnTo>
                <a:lnTo>
                  <a:pt x="5583" y="680"/>
                </a:lnTo>
                <a:lnTo>
                  <a:pt x="5600" y="701"/>
                </a:lnTo>
                <a:lnTo>
                  <a:pt x="5619" y="720"/>
                </a:lnTo>
                <a:lnTo>
                  <a:pt x="5642" y="737"/>
                </a:lnTo>
                <a:lnTo>
                  <a:pt x="5668" y="751"/>
                </a:lnTo>
                <a:lnTo>
                  <a:pt x="5698" y="764"/>
                </a:lnTo>
                <a:lnTo>
                  <a:pt x="5732" y="771"/>
                </a:lnTo>
                <a:lnTo>
                  <a:pt x="5769" y="777"/>
                </a:lnTo>
                <a:lnTo>
                  <a:pt x="5810" y="779"/>
                </a:lnTo>
                <a:lnTo>
                  <a:pt x="5858" y="777"/>
                </a:lnTo>
                <a:lnTo>
                  <a:pt x="5901" y="770"/>
                </a:lnTo>
                <a:lnTo>
                  <a:pt x="5921" y="767"/>
                </a:lnTo>
                <a:lnTo>
                  <a:pt x="5940" y="761"/>
                </a:lnTo>
                <a:lnTo>
                  <a:pt x="5958" y="754"/>
                </a:lnTo>
                <a:lnTo>
                  <a:pt x="5975" y="748"/>
                </a:lnTo>
                <a:lnTo>
                  <a:pt x="5992" y="740"/>
                </a:lnTo>
                <a:lnTo>
                  <a:pt x="6007" y="732"/>
                </a:lnTo>
                <a:lnTo>
                  <a:pt x="6037" y="711"/>
                </a:lnTo>
                <a:lnTo>
                  <a:pt x="6062" y="689"/>
                </a:lnTo>
                <a:lnTo>
                  <a:pt x="6084" y="663"/>
                </a:lnTo>
                <a:lnTo>
                  <a:pt x="6104" y="634"/>
                </a:lnTo>
                <a:lnTo>
                  <a:pt x="6119" y="604"/>
                </a:lnTo>
                <a:lnTo>
                  <a:pt x="6133" y="571"/>
                </a:lnTo>
                <a:lnTo>
                  <a:pt x="6143" y="535"/>
                </a:lnTo>
                <a:lnTo>
                  <a:pt x="6152" y="499"/>
                </a:lnTo>
                <a:lnTo>
                  <a:pt x="6158" y="461"/>
                </a:lnTo>
                <a:lnTo>
                  <a:pt x="6161" y="421"/>
                </a:lnTo>
                <a:lnTo>
                  <a:pt x="6163" y="379"/>
                </a:lnTo>
                <a:lnTo>
                  <a:pt x="6163" y="334"/>
                </a:lnTo>
                <a:lnTo>
                  <a:pt x="6164" y="242"/>
                </a:lnTo>
                <a:lnTo>
                  <a:pt x="6163" y="189"/>
                </a:lnTo>
                <a:lnTo>
                  <a:pt x="6159" y="147"/>
                </a:lnTo>
                <a:lnTo>
                  <a:pt x="6148" y="90"/>
                </a:lnTo>
                <a:lnTo>
                  <a:pt x="6138" y="60"/>
                </a:lnTo>
                <a:lnTo>
                  <a:pt x="6133" y="52"/>
                </a:lnTo>
                <a:lnTo>
                  <a:pt x="6271" y="52"/>
                </a:lnTo>
                <a:lnTo>
                  <a:pt x="6268" y="58"/>
                </a:lnTo>
                <a:lnTo>
                  <a:pt x="6259" y="78"/>
                </a:lnTo>
                <a:lnTo>
                  <a:pt x="6250" y="119"/>
                </a:lnTo>
                <a:lnTo>
                  <a:pt x="6245" y="149"/>
                </a:lnTo>
                <a:lnTo>
                  <a:pt x="6242" y="184"/>
                </a:lnTo>
                <a:lnTo>
                  <a:pt x="6242" y="243"/>
                </a:lnTo>
                <a:lnTo>
                  <a:pt x="6243" y="393"/>
                </a:lnTo>
                <a:lnTo>
                  <a:pt x="6242" y="434"/>
                </a:lnTo>
                <a:lnTo>
                  <a:pt x="6238" y="475"/>
                </a:lnTo>
                <a:lnTo>
                  <a:pt x="6232" y="517"/>
                </a:lnTo>
                <a:lnTo>
                  <a:pt x="6221" y="557"/>
                </a:lnTo>
                <a:lnTo>
                  <a:pt x="6209" y="597"/>
                </a:lnTo>
                <a:lnTo>
                  <a:pt x="6192" y="635"/>
                </a:lnTo>
                <a:lnTo>
                  <a:pt x="6183" y="653"/>
                </a:lnTo>
                <a:lnTo>
                  <a:pt x="6172" y="672"/>
                </a:lnTo>
                <a:lnTo>
                  <a:pt x="6148" y="706"/>
                </a:lnTo>
                <a:lnTo>
                  <a:pt x="6118" y="736"/>
                </a:lnTo>
                <a:lnTo>
                  <a:pt x="6085" y="766"/>
                </a:lnTo>
                <a:lnTo>
                  <a:pt x="6067" y="778"/>
                </a:lnTo>
                <a:lnTo>
                  <a:pt x="6047" y="791"/>
                </a:lnTo>
                <a:lnTo>
                  <a:pt x="6004" y="812"/>
                </a:lnTo>
                <a:lnTo>
                  <a:pt x="5981" y="821"/>
                </a:lnTo>
                <a:lnTo>
                  <a:pt x="5956" y="829"/>
                </a:lnTo>
                <a:lnTo>
                  <a:pt x="5902" y="842"/>
                </a:lnTo>
                <a:lnTo>
                  <a:pt x="5843" y="850"/>
                </a:lnTo>
                <a:lnTo>
                  <a:pt x="5810" y="852"/>
                </a:lnTo>
                <a:lnTo>
                  <a:pt x="5777" y="853"/>
                </a:lnTo>
                <a:lnTo>
                  <a:pt x="5712" y="851"/>
                </a:lnTo>
                <a:lnTo>
                  <a:pt x="5652" y="846"/>
                </a:lnTo>
                <a:lnTo>
                  <a:pt x="5597" y="837"/>
                </a:lnTo>
                <a:lnTo>
                  <a:pt x="5546" y="826"/>
                </a:lnTo>
                <a:lnTo>
                  <a:pt x="5499" y="810"/>
                </a:lnTo>
                <a:lnTo>
                  <a:pt x="5457" y="792"/>
                </a:lnTo>
                <a:lnTo>
                  <a:pt x="5419" y="770"/>
                </a:lnTo>
                <a:lnTo>
                  <a:pt x="5386" y="745"/>
                </a:lnTo>
                <a:lnTo>
                  <a:pt x="5356" y="717"/>
                </a:lnTo>
                <a:lnTo>
                  <a:pt x="5332" y="685"/>
                </a:lnTo>
                <a:lnTo>
                  <a:pt x="5311" y="651"/>
                </a:lnTo>
                <a:lnTo>
                  <a:pt x="5295" y="614"/>
                </a:lnTo>
                <a:lnTo>
                  <a:pt x="5283" y="574"/>
                </a:lnTo>
                <a:lnTo>
                  <a:pt x="5277" y="552"/>
                </a:lnTo>
                <a:lnTo>
                  <a:pt x="5274" y="531"/>
                </a:lnTo>
                <a:lnTo>
                  <a:pt x="5269" y="484"/>
                </a:lnTo>
                <a:lnTo>
                  <a:pt x="5269" y="436"/>
                </a:lnTo>
                <a:lnTo>
                  <a:pt x="5273" y="243"/>
                </a:lnTo>
                <a:close/>
                <a:moveTo>
                  <a:pt x="7484" y="836"/>
                </a:moveTo>
                <a:lnTo>
                  <a:pt x="7336" y="836"/>
                </a:lnTo>
                <a:lnTo>
                  <a:pt x="7162" y="836"/>
                </a:lnTo>
                <a:lnTo>
                  <a:pt x="6838" y="515"/>
                </a:lnTo>
                <a:lnTo>
                  <a:pt x="6523" y="203"/>
                </a:lnTo>
                <a:lnTo>
                  <a:pt x="6522" y="243"/>
                </a:lnTo>
                <a:lnTo>
                  <a:pt x="6522" y="647"/>
                </a:lnTo>
                <a:lnTo>
                  <a:pt x="6524" y="699"/>
                </a:lnTo>
                <a:lnTo>
                  <a:pt x="6528" y="741"/>
                </a:lnTo>
                <a:lnTo>
                  <a:pt x="6533" y="774"/>
                </a:lnTo>
                <a:lnTo>
                  <a:pt x="6539" y="799"/>
                </a:lnTo>
                <a:lnTo>
                  <a:pt x="6550" y="828"/>
                </a:lnTo>
                <a:lnTo>
                  <a:pt x="6556" y="836"/>
                </a:lnTo>
                <a:lnTo>
                  <a:pt x="6407" y="836"/>
                </a:lnTo>
                <a:lnTo>
                  <a:pt x="6412" y="828"/>
                </a:lnTo>
                <a:lnTo>
                  <a:pt x="6424" y="799"/>
                </a:lnTo>
                <a:lnTo>
                  <a:pt x="6430" y="774"/>
                </a:lnTo>
                <a:lnTo>
                  <a:pt x="6436" y="741"/>
                </a:lnTo>
                <a:lnTo>
                  <a:pt x="6438" y="722"/>
                </a:lnTo>
                <a:lnTo>
                  <a:pt x="6439" y="699"/>
                </a:lnTo>
                <a:lnTo>
                  <a:pt x="6440" y="647"/>
                </a:lnTo>
                <a:lnTo>
                  <a:pt x="6444" y="242"/>
                </a:lnTo>
                <a:lnTo>
                  <a:pt x="6441" y="171"/>
                </a:lnTo>
                <a:lnTo>
                  <a:pt x="6435" y="120"/>
                </a:lnTo>
                <a:lnTo>
                  <a:pt x="6393" y="82"/>
                </a:lnTo>
                <a:lnTo>
                  <a:pt x="6357" y="52"/>
                </a:lnTo>
                <a:lnTo>
                  <a:pt x="6704" y="52"/>
                </a:lnTo>
                <a:lnTo>
                  <a:pt x="7369" y="689"/>
                </a:lnTo>
                <a:lnTo>
                  <a:pt x="7370" y="647"/>
                </a:lnTo>
                <a:lnTo>
                  <a:pt x="7373" y="242"/>
                </a:lnTo>
                <a:lnTo>
                  <a:pt x="7371" y="189"/>
                </a:lnTo>
                <a:lnTo>
                  <a:pt x="7368" y="147"/>
                </a:lnTo>
                <a:lnTo>
                  <a:pt x="7362" y="113"/>
                </a:lnTo>
                <a:lnTo>
                  <a:pt x="7356" y="90"/>
                </a:lnTo>
                <a:lnTo>
                  <a:pt x="7345" y="60"/>
                </a:lnTo>
                <a:lnTo>
                  <a:pt x="7339" y="52"/>
                </a:lnTo>
                <a:lnTo>
                  <a:pt x="7484" y="52"/>
                </a:lnTo>
                <a:lnTo>
                  <a:pt x="7480" y="60"/>
                </a:lnTo>
                <a:lnTo>
                  <a:pt x="7468" y="90"/>
                </a:lnTo>
                <a:lnTo>
                  <a:pt x="7462" y="115"/>
                </a:lnTo>
                <a:lnTo>
                  <a:pt x="7456" y="147"/>
                </a:lnTo>
                <a:lnTo>
                  <a:pt x="7455" y="168"/>
                </a:lnTo>
                <a:lnTo>
                  <a:pt x="7453" y="189"/>
                </a:lnTo>
                <a:lnTo>
                  <a:pt x="7451" y="243"/>
                </a:lnTo>
                <a:lnTo>
                  <a:pt x="7451" y="647"/>
                </a:lnTo>
                <a:lnTo>
                  <a:pt x="7453" y="689"/>
                </a:lnTo>
                <a:lnTo>
                  <a:pt x="7455" y="725"/>
                </a:lnTo>
                <a:lnTo>
                  <a:pt x="7458" y="754"/>
                </a:lnTo>
                <a:lnTo>
                  <a:pt x="7463" y="779"/>
                </a:lnTo>
                <a:lnTo>
                  <a:pt x="7523" y="836"/>
                </a:lnTo>
                <a:lnTo>
                  <a:pt x="7484" y="836"/>
                </a:lnTo>
                <a:close/>
                <a:moveTo>
                  <a:pt x="0" y="964"/>
                </a:moveTo>
                <a:lnTo>
                  <a:pt x="491" y="964"/>
                </a:lnTo>
                <a:lnTo>
                  <a:pt x="983" y="964"/>
                </a:lnTo>
                <a:lnTo>
                  <a:pt x="1032" y="1249"/>
                </a:lnTo>
                <a:lnTo>
                  <a:pt x="991" y="1254"/>
                </a:lnTo>
                <a:lnTo>
                  <a:pt x="962" y="1211"/>
                </a:lnTo>
                <a:lnTo>
                  <a:pt x="934" y="1173"/>
                </a:lnTo>
                <a:lnTo>
                  <a:pt x="905" y="1140"/>
                </a:lnTo>
                <a:lnTo>
                  <a:pt x="875" y="1113"/>
                </a:lnTo>
                <a:lnTo>
                  <a:pt x="843" y="1089"/>
                </a:lnTo>
                <a:lnTo>
                  <a:pt x="809" y="1070"/>
                </a:lnTo>
                <a:lnTo>
                  <a:pt x="774" y="1054"/>
                </a:lnTo>
                <a:lnTo>
                  <a:pt x="736" y="1042"/>
                </a:lnTo>
                <a:lnTo>
                  <a:pt x="695" y="1032"/>
                </a:lnTo>
                <a:lnTo>
                  <a:pt x="650" y="1026"/>
                </a:lnTo>
                <a:lnTo>
                  <a:pt x="602" y="1021"/>
                </a:lnTo>
                <a:lnTo>
                  <a:pt x="549" y="1018"/>
                </a:lnTo>
                <a:lnTo>
                  <a:pt x="429" y="1015"/>
                </a:lnTo>
                <a:lnTo>
                  <a:pt x="288" y="1015"/>
                </a:lnTo>
                <a:lnTo>
                  <a:pt x="280" y="1071"/>
                </a:lnTo>
                <a:lnTo>
                  <a:pt x="278" y="1110"/>
                </a:lnTo>
                <a:lnTo>
                  <a:pt x="277" y="1155"/>
                </a:lnTo>
                <a:lnTo>
                  <a:pt x="277" y="1354"/>
                </a:lnTo>
                <a:lnTo>
                  <a:pt x="942" y="1354"/>
                </a:lnTo>
                <a:lnTo>
                  <a:pt x="942" y="1405"/>
                </a:lnTo>
                <a:lnTo>
                  <a:pt x="277" y="1405"/>
                </a:lnTo>
                <a:lnTo>
                  <a:pt x="277" y="1559"/>
                </a:lnTo>
                <a:lnTo>
                  <a:pt x="278" y="1611"/>
                </a:lnTo>
                <a:lnTo>
                  <a:pt x="281" y="1653"/>
                </a:lnTo>
                <a:lnTo>
                  <a:pt x="291" y="1711"/>
                </a:lnTo>
                <a:lnTo>
                  <a:pt x="302" y="1740"/>
                </a:lnTo>
                <a:lnTo>
                  <a:pt x="307" y="1748"/>
                </a:lnTo>
                <a:lnTo>
                  <a:pt x="0" y="1748"/>
                </a:lnTo>
                <a:lnTo>
                  <a:pt x="5" y="1740"/>
                </a:lnTo>
                <a:lnTo>
                  <a:pt x="14" y="1711"/>
                </a:lnTo>
                <a:lnTo>
                  <a:pt x="18" y="1686"/>
                </a:lnTo>
                <a:lnTo>
                  <a:pt x="23" y="1653"/>
                </a:lnTo>
                <a:lnTo>
                  <a:pt x="26" y="1611"/>
                </a:lnTo>
                <a:lnTo>
                  <a:pt x="27" y="1559"/>
                </a:lnTo>
                <a:lnTo>
                  <a:pt x="31" y="1154"/>
                </a:lnTo>
                <a:lnTo>
                  <a:pt x="28" y="1102"/>
                </a:lnTo>
                <a:lnTo>
                  <a:pt x="25" y="1060"/>
                </a:lnTo>
                <a:lnTo>
                  <a:pt x="20" y="1027"/>
                </a:lnTo>
                <a:lnTo>
                  <a:pt x="15" y="1002"/>
                </a:lnTo>
                <a:lnTo>
                  <a:pt x="5" y="972"/>
                </a:lnTo>
                <a:lnTo>
                  <a:pt x="0" y="964"/>
                </a:lnTo>
                <a:close/>
                <a:moveTo>
                  <a:pt x="1788" y="927"/>
                </a:moveTo>
                <a:lnTo>
                  <a:pt x="1850" y="928"/>
                </a:lnTo>
                <a:lnTo>
                  <a:pt x="1910" y="934"/>
                </a:lnTo>
                <a:lnTo>
                  <a:pt x="1968" y="942"/>
                </a:lnTo>
                <a:lnTo>
                  <a:pt x="2022" y="954"/>
                </a:lnTo>
                <a:lnTo>
                  <a:pt x="2073" y="969"/>
                </a:lnTo>
                <a:lnTo>
                  <a:pt x="2122" y="987"/>
                </a:lnTo>
                <a:lnTo>
                  <a:pt x="2166" y="1007"/>
                </a:lnTo>
                <a:lnTo>
                  <a:pt x="2207" y="1031"/>
                </a:lnTo>
                <a:lnTo>
                  <a:pt x="2243" y="1059"/>
                </a:lnTo>
                <a:lnTo>
                  <a:pt x="2276" y="1087"/>
                </a:lnTo>
                <a:lnTo>
                  <a:pt x="2305" y="1119"/>
                </a:lnTo>
                <a:lnTo>
                  <a:pt x="2329" y="1153"/>
                </a:lnTo>
                <a:lnTo>
                  <a:pt x="2347" y="1190"/>
                </a:lnTo>
                <a:lnTo>
                  <a:pt x="2355" y="1208"/>
                </a:lnTo>
                <a:lnTo>
                  <a:pt x="2360" y="1229"/>
                </a:lnTo>
                <a:lnTo>
                  <a:pt x="2366" y="1249"/>
                </a:lnTo>
                <a:lnTo>
                  <a:pt x="2369" y="1270"/>
                </a:lnTo>
                <a:lnTo>
                  <a:pt x="2372" y="1291"/>
                </a:lnTo>
                <a:lnTo>
                  <a:pt x="2372" y="1313"/>
                </a:lnTo>
                <a:lnTo>
                  <a:pt x="2372" y="1339"/>
                </a:lnTo>
                <a:lnTo>
                  <a:pt x="2368" y="1365"/>
                </a:lnTo>
                <a:lnTo>
                  <a:pt x="2364" y="1390"/>
                </a:lnTo>
                <a:lnTo>
                  <a:pt x="2358" y="1414"/>
                </a:lnTo>
                <a:lnTo>
                  <a:pt x="2350" y="1437"/>
                </a:lnTo>
                <a:lnTo>
                  <a:pt x="2341" y="1460"/>
                </a:lnTo>
                <a:lnTo>
                  <a:pt x="2318" y="1504"/>
                </a:lnTo>
                <a:lnTo>
                  <a:pt x="2305" y="1526"/>
                </a:lnTo>
                <a:lnTo>
                  <a:pt x="2290" y="1545"/>
                </a:lnTo>
                <a:lnTo>
                  <a:pt x="2274" y="1566"/>
                </a:lnTo>
                <a:lnTo>
                  <a:pt x="2256" y="1584"/>
                </a:lnTo>
                <a:lnTo>
                  <a:pt x="2217" y="1619"/>
                </a:lnTo>
                <a:lnTo>
                  <a:pt x="2175" y="1652"/>
                </a:lnTo>
                <a:lnTo>
                  <a:pt x="2129" y="1680"/>
                </a:lnTo>
                <a:lnTo>
                  <a:pt x="2079" y="1706"/>
                </a:lnTo>
                <a:lnTo>
                  <a:pt x="2026" y="1728"/>
                </a:lnTo>
                <a:lnTo>
                  <a:pt x="1970" y="1746"/>
                </a:lnTo>
                <a:lnTo>
                  <a:pt x="1914" y="1760"/>
                </a:lnTo>
                <a:lnTo>
                  <a:pt x="1854" y="1771"/>
                </a:lnTo>
                <a:lnTo>
                  <a:pt x="1793" y="1777"/>
                </a:lnTo>
                <a:lnTo>
                  <a:pt x="1732" y="1779"/>
                </a:lnTo>
                <a:lnTo>
                  <a:pt x="1669" y="1777"/>
                </a:lnTo>
                <a:lnTo>
                  <a:pt x="1609" y="1771"/>
                </a:lnTo>
                <a:lnTo>
                  <a:pt x="1551" y="1762"/>
                </a:lnTo>
                <a:lnTo>
                  <a:pt x="1494" y="1750"/>
                </a:lnTo>
                <a:lnTo>
                  <a:pt x="1442" y="1732"/>
                </a:lnTo>
                <a:lnTo>
                  <a:pt x="1392" y="1713"/>
                </a:lnTo>
                <a:lnTo>
                  <a:pt x="1346" y="1691"/>
                </a:lnTo>
                <a:lnTo>
                  <a:pt x="1304" y="1666"/>
                </a:lnTo>
                <a:lnTo>
                  <a:pt x="1265" y="1637"/>
                </a:lnTo>
                <a:lnTo>
                  <a:pt x="1231" y="1607"/>
                </a:lnTo>
                <a:lnTo>
                  <a:pt x="1201" y="1574"/>
                </a:lnTo>
                <a:lnTo>
                  <a:pt x="1176" y="1537"/>
                </a:lnTo>
                <a:lnTo>
                  <a:pt x="1156" y="1500"/>
                </a:lnTo>
                <a:lnTo>
                  <a:pt x="1142" y="1460"/>
                </a:lnTo>
                <a:lnTo>
                  <a:pt x="1133" y="1418"/>
                </a:lnTo>
                <a:lnTo>
                  <a:pt x="1130" y="1398"/>
                </a:lnTo>
                <a:lnTo>
                  <a:pt x="1130" y="1375"/>
                </a:lnTo>
                <a:lnTo>
                  <a:pt x="1130" y="1348"/>
                </a:lnTo>
                <a:lnTo>
                  <a:pt x="1134" y="1322"/>
                </a:lnTo>
                <a:lnTo>
                  <a:pt x="1139" y="1296"/>
                </a:lnTo>
                <a:lnTo>
                  <a:pt x="1146" y="1271"/>
                </a:lnTo>
                <a:lnTo>
                  <a:pt x="1155" y="1246"/>
                </a:lnTo>
                <a:lnTo>
                  <a:pt x="1165" y="1222"/>
                </a:lnTo>
                <a:lnTo>
                  <a:pt x="1193" y="1178"/>
                </a:lnTo>
                <a:lnTo>
                  <a:pt x="1075" y="964"/>
                </a:lnTo>
                <a:lnTo>
                  <a:pt x="1215" y="964"/>
                </a:lnTo>
                <a:lnTo>
                  <a:pt x="1280" y="1085"/>
                </a:lnTo>
                <a:lnTo>
                  <a:pt x="1307" y="1064"/>
                </a:lnTo>
                <a:lnTo>
                  <a:pt x="1337" y="1045"/>
                </a:lnTo>
                <a:lnTo>
                  <a:pt x="1286" y="963"/>
                </a:lnTo>
                <a:lnTo>
                  <a:pt x="1425" y="963"/>
                </a:lnTo>
                <a:lnTo>
                  <a:pt x="1433" y="995"/>
                </a:lnTo>
                <a:lnTo>
                  <a:pt x="1474" y="979"/>
                </a:lnTo>
                <a:lnTo>
                  <a:pt x="1516" y="965"/>
                </a:lnTo>
                <a:lnTo>
                  <a:pt x="1560" y="954"/>
                </a:lnTo>
                <a:lnTo>
                  <a:pt x="1604" y="944"/>
                </a:lnTo>
                <a:lnTo>
                  <a:pt x="1649" y="936"/>
                </a:lnTo>
                <a:lnTo>
                  <a:pt x="1695" y="931"/>
                </a:lnTo>
                <a:lnTo>
                  <a:pt x="1741" y="928"/>
                </a:lnTo>
                <a:lnTo>
                  <a:pt x="1788" y="927"/>
                </a:lnTo>
                <a:close/>
                <a:moveTo>
                  <a:pt x="1843" y="1697"/>
                </a:moveTo>
                <a:lnTo>
                  <a:pt x="1880" y="1696"/>
                </a:lnTo>
                <a:lnTo>
                  <a:pt x="1912" y="1692"/>
                </a:lnTo>
                <a:lnTo>
                  <a:pt x="1943" y="1684"/>
                </a:lnTo>
                <a:lnTo>
                  <a:pt x="1970" y="1675"/>
                </a:lnTo>
                <a:lnTo>
                  <a:pt x="1996" y="1662"/>
                </a:lnTo>
                <a:lnTo>
                  <a:pt x="2019" y="1647"/>
                </a:lnTo>
                <a:lnTo>
                  <a:pt x="2039" y="1632"/>
                </a:lnTo>
                <a:lnTo>
                  <a:pt x="2058" y="1613"/>
                </a:lnTo>
                <a:lnTo>
                  <a:pt x="2072" y="1594"/>
                </a:lnTo>
                <a:lnTo>
                  <a:pt x="2086" y="1573"/>
                </a:lnTo>
                <a:lnTo>
                  <a:pt x="2097" y="1551"/>
                </a:lnTo>
                <a:lnTo>
                  <a:pt x="2106" y="1527"/>
                </a:lnTo>
                <a:lnTo>
                  <a:pt x="2113" y="1503"/>
                </a:lnTo>
                <a:lnTo>
                  <a:pt x="2119" y="1479"/>
                </a:lnTo>
                <a:lnTo>
                  <a:pt x="2121" y="1455"/>
                </a:lnTo>
                <a:lnTo>
                  <a:pt x="2122" y="1430"/>
                </a:lnTo>
                <a:lnTo>
                  <a:pt x="2119" y="1382"/>
                </a:lnTo>
                <a:lnTo>
                  <a:pt x="2115" y="1359"/>
                </a:lnTo>
                <a:lnTo>
                  <a:pt x="2111" y="1338"/>
                </a:lnTo>
                <a:lnTo>
                  <a:pt x="2097" y="1295"/>
                </a:lnTo>
                <a:lnTo>
                  <a:pt x="2078" y="1255"/>
                </a:lnTo>
                <a:lnTo>
                  <a:pt x="2055" y="1216"/>
                </a:lnTo>
                <a:lnTo>
                  <a:pt x="2043" y="1199"/>
                </a:lnTo>
                <a:lnTo>
                  <a:pt x="2029" y="1182"/>
                </a:lnTo>
                <a:lnTo>
                  <a:pt x="2014" y="1165"/>
                </a:lnTo>
                <a:lnTo>
                  <a:pt x="1999" y="1149"/>
                </a:lnTo>
                <a:lnTo>
                  <a:pt x="1966" y="1120"/>
                </a:lnTo>
                <a:lnTo>
                  <a:pt x="1929" y="1094"/>
                </a:lnTo>
                <a:lnTo>
                  <a:pt x="1891" y="1071"/>
                </a:lnTo>
                <a:lnTo>
                  <a:pt x="1851" y="1051"/>
                </a:lnTo>
                <a:lnTo>
                  <a:pt x="1810" y="1035"/>
                </a:lnTo>
                <a:lnTo>
                  <a:pt x="1768" y="1021"/>
                </a:lnTo>
                <a:lnTo>
                  <a:pt x="1727" y="1012"/>
                </a:lnTo>
                <a:lnTo>
                  <a:pt x="1683" y="1006"/>
                </a:lnTo>
                <a:lnTo>
                  <a:pt x="1642" y="1004"/>
                </a:lnTo>
                <a:lnTo>
                  <a:pt x="1605" y="1005"/>
                </a:lnTo>
                <a:lnTo>
                  <a:pt x="1571" y="1010"/>
                </a:lnTo>
                <a:lnTo>
                  <a:pt x="1539" y="1017"/>
                </a:lnTo>
                <a:lnTo>
                  <a:pt x="1511" y="1026"/>
                </a:lnTo>
                <a:lnTo>
                  <a:pt x="1486" y="1037"/>
                </a:lnTo>
                <a:lnTo>
                  <a:pt x="1464" y="1051"/>
                </a:lnTo>
                <a:lnTo>
                  <a:pt x="1443" y="1066"/>
                </a:lnTo>
                <a:lnTo>
                  <a:pt x="1425" y="1083"/>
                </a:lnTo>
                <a:lnTo>
                  <a:pt x="1410" y="1103"/>
                </a:lnTo>
                <a:lnTo>
                  <a:pt x="1398" y="1124"/>
                </a:lnTo>
                <a:lnTo>
                  <a:pt x="1386" y="1146"/>
                </a:lnTo>
                <a:lnTo>
                  <a:pt x="1379" y="1170"/>
                </a:lnTo>
                <a:lnTo>
                  <a:pt x="1372" y="1194"/>
                </a:lnTo>
                <a:lnTo>
                  <a:pt x="1367" y="1219"/>
                </a:lnTo>
                <a:lnTo>
                  <a:pt x="1364" y="1272"/>
                </a:lnTo>
                <a:lnTo>
                  <a:pt x="1365" y="1301"/>
                </a:lnTo>
                <a:lnTo>
                  <a:pt x="1369" y="1333"/>
                </a:lnTo>
                <a:lnTo>
                  <a:pt x="1377" y="1367"/>
                </a:lnTo>
                <a:lnTo>
                  <a:pt x="1389" y="1401"/>
                </a:lnTo>
                <a:lnTo>
                  <a:pt x="1403" y="1436"/>
                </a:lnTo>
                <a:lnTo>
                  <a:pt x="1422" y="1473"/>
                </a:lnTo>
                <a:lnTo>
                  <a:pt x="1444" y="1507"/>
                </a:lnTo>
                <a:lnTo>
                  <a:pt x="1470" y="1541"/>
                </a:lnTo>
                <a:lnTo>
                  <a:pt x="1485" y="1557"/>
                </a:lnTo>
                <a:lnTo>
                  <a:pt x="1501" y="1573"/>
                </a:lnTo>
                <a:lnTo>
                  <a:pt x="1536" y="1602"/>
                </a:lnTo>
                <a:lnTo>
                  <a:pt x="1555" y="1616"/>
                </a:lnTo>
                <a:lnTo>
                  <a:pt x="1576" y="1629"/>
                </a:lnTo>
                <a:lnTo>
                  <a:pt x="1619" y="1652"/>
                </a:lnTo>
                <a:lnTo>
                  <a:pt x="1668" y="1671"/>
                </a:lnTo>
                <a:lnTo>
                  <a:pt x="1721" y="1685"/>
                </a:lnTo>
                <a:lnTo>
                  <a:pt x="1780" y="1694"/>
                </a:lnTo>
                <a:lnTo>
                  <a:pt x="1843" y="1697"/>
                </a:lnTo>
                <a:close/>
                <a:moveTo>
                  <a:pt x="3503" y="1173"/>
                </a:moveTo>
                <a:lnTo>
                  <a:pt x="3502" y="1195"/>
                </a:lnTo>
                <a:lnTo>
                  <a:pt x="3497" y="1216"/>
                </a:lnTo>
                <a:lnTo>
                  <a:pt x="3489" y="1238"/>
                </a:lnTo>
                <a:lnTo>
                  <a:pt x="3479" y="1258"/>
                </a:lnTo>
                <a:lnTo>
                  <a:pt x="3467" y="1278"/>
                </a:lnTo>
                <a:lnTo>
                  <a:pt x="3452" y="1297"/>
                </a:lnTo>
                <a:lnTo>
                  <a:pt x="3434" y="1314"/>
                </a:lnTo>
                <a:lnTo>
                  <a:pt x="3415" y="1331"/>
                </a:lnTo>
                <a:lnTo>
                  <a:pt x="3392" y="1347"/>
                </a:lnTo>
                <a:lnTo>
                  <a:pt x="3368" y="1361"/>
                </a:lnTo>
                <a:lnTo>
                  <a:pt x="3315" y="1388"/>
                </a:lnTo>
                <a:lnTo>
                  <a:pt x="3285" y="1399"/>
                </a:lnTo>
                <a:lnTo>
                  <a:pt x="3254" y="1408"/>
                </a:lnTo>
                <a:lnTo>
                  <a:pt x="3222" y="1417"/>
                </a:lnTo>
                <a:lnTo>
                  <a:pt x="3188" y="1424"/>
                </a:lnTo>
                <a:lnTo>
                  <a:pt x="3307" y="1526"/>
                </a:lnTo>
                <a:lnTo>
                  <a:pt x="3368" y="1577"/>
                </a:lnTo>
                <a:lnTo>
                  <a:pt x="3428" y="1624"/>
                </a:lnTo>
                <a:lnTo>
                  <a:pt x="3485" y="1666"/>
                </a:lnTo>
                <a:lnTo>
                  <a:pt x="3538" y="1698"/>
                </a:lnTo>
                <a:lnTo>
                  <a:pt x="3563" y="1711"/>
                </a:lnTo>
                <a:lnTo>
                  <a:pt x="3587" y="1721"/>
                </a:lnTo>
                <a:lnTo>
                  <a:pt x="3610" y="1728"/>
                </a:lnTo>
                <a:lnTo>
                  <a:pt x="3630" y="1730"/>
                </a:lnTo>
                <a:lnTo>
                  <a:pt x="3630" y="1748"/>
                </a:lnTo>
                <a:lnTo>
                  <a:pt x="3221" y="1748"/>
                </a:lnTo>
                <a:lnTo>
                  <a:pt x="3214" y="1731"/>
                </a:lnTo>
                <a:lnTo>
                  <a:pt x="3200" y="1713"/>
                </a:lnTo>
                <a:lnTo>
                  <a:pt x="3150" y="1656"/>
                </a:lnTo>
                <a:lnTo>
                  <a:pt x="3104" y="1608"/>
                </a:lnTo>
                <a:lnTo>
                  <a:pt x="3064" y="1568"/>
                </a:lnTo>
                <a:lnTo>
                  <a:pt x="3028" y="1535"/>
                </a:lnTo>
                <a:lnTo>
                  <a:pt x="2996" y="1508"/>
                </a:lnTo>
                <a:lnTo>
                  <a:pt x="2970" y="1487"/>
                </a:lnTo>
                <a:lnTo>
                  <a:pt x="2947" y="1472"/>
                </a:lnTo>
                <a:lnTo>
                  <a:pt x="2929" y="1459"/>
                </a:lnTo>
                <a:lnTo>
                  <a:pt x="2875" y="1431"/>
                </a:lnTo>
                <a:lnTo>
                  <a:pt x="2827" y="1410"/>
                </a:lnTo>
                <a:lnTo>
                  <a:pt x="2783" y="1397"/>
                </a:lnTo>
                <a:lnTo>
                  <a:pt x="2764" y="1393"/>
                </a:lnTo>
                <a:lnTo>
                  <a:pt x="2745" y="1391"/>
                </a:lnTo>
                <a:lnTo>
                  <a:pt x="2745" y="1559"/>
                </a:lnTo>
                <a:lnTo>
                  <a:pt x="2746" y="1611"/>
                </a:lnTo>
                <a:lnTo>
                  <a:pt x="2749" y="1653"/>
                </a:lnTo>
                <a:lnTo>
                  <a:pt x="2754" y="1686"/>
                </a:lnTo>
                <a:lnTo>
                  <a:pt x="2759" y="1711"/>
                </a:lnTo>
                <a:lnTo>
                  <a:pt x="2769" y="1740"/>
                </a:lnTo>
                <a:lnTo>
                  <a:pt x="2774" y="1748"/>
                </a:lnTo>
                <a:lnTo>
                  <a:pt x="2465" y="1748"/>
                </a:lnTo>
                <a:lnTo>
                  <a:pt x="2469" y="1740"/>
                </a:lnTo>
                <a:lnTo>
                  <a:pt x="2474" y="1729"/>
                </a:lnTo>
                <a:lnTo>
                  <a:pt x="2479" y="1711"/>
                </a:lnTo>
                <a:lnTo>
                  <a:pt x="2485" y="1686"/>
                </a:lnTo>
                <a:lnTo>
                  <a:pt x="2489" y="1653"/>
                </a:lnTo>
                <a:lnTo>
                  <a:pt x="2493" y="1611"/>
                </a:lnTo>
                <a:lnTo>
                  <a:pt x="2494" y="1559"/>
                </a:lnTo>
                <a:lnTo>
                  <a:pt x="2497" y="1154"/>
                </a:lnTo>
                <a:lnTo>
                  <a:pt x="2496" y="1095"/>
                </a:lnTo>
                <a:lnTo>
                  <a:pt x="2492" y="1048"/>
                </a:lnTo>
                <a:lnTo>
                  <a:pt x="2485" y="1013"/>
                </a:lnTo>
                <a:lnTo>
                  <a:pt x="2478" y="987"/>
                </a:lnTo>
                <a:lnTo>
                  <a:pt x="2470" y="970"/>
                </a:lnTo>
                <a:lnTo>
                  <a:pt x="2463" y="960"/>
                </a:lnTo>
                <a:lnTo>
                  <a:pt x="2457" y="953"/>
                </a:lnTo>
                <a:lnTo>
                  <a:pt x="2963" y="953"/>
                </a:lnTo>
                <a:lnTo>
                  <a:pt x="3043" y="954"/>
                </a:lnTo>
                <a:lnTo>
                  <a:pt x="3079" y="955"/>
                </a:lnTo>
                <a:lnTo>
                  <a:pt x="3114" y="958"/>
                </a:lnTo>
                <a:lnTo>
                  <a:pt x="3178" y="962"/>
                </a:lnTo>
                <a:lnTo>
                  <a:pt x="3234" y="968"/>
                </a:lnTo>
                <a:lnTo>
                  <a:pt x="3285" y="977"/>
                </a:lnTo>
                <a:lnTo>
                  <a:pt x="3328" y="987"/>
                </a:lnTo>
                <a:lnTo>
                  <a:pt x="3367" y="998"/>
                </a:lnTo>
                <a:lnTo>
                  <a:pt x="3400" y="1012"/>
                </a:lnTo>
                <a:lnTo>
                  <a:pt x="3427" y="1027"/>
                </a:lnTo>
                <a:lnTo>
                  <a:pt x="3438" y="1035"/>
                </a:lnTo>
                <a:lnTo>
                  <a:pt x="3449" y="1044"/>
                </a:lnTo>
                <a:lnTo>
                  <a:pt x="3467" y="1061"/>
                </a:lnTo>
                <a:lnTo>
                  <a:pt x="3481" y="1081"/>
                </a:lnTo>
                <a:lnTo>
                  <a:pt x="3492" y="1102"/>
                </a:lnTo>
                <a:lnTo>
                  <a:pt x="3498" y="1124"/>
                </a:lnTo>
                <a:lnTo>
                  <a:pt x="3502" y="1148"/>
                </a:lnTo>
                <a:lnTo>
                  <a:pt x="3503" y="1173"/>
                </a:lnTo>
                <a:close/>
                <a:moveTo>
                  <a:pt x="3004" y="1390"/>
                </a:moveTo>
                <a:lnTo>
                  <a:pt x="3050" y="1388"/>
                </a:lnTo>
                <a:lnTo>
                  <a:pt x="3094" y="1380"/>
                </a:lnTo>
                <a:lnTo>
                  <a:pt x="3136" y="1366"/>
                </a:lnTo>
                <a:lnTo>
                  <a:pt x="3173" y="1348"/>
                </a:lnTo>
                <a:lnTo>
                  <a:pt x="3190" y="1338"/>
                </a:lnTo>
                <a:lnTo>
                  <a:pt x="3205" y="1325"/>
                </a:lnTo>
                <a:lnTo>
                  <a:pt x="3218" y="1312"/>
                </a:lnTo>
                <a:lnTo>
                  <a:pt x="3230" y="1297"/>
                </a:lnTo>
                <a:lnTo>
                  <a:pt x="3239" y="1281"/>
                </a:lnTo>
                <a:lnTo>
                  <a:pt x="3246" y="1263"/>
                </a:lnTo>
                <a:lnTo>
                  <a:pt x="3250" y="1245"/>
                </a:lnTo>
                <a:lnTo>
                  <a:pt x="3251" y="1224"/>
                </a:lnTo>
                <a:lnTo>
                  <a:pt x="3249" y="1196"/>
                </a:lnTo>
                <a:lnTo>
                  <a:pt x="3244" y="1170"/>
                </a:lnTo>
                <a:lnTo>
                  <a:pt x="3235" y="1146"/>
                </a:lnTo>
                <a:lnTo>
                  <a:pt x="3224" y="1124"/>
                </a:lnTo>
                <a:lnTo>
                  <a:pt x="3209" y="1104"/>
                </a:lnTo>
                <a:lnTo>
                  <a:pt x="3191" y="1087"/>
                </a:lnTo>
                <a:lnTo>
                  <a:pt x="3182" y="1078"/>
                </a:lnTo>
                <a:lnTo>
                  <a:pt x="3172" y="1070"/>
                </a:lnTo>
                <a:lnTo>
                  <a:pt x="3149" y="1056"/>
                </a:lnTo>
                <a:lnTo>
                  <a:pt x="3125" y="1044"/>
                </a:lnTo>
                <a:lnTo>
                  <a:pt x="3098" y="1034"/>
                </a:lnTo>
                <a:lnTo>
                  <a:pt x="3070" y="1024"/>
                </a:lnTo>
                <a:lnTo>
                  <a:pt x="3040" y="1018"/>
                </a:lnTo>
                <a:lnTo>
                  <a:pt x="3009" y="1012"/>
                </a:lnTo>
                <a:lnTo>
                  <a:pt x="2976" y="1007"/>
                </a:lnTo>
                <a:lnTo>
                  <a:pt x="2908" y="1005"/>
                </a:lnTo>
                <a:lnTo>
                  <a:pt x="2857" y="1005"/>
                </a:lnTo>
                <a:lnTo>
                  <a:pt x="2816" y="1007"/>
                </a:lnTo>
                <a:lnTo>
                  <a:pt x="2754" y="1015"/>
                </a:lnTo>
                <a:lnTo>
                  <a:pt x="2747" y="1080"/>
                </a:lnTo>
                <a:lnTo>
                  <a:pt x="2745" y="1166"/>
                </a:lnTo>
                <a:lnTo>
                  <a:pt x="2745" y="1324"/>
                </a:lnTo>
                <a:lnTo>
                  <a:pt x="2791" y="1349"/>
                </a:lnTo>
                <a:lnTo>
                  <a:pt x="2818" y="1359"/>
                </a:lnTo>
                <a:lnTo>
                  <a:pt x="2849" y="1369"/>
                </a:lnTo>
                <a:lnTo>
                  <a:pt x="2882" y="1378"/>
                </a:lnTo>
                <a:lnTo>
                  <a:pt x="2918" y="1384"/>
                </a:lnTo>
                <a:lnTo>
                  <a:pt x="2959" y="1389"/>
                </a:lnTo>
                <a:lnTo>
                  <a:pt x="3004" y="1390"/>
                </a:lnTo>
                <a:close/>
                <a:moveTo>
                  <a:pt x="4387" y="1337"/>
                </a:moveTo>
                <a:lnTo>
                  <a:pt x="4438" y="1340"/>
                </a:lnTo>
                <a:lnTo>
                  <a:pt x="4485" y="1344"/>
                </a:lnTo>
                <a:lnTo>
                  <a:pt x="4528" y="1350"/>
                </a:lnTo>
                <a:lnTo>
                  <a:pt x="4565" y="1358"/>
                </a:lnTo>
                <a:lnTo>
                  <a:pt x="4600" y="1367"/>
                </a:lnTo>
                <a:lnTo>
                  <a:pt x="4630" y="1377"/>
                </a:lnTo>
                <a:lnTo>
                  <a:pt x="4657" y="1388"/>
                </a:lnTo>
                <a:lnTo>
                  <a:pt x="4680" y="1400"/>
                </a:lnTo>
                <a:lnTo>
                  <a:pt x="4700" y="1414"/>
                </a:lnTo>
                <a:lnTo>
                  <a:pt x="4716" y="1427"/>
                </a:lnTo>
                <a:lnTo>
                  <a:pt x="4730" y="1442"/>
                </a:lnTo>
                <a:lnTo>
                  <a:pt x="4740" y="1457"/>
                </a:lnTo>
                <a:lnTo>
                  <a:pt x="4753" y="1489"/>
                </a:lnTo>
                <a:lnTo>
                  <a:pt x="4757" y="1506"/>
                </a:lnTo>
                <a:lnTo>
                  <a:pt x="4758" y="1523"/>
                </a:lnTo>
                <a:lnTo>
                  <a:pt x="4756" y="1546"/>
                </a:lnTo>
                <a:lnTo>
                  <a:pt x="4748" y="1570"/>
                </a:lnTo>
                <a:lnTo>
                  <a:pt x="4736" y="1593"/>
                </a:lnTo>
                <a:lnTo>
                  <a:pt x="4721" y="1614"/>
                </a:lnTo>
                <a:lnTo>
                  <a:pt x="4700" y="1634"/>
                </a:lnTo>
                <a:lnTo>
                  <a:pt x="4676" y="1653"/>
                </a:lnTo>
                <a:lnTo>
                  <a:pt x="4648" y="1670"/>
                </a:lnTo>
                <a:lnTo>
                  <a:pt x="4617" y="1686"/>
                </a:lnTo>
                <a:lnTo>
                  <a:pt x="4583" y="1701"/>
                </a:lnTo>
                <a:lnTo>
                  <a:pt x="4545" y="1713"/>
                </a:lnTo>
                <a:lnTo>
                  <a:pt x="4505" y="1723"/>
                </a:lnTo>
                <a:lnTo>
                  <a:pt x="4462" y="1732"/>
                </a:lnTo>
                <a:lnTo>
                  <a:pt x="4416" y="1739"/>
                </a:lnTo>
                <a:lnTo>
                  <a:pt x="4368" y="1745"/>
                </a:lnTo>
                <a:lnTo>
                  <a:pt x="4318" y="1747"/>
                </a:lnTo>
                <a:lnTo>
                  <a:pt x="4266" y="1748"/>
                </a:lnTo>
                <a:lnTo>
                  <a:pt x="3913" y="1748"/>
                </a:lnTo>
                <a:lnTo>
                  <a:pt x="3702" y="1748"/>
                </a:lnTo>
                <a:lnTo>
                  <a:pt x="3707" y="1740"/>
                </a:lnTo>
                <a:lnTo>
                  <a:pt x="3712" y="1729"/>
                </a:lnTo>
                <a:lnTo>
                  <a:pt x="3717" y="1711"/>
                </a:lnTo>
                <a:lnTo>
                  <a:pt x="3723" y="1686"/>
                </a:lnTo>
                <a:lnTo>
                  <a:pt x="3727" y="1653"/>
                </a:lnTo>
                <a:lnTo>
                  <a:pt x="3731" y="1611"/>
                </a:lnTo>
                <a:lnTo>
                  <a:pt x="3732" y="1559"/>
                </a:lnTo>
                <a:lnTo>
                  <a:pt x="3735" y="1154"/>
                </a:lnTo>
                <a:lnTo>
                  <a:pt x="3734" y="1102"/>
                </a:lnTo>
                <a:lnTo>
                  <a:pt x="3731" y="1060"/>
                </a:lnTo>
                <a:lnTo>
                  <a:pt x="3725" y="1027"/>
                </a:lnTo>
                <a:lnTo>
                  <a:pt x="3719" y="1002"/>
                </a:lnTo>
                <a:lnTo>
                  <a:pt x="3707" y="972"/>
                </a:lnTo>
                <a:lnTo>
                  <a:pt x="3702" y="964"/>
                </a:lnTo>
                <a:lnTo>
                  <a:pt x="4012" y="964"/>
                </a:lnTo>
                <a:lnTo>
                  <a:pt x="4223" y="964"/>
                </a:lnTo>
                <a:lnTo>
                  <a:pt x="4272" y="965"/>
                </a:lnTo>
                <a:lnTo>
                  <a:pt x="4317" y="968"/>
                </a:lnTo>
                <a:lnTo>
                  <a:pt x="4361" y="971"/>
                </a:lnTo>
                <a:lnTo>
                  <a:pt x="4403" y="976"/>
                </a:lnTo>
                <a:lnTo>
                  <a:pt x="4442" y="983"/>
                </a:lnTo>
                <a:lnTo>
                  <a:pt x="4478" y="990"/>
                </a:lnTo>
                <a:lnTo>
                  <a:pt x="4541" y="1010"/>
                </a:lnTo>
                <a:lnTo>
                  <a:pt x="4569" y="1021"/>
                </a:lnTo>
                <a:lnTo>
                  <a:pt x="4592" y="1035"/>
                </a:lnTo>
                <a:lnTo>
                  <a:pt x="4614" y="1048"/>
                </a:lnTo>
                <a:lnTo>
                  <a:pt x="4623" y="1056"/>
                </a:lnTo>
                <a:lnTo>
                  <a:pt x="4631" y="1064"/>
                </a:lnTo>
                <a:lnTo>
                  <a:pt x="4645" y="1081"/>
                </a:lnTo>
                <a:lnTo>
                  <a:pt x="4655" y="1099"/>
                </a:lnTo>
                <a:lnTo>
                  <a:pt x="4660" y="1120"/>
                </a:lnTo>
                <a:lnTo>
                  <a:pt x="4663" y="1140"/>
                </a:lnTo>
                <a:lnTo>
                  <a:pt x="4662" y="1162"/>
                </a:lnTo>
                <a:lnTo>
                  <a:pt x="4657" y="1182"/>
                </a:lnTo>
                <a:lnTo>
                  <a:pt x="4650" y="1201"/>
                </a:lnTo>
                <a:lnTo>
                  <a:pt x="4640" y="1219"/>
                </a:lnTo>
                <a:lnTo>
                  <a:pt x="4629" y="1234"/>
                </a:lnTo>
                <a:lnTo>
                  <a:pt x="4614" y="1249"/>
                </a:lnTo>
                <a:lnTo>
                  <a:pt x="4598" y="1263"/>
                </a:lnTo>
                <a:lnTo>
                  <a:pt x="4580" y="1275"/>
                </a:lnTo>
                <a:lnTo>
                  <a:pt x="4539" y="1297"/>
                </a:lnTo>
                <a:lnTo>
                  <a:pt x="4516" y="1305"/>
                </a:lnTo>
                <a:lnTo>
                  <a:pt x="4493" y="1313"/>
                </a:lnTo>
                <a:lnTo>
                  <a:pt x="4442" y="1326"/>
                </a:lnTo>
                <a:lnTo>
                  <a:pt x="4387" y="1337"/>
                </a:lnTo>
                <a:close/>
                <a:moveTo>
                  <a:pt x="3983" y="1155"/>
                </a:moveTo>
                <a:lnTo>
                  <a:pt x="3983" y="1299"/>
                </a:lnTo>
                <a:lnTo>
                  <a:pt x="4027" y="1314"/>
                </a:lnTo>
                <a:lnTo>
                  <a:pt x="4052" y="1319"/>
                </a:lnTo>
                <a:lnTo>
                  <a:pt x="4077" y="1324"/>
                </a:lnTo>
                <a:lnTo>
                  <a:pt x="4132" y="1330"/>
                </a:lnTo>
                <a:lnTo>
                  <a:pt x="4197" y="1332"/>
                </a:lnTo>
                <a:lnTo>
                  <a:pt x="4223" y="1331"/>
                </a:lnTo>
                <a:lnTo>
                  <a:pt x="4248" y="1329"/>
                </a:lnTo>
                <a:lnTo>
                  <a:pt x="4293" y="1321"/>
                </a:lnTo>
                <a:lnTo>
                  <a:pt x="4315" y="1315"/>
                </a:lnTo>
                <a:lnTo>
                  <a:pt x="4334" y="1307"/>
                </a:lnTo>
                <a:lnTo>
                  <a:pt x="4352" y="1299"/>
                </a:lnTo>
                <a:lnTo>
                  <a:pt x="4368" y="1290"/>
                </a:lnTo>
                <a:lnTo>
                  <a:pt x="4395" y="1270"/>
                </a:lnTo>
                <a:lnTo>
                  <a:pt x="4416" y="1246"/>
                </a:lnTo>
                <a:lnTo>
                  <a:pt x="4423" y="1232"/>
                </a:lnTo>
                <a:lnTo>
                  <a:pt x="4429" y="1219"/>
                </a:lnTo>
                <a:lnTo>
                  <a:pt x="4431" y="1205"/>
                </a:lnTo>
                <a:lnTo>
                  <a:pt x="4433" y="1190"/>
                </a:lnTo>
                <a:lnTo>
                  <a:pt x="4431" y="1165"/>
                </a:lnTo>
                <a:lnTo>
                  <a:pt x="4427" y="1141"/>
                </a:lnTo>
                <a:lnTo>
                  <a:pt x="4420" y="1121"/>
                </a:lnTo>
                <a:lnTo>
                  <a:pt x="4410" y="1103"/>
                </a:lnTo>
                <a:lnTo>
                  <a:pt x="4396" y="1086"/>
                </a:lnTo>
                <a:lnTo>
                  <a:pt x="4382" y="1072"/>
                </a:lnTo>
                <a:lnTo>
                  <a:pt x="4363" y="1060"/>
                </a:lnTo>
                <a:lnTo>
                  <a:pt x="4343" y="1049"/>
                </a:lnTo>
                <a:lnTo>
                  <a:pt x="4320" y="1040"/>
                </a:lnTo>
                <a:lnTo>
                  <a:pt x="4297" y="1034"/>
                </a:lnTo>
                <a:lnTo>
                  <a:pt x="4270" y="1028"/>
                </a:lnTo>
                <a:lnTo>
                  <a:pt x="4242" y="1023"/>
                </a:lnTo>
                <a:lnTo>
                  <a:pt x="4181" y="1018"/>
                </a:lnTo>
                <a:lnTo>
                  <a:pt x="4113" y="1015"/>
                </a:lnTo>
                <a:lnTo>
                  <a:pt x="4051" y="1019"/>
                </a:lnTo>
                <a:lnTo>
                  <a:pt x="3992" y="1027"/>
                </a:lnTo>
                <a:lnTo>
                  <a:pt x="3985" y="1080"/>
                </a:lnTo>
                <a:lnTo>
                  <a:pt x="3983" y="1155"/>
                </a:lnTo>
                <a:close/>
                <a:moveTo>
                  <a:pt x="4231" y="1697"/>
                </a:moveTo>
                <a:lnTo>
                  <a:pt x="4285" y="1695"/>
                </a:lnTo>
                <a:lnTo>
                  <a:pt x="4336" y="1691"/>
                </a:lnTo>
                <a:lnTo>
                  <a:pt x="4380" y="1680"/>
                </a:lnTo>
                <a:lnTo>
                  <a:pt x="4401" y="1673"/>
                </a:lnTo>
                <a:lnTo>
                  <a:pt x="4420" y="1667"/>
                </a:lnTo>
                <a:lnTo>
                  <a:pt x="4451" y="1646"/>
                </a:lnTo>
                <a:lnTo>
                  <a:pt x="4464" y="1635"/>
                </a:lnTo>
                <a:lnTo>
                  <a:pt x="4475" y="1621"/>
                </a:lnTo>
                <a:lnTo>
                  <a:pt x="4484" y="1607"/>
                </a:lnTo>
                <a:lnTo>
                  <a:pt x="4489" y="1590"/>
                </a:lnTo>
                <a:lnTo>
                  <a:pt x="4494" y="1571"/>
                </a:lnTo>
                <a:lnTo>
                  <a:pt x="4495" y="1551"/>
                </a:lnTo>
                <a:lnTo>
                  <a:pt x="4494" y="1536"/>
                </a:lnTo>
                <a:lnTo>
                  <a:pt x="4492" y="1521"/>
                </a:lnTo>
                <a:lnTo>
                  <a:pt x="4487" y="1509"/>
                </a:lnTo>
                <a:lnTo>
                  <a:pt x="4481" y="1495"/>
                </a:lnTo>
                <a:lnTo>
                  <a:pt x="4465" y="1472"/>
                </a:lnTo>
                <a:lnTo>
                  <a:pt x="4455" y="1461"/>
                </a:lnTo>
                <a:lnTo>
                  <a:pt x="4444" y="1451"/>
                </a:lnTo>
                <a:lnTo>
                  <a:pt x="4417" y="1433"/>
                </a:lnTo>
                <a:lnTo>
                  <a:pt x="4387" y="1417"/>
                </a:lnTo>
                <a:lnTo>
                  <a:pt x="4353" y="1403"/>
                </a:lnTo>
                <a:lnTo>
                  <a:pt x="4316" y="1392"/>
                </a:lnTo>
                <a:lnTo>
                  <a:pt x="4276" y="1382"/>
                </a:lnTo>
                <a:lnTo>
                  <a:pt x="4234" y="1374"/>
                </a:lnTo>
                <a:lnTo>
                  <a:pt x="4192" y="1368"/>
                </a:lnTo>
                <a:lnTo>
                  <a:pt x="4149" y="1364"/>
                </a:lnTo>
                <a:lnTo>
                  <a:pt x="4106" y="1360"/>
                </a:lnTo>
                <a:lnTo>
                  <a:pt x="4063" y="1359"/>
                </a:lnTo>
                <a:lnTo>
                  <a:pt x="3983" y="1359"/>
                </a:lnTo>
                <a:lnTo>
                  <a:pt x="3983" y="1559"/>
                </a:lnTo>
                <a:lnTo>
                  <a:pt x="3984" y="1611"/>
                </a:lnTo>
                <a:lnTo>
                  <a:pt x="3987" y="1653"/>
                </a:lnTo>
                <a:lnTo>
                  <a:pt x="4032" y="1670"/>
                </a:lnTo>
                <a:lnTo>
                  <a:pt x="4060" y="1677"/>
                </a:lnTo>
                <a:lnTo>
                  <a:pt x="4088" y="1684"/>
                </a:lnTo>
                <a:lnTo>
                  <a:pt x="4120" y="1689"/>
                </a:lnTo>
                <a:lnTo>
                  <a:pt x="4155" y="1694"/>
                </a:lnTo>
                <a:lnTo>
                  <a:pt x="4191" y="1696"/>
                </a:lnTo>
                <a:lnTo>
                  <a:pt x="4231" y="1697"/>
                </a:lnTo>
                <a:close/>
                <a:moveTo>
                  <a:pt x="5855" y="964"/>
                </a:moveTo>
                <a:lnTo>
                  <a:pt x="5852" y="970"/>
                </a:lnTo>
                <a:lnTo>
                  <a:pt x="5844" y="992"/>
                </a:lnTo>
                <a:lnTo>
                  <a:pt x="5834" y="1031"/>
                </a:lnTo>
                <a:lnTo>
                  <a:pt x="5829" y="1061"/>
                </a:lnTo>
                <a:lnTo>
                  <a:pt x="5827" y="1097"/>
                </a:lnTo>
                <a:lnTo>
                  <a:pt x="5827" y="1155"/>
                </a:lnTo>
                <a:lnTo>
                  <a:pt x="5827" y="1305"/>
                </a:lnTo>
                <a:lnTo>
                  <a:pt x="5826" y="1347"/>
                </a:lnTo>
                <a:lnTo>
                  <a:pt x="5822" y="1388"/>
                </a:lnTo>
                <a:lnTo>
                  <a:pt x="5816" y="1430"/>
                </a:lnTo>
                <a:lnTo>
                  <a:pt x="5807" y="1470"/>
                </a:lnTo>
                <a:lnTo>
                  <a:pt x="5793" y="1509"/>
                </a:lnTo>
                <a:lnTo>
                  <a:pt x="5776" y="1548"/>
                </a:lnTo>
                <a:lnTo>
                  <a:pt x="5767" y="1566"/>
                </a:lnTo>
                <a:lnTo>
                  <a:pt x="5756" y="1584"/>
                </a:lnTo>
                <a:lnTo>
                  <a:pt x="5732" y="1618"/>
                </a:lnTo>
                <a:lnTo>
                  <a:pt x="5702" y="1650"/>
                </a:lnTo>
                <a:lnTo>
                  <a:pt x="5669" y="1678"/>
                </a:lnTo>
                <a:lnTo>
                  <a:pt x="5651" y="1691"/>
                </a:lnTo>
                <a:lnTo>
                  <a:pt x="5631" y="1703"/>
                </a:lnTo>
                <a:lnTo>
                  <a:pt x="5588" y="1725"/>
                </a:lnTo>
                <a:lnTo>
                  <a:pt x="5565" y="1734"/>
                </a:lnTo>
                <a:lnTo>
                  <a:pt x="5540" y="1742"/>
                </a:lnTo>
                <a:lnTo>
                  <a:pt x="5486" y="1754"/>
                </a:lnTo>
                <a:lnTo>
                  <a:pt x="5427" y="1762"/>
                </a:lnTo>
                <a:lnTo>
                  <a:pt x="5394" y="1764"/>
                </a:lnTo>
                <a:lnTo>
                  <a:pt x="5361" y="1765"/>
                </a:lnTo>
                <a:lnTo>
                  <a:pt x="5296" y="1763"/>
                </a:lnTo>
                <a:lnTo>
                  <a:pt x="5236" y="1759"/>
                </a:lnTo>
                <a:lnTo>
                  <a:pt x="5181" y="1750"/>
                </a:lnTo>
                <a:lnTo>
                  <a:pt x="5130" y="1738"/>
                </a:lnTo>
                <a:lnTo>
                  <a:pt x="5083" y="1722"/>
                </a:lnTo>
                <a:lnTo>
                  <a:pt x="5041" y="1704"/>
                </a:lnTo>
                <a:lnTo>
                  <a:pt x="5003" y="1683"/>
                </a:lnTo>
                <a:lnTo>
                  <a:pt x="4970" y="1658"/>
                </a:lnTo>
                <a:lnTo>
                  <a:pt x="4940" y="1629"/>
                </a:lnTo>
                <a:lnTo>
                  <a:pt x="4917" y="1599"/>
                </a:lnTo>
                <a:lnTo>
                  <a:pt x="4895" y="1563"/>
                </a:lnTo>
                <a:lnTo>
                  <a:pt x="4879" y="1527"/>
                </a:lnTo>
                <a:lnTo>
                  <a:pt x="4867" y="1486"/>
                </a:lnTo>
                <a:lnTo>
                  <a:pt x="4862" y="1466"/>
                </a:lnTo>
                <a:lnTo>
                  <a:pt x="4858" y="1443"/>
                </a:lnTo>
                <a:lnTo>
                  <a:pt x="4853" y="1398"/>
                </a:lnTo>
                <a:lnTo>
                  <a:pt x="4853" y="1349"/>
                </a:lnTo>
                <a:lnTo>
                  <a:pt x="4858" y="1155"/>
                </a:lnTo>
                <a:lnTo>
                  <a:pt x="4857" y="1104"/>
                </a:lnTo>
                <a:lnTo>
                  <a:pt x="4854" y="1063"/>
                </a:lnTo>
                <a:lnTo>
                  <a:pt x="4850" y="1030"/>
                </a:lnTo>
                <a:lnTo>
                  <a:pt x="4844" y="1004"/>
                </a:lnTo>
                <a:lnTo>
                  <a:pt x="4838" y="986"/>
                </a:lnTo>
                <a:lnTo>
                  <a:pt x="4834" y="973"/>
                </a:lnTo>
                <a:lnTo>
                  <a:pt x="4828" y="964"/>
                </a:lnTo>
                <a:lnTo>
                  <a:pt x="5143" y="964"/>
                </a:lnTo>
                <a:lnTo>
                  <a:pt x="5139" y="973"/>
                </a:lnTo>
                <a:lnTo>
                  <a:pt x="5134" y="986"/>
                </a:lnTo>
                <a:lnTo>
                  <a:pt x="5129" y="1004"/>
                </a:lnTo>
                <a:lnTo>
                  <a:pt x="5120" y="1063"/>
                </a:lnTo>
                <a:lnTo>
                  <a:pt x="5116" y="1104"/>
                </a:lnTo>
                <a:lnTo>
                  <a:pt x="5115" y="1155"/>
                </a:lnTo>
                <a:lnTo>
                  <a:pt x="5116" y="1382"/>
                </a:lnTo>
                <a:lnTo>
                  <a:pt x="5118" y="1437"/>
                </a:lnTo>
                <a:lnTo>
                  <a:pt x="5126" y="1493"/>
                </a:lnTo>
                <a:lnTo>
                  <a:pt x="5133" y="1519"/>
                </a:lnTo>
                <a:lnTo>
                  <a:pt x="5142" y="1545"/>
                </a:lnTo>
                <a:lnTo>
                  <a:pt x="5154" y="1569"/>
                </a:lnTo>
                <a:lnTo>
                  <a:pt x="5168" y="1592"/>
                </a:lnTo>
                <a:lnTo>
                  <a:pt x="5184" y="1613"/>
                </a:lnTo>
                <a:lnTo>
                  <a:pt x="5203" y="1633"/>
                </a:lnTo>
                <a:lnTo>
                  <a:pt x="5226" y="1650"/>
                </a:lnTo>
                <a:lnTo>
                  <a:pt x="5252" y="1663"/>
                </a:lnTo>
                <a:lnTo>
                  <a:pt x="5283" y="1676"/>
                </a:lnTo>
                <a:lnTo>
                  <a:pt x="5316" y="1684"/>
                </a:lnTo>
                <a:lnTo>
                  <a:pt x="5353" y="1689"/>
                </a:lnTo>
                <a:lnTo>
                  <a:pt x="5394" y="1692"/>
                </a:lnTo>
                <a:lnTo>
                  <a:pt x="5442" y="1689"/>
                </a:lnTo>
                <a:lnTo>
                  <a:pt x="5485" y="1684"/>
                </a:lnTo>
                <a:lnTo>
                  <a:pt x="5505" y="1679"/>
                </a:lnTo>
                <a:lnTo>
                  <a:pt x="5524" y="1673"/>
                </a:lnTo>
                <a:lnTo>
                  <a:pt x="5542" y="1668"/>
                </a:lnTo>
                <a:lnTo>
                  <a:pt x="5559" y="1660"/>
                </a:lnTo>
                <a:lnTo>
                  <a:pt x="5576" y="1652"/>
                </a:lnTo>
                <a:lnTo>
                  <a:pt x="5592" y="1644"/>
                </a:lnTo>
                <a:lnTo>
                  <a:pt x="5621" y="1624"/>
                </a:lnTo>
                <a:lnTo>
                  <a:pt x="5646" y="1601"/>
                </a:lnTo>
                <a:lnTo>
                  <a:pt x="5668" y="1576"/>
                </a:lnTo>
                <a:lnTo>
                  <a:pt x="5688" y="1548"/>
                </a:lnTo>
                <a:lnTo>
                  <a:pt x="5703" y="1517"/>
                </a:lnTo>
                <a:lnTo>
                  <a:pt x="5717" y="1484"/>
                </a:lnTo>
                <a:lnTo>
                  <a:pt x="5727" y="1449"/>
                </a:lnTo>
                <a:lnTo>
                  <a:pt x="5736" y="1411"/>
                </a:lnTo>
                <a:lnTo>
                  <a:pt x="5742" y="1373"/>
                </a:lnTo>
                <a:lnTo>
                  <a:pt x="5745" y="1333"/>
                </a:lnTo>
                <a:lnTo>
                  <a:pt x="5746" y="1291"/>
                </a:lnTo>
                <a:lnTo>
                  <a:pt x="5746" y="1246"/>
                </a:lnTo>
                <a:lnTo>
                  <a:pt x="5748" y="1154"/>
                </a:lnTo>
                <a:lnTo>
                  <a:pt x="5746" y="1102"/>
                </a:lnTo>
                <a:lnTo>
                  <a:pt x="5743" y="1060"/>
                </a:lnTo>
                <a:lnTo>
                  <a:pt x="5733" y="1002"/>
                </a:lnTo>
                <a:lnTo>
                  <a:pt x="5722" y="972"/>
                </a:lnTo>
                <a:lnTo>
                  <a:pt x="5717" y="964"/>
                </a:lnTo>
                <a:lnTo>
                  <a:pt x="5855" y="964"/>
                </a:lnTo>
                <a:close/>
                <a:moveTo>
                  <a:pt x="7015" y="1559"/>
                </a:moveTo>
                <a:lnTo>
                  <a:pt x="7016" y="1601"/>
                </a:lnTo>
                <a:lnTo>
                  <a:pt x="7018" y="1637"/>
                </a:lnTo>
                <a:lnTo>
                  <a:pt x="7022" y="1667"/>
                </a:lnTo>
                <a:lnTo>
                  <a:pt x="7026" y="1692"/>
                </a:lnTo>
                <a:lnTo>
                  <a:pt x="7086" y="1748"/>
                </a:lnTo>
                <a:lnTo>
                  <a:pt x="7048" y="1748"/>
                </a:lnTo>
                <a:lnTo>
                  <a:pt x="6899" y="1748"/>
                </a:lnTo>
                <a:lnTo>
                  <a:pt x="6726" y="1748"/>
                </a:lnTo>
                <a:lnTo>
                  <a:pt x="6402" y="1427"/>
                </a:lnTo>
                <a:lnTo>
                  <a:pt x="6087" y="1115"/>
                </a:lnTo>
                <a:lnTo>
                  <a:pt x="6085" y="1155"/>
                </a:lnTo>
                <a:lnTo>
                  <a:pt x="6085" y="1559"/>
                </a:lnTo>
                <a:lnTo>
                  <a:pt x="6088" y="1611"/>
                </a:lnTo>
                <a:lnTo>
                  <a:pt x="6091" y="1653"/>
                </a:lnTo>
                <a:lnTo>
                  <a:pt x="6097" y="1686"/>
                </a:lnTo>
                <a:lnTo>
                  <a:pt x="6102" y="1711"/>
                </a:lnTo>
                <a:lnTo>
                  <a:pt x="6114" y="1740"/>
                </a:lnTo>
                <a:lnTo>
                  <a:pt x="6119" y="1748"/>
                </a:lnTo>
                <a:lnTo>
                  <a:pt x="5971" y="1748"/>
                </a:lnTo>
                <a:lnTo>
                  <a:pt x="5975" y="1740"/>
                </a:lnTo>
                <a:lnTo>
                  <a:pt x="5988" y="1711"/>
                </a:lnTo>
                <a:lnTo>
                  <a:pt x="5994" y="1686"/>
                </a:lnTo>
                <a:lnTo>
                  <a:pt x="5999" y="1653"/>
                </a:lnTo>
                <a:lnTo>
                  <a:pt x="6002" y="1634"/>
                </a:lnTo>
                <a:lnTo>
                  <a:pt x="6003" y="1611"/>
                </a:lnTo>
                <a:lnTo>
                  <a:pt x="6004" y="1559"/>
                </a:lnTo>
                <a:lnTo>
                  <a:pt x="6007" y="1154"/>
                </a:lnTo>
                <a:lnTo>
                  <a:pt x="6005" y="1083"/>
                </a:lnTo>
                <a:lnTo>
                  <a:pt x="5998" y="1032"/>
                </a:lnTo>
                <a:lnTo>
                  <a:pt x="5956" y="994"/>
                </a:lnTo>
                <a:lnTo>
                  <a:pt x="5921" y="964"/>
                </a:lnTo>
                <a:lnTo>
                  <a:pt x="6268" y="964"/>
                </a:lnTo>
                <a:lnTo>
                  <a:pt x="6932" y="1601"/>
                </a:lnTo>
                <a:lnTo>
                  <a:pt x="6933" y="1559"/>
                </a:lnTo>
                <a:lnTo>
                  <a:pt x="6937" y="1154"/>
                </a:lnTo>
                <a:lnTo>
                  <a:pt x="6935" y="1102"/>
                </a:lnTo>
                <a:lnTo>
                  <a:pt x="6931" y="1060"/>
                </a:lnTo>
                <a:lnTo>
                  <a:pt x="6925" y="1027"/>
                </a:lnTo>
                <a:lnTo>
                  <a:pt x="6920" y="1002"/>
                </a:lnTo>
                <a:lnTo>
                  <a:pt x="6908" y="972"/>
                </a:lnTo>
                <a:lnTo>
                  <a:pt x="6903" y="964"/>
                </a:lnTo>
                <a:lnTo>
                  <a:pt x="7048" y="964"/>
                </a:lnTo>
                <a:lnTo>
                  <a:pt x="7043" y="972"/>
                </a:lnTo>
                <a:lnTo>
                  <a:pt x="7032" y="1002"/>
                </a:lnTo>
                <a:lnTo>
                  <a:pt x="7025" y="1027"/>
                </a:lnTo>
                <a:lnTo>
                  <a:pt x="7020" y="1060"/>
                </a:lnTo>
                <a:lnTo>
                  <a:pt x="7018" y="1080"/>
                </a:lnTo>
                <a:lnTo>
                  <a:pt x="7016" y="1103"/>
                </a:lnTo>
                <a:lnTo>
                  <a:pt x="7015" y="1155"/>
                </a:lnTo>
                <a:lnTo>
                  <a:pt x="7015" y="1559"/>
                </a:lnTo>
                <a:close/>
                <a:moveTo>
                  <a:pt x="7750" y="964"/>
                </a:moveTo>
                <a:lnTo>
                  <a:pt x="7855" y="969"/>
                </a:lnTo>
                <a:lnTo>
                  <a:pt x="7905" y="973"/>
                </a:lnTo>
                <a:lnTo>
                  <a:pt x="7955" y="981"/>
                </a:lnTo>
                <a:lnTo>
                  <a:pt x="8002" y="990"/>
                </a:lnTo>
                <a:lnTo>
                  <a:pt x="8047" y="1003"/>
                </a:lnTo>
                <a:lnTo>
                  <a:pt x="8090" y="1018"/>
                </a:lnTo>
                <a:lnTo>
                  <a:pt x="8129" y="1036"/>
                </a:lnTo>
                <a:lnTo>
                  <a:pt x="8166" y="1056"/>
                </a:lnTo>
                <a:lnTo>
                  <a:pt x="8183" y="1068"/>
                </a:lnTo>
                <a:lnTo>
                  <a:pt x="8199" y="1079"/>
                </a:lnTo>
                <a:lnTo>
                  <a:pt x="8227" y="1106"/>
                </a:lnTo>
                <a:lnTo>
                  <a:pt x="8240" y="1120"/>
                </a:lnTo>
                <a:lnTo>
                  <a:pt x="8252" y="1136"/>
                </a:lnTo>
                <a:lnTo>
                  <a:pt x="8271" y="1169"/>
                </a:lnTo>
                <a:lnTo>
                  <a:pt x="8286" y="1205"/>
                </a:lnTo>
                <a:lnTo>
                  <a:pt x="8294" y="1246"/>
                </a:lnTo>
                <a:lnTo>
                  <a:pt x="8296" y="1267"/>
                </a:lnTo>
                <a:lnTo>
                  <a:pt x="8297" y="1289"/>
                </a:lnTo>
                <a:lnTo>
                  <a:pt x="8295" y="1333"/>
                </a:lnTo>
                <a:lnTo>
                  <a:pt x="8291" y="1355"/>
                </a:lnTo>
                <a:lnTo>
                  <a:pt x="8287" y="1376"/>
                </a:lnTo>
                <a:lnTo>
                  <a:pt x="8274" y="1418"/>
                </a:lnTo>
                <a:lnTo>
                  <a:pt x="8257" y="1460"/>
                </a:lnTo>
                <a:lnTo>
                  <a:pt x="8246" y="1481"/>
                </a:lnTo>
                <a:lnTo>
                  <a:pt x="8235" y="1500"/>
                </a:lnTo>
                <a:lnTo>
                  <a:pt x="8208" y="1537"/>
                </a:lnTo>
                <a:lnTo>
                  <a:pt x="8176" y="1574"/>
                </a:lnTo>
                <a:lnTo>
                  <a:pt x="8138" y="1608"/>
                </a:lnTo>
                <a:lnTo>
                  <a:pt x="8118" y="1622"/>
                </a:lnTo>
                <a:lnTo>
                  <a:pt x="8098" y="1638"/>
                </a:lnTo>
                <a:lnTo>
                  <a:pt x="8075" y="1652"/>
                </a:lnTo>
                <a:lnTo>
                  <a:pt x="8051" y="1666"/>
                </a:lnTo>
                <a:lnTo>
                  <a:pt x="8026" y="1678"/>
                </a:lnTo>
                <a:lnTo>
                  <a:pt x="8000" y="1691"/>
                </a:lnTo>
                <a:lnTo>
                  <a:pt x="7973" y="1701"/>
                </a:lnTo>
                <a:lnTo>
                  <a:pt x="7945" y="1711"/>
                </a:lnTo>
                <a:lnTo>
                  <a:pt x="7886" y="1727"/>
                </a:lnTo>
                <a:lnTo>
                  <a:pt x="7821" y="1739"/>
                </a:lnTo>
                <a:lnTo>
                  <a:pt x="7753" y="1747"/>
                </a:lnTo>
                <a:lnTo>
                  <a:pt x="7717" y="1750"/>
                </a:lnTo>
                <a:lnTo>
                  <a:pt x="7679" y="1750"/>
                </a:lnTo>
                <a:lnTo>
                  <a:pt x="7513" y="1750"/>
                </a:lnTo>
                <a:lnTo>
                  <a:pt x="7203" y="1750"/>
                </a:lnTo>
                <a:lnTo>
                  <a:pt x="7208" y="1742"/>
                </a:lnTo>
                <a:lnTo>
                  <a:pt x="7212" y="1730"/>
                </a:lnTo>
                <a:lnTo>
                  <a:pt x="7218" y="1712"/>
                </a:lnTo>
                <a:lnTo>
                  <a:pt x="7224" y="1687"/>
                </a:lnTo>
                <a:lnTo>
                  <a:pt x="7228" y="1654"/>
                </a:lnTo>
                <a:lnTo>
                  <a:pt x="7232" y="1611"/>
                </a:lnTo>
                <a:lnTo>
                  <a:pt x="7233" y="1559"/>
                </a:lnTo>
                <a:lnTo>
                  <a:pt x="7236" y="1154"/>
                </a:lnTo>
                <a:lnTo>
                  <a:pt x="7235" y="1102"/>
                </a:lnTo>
                <a:lnTo>
                  <a:pt x="7232" y="1060"/>
                </a:lnTo>
                <a:lnTo>
                  <a:pt x="7226" y="1027"/>
                </a:lnTo>
                <a:lnTo>
                  <a:pt x="7219" y="1002"/>
                </a:lnTo>
                <a:lnTo>
                  <a:pt x="7208" y="972"/>
                </a:lnTo>
                <a:lnTo>
                  <a:pt x="7203" y="964"/>
                </a:lnTo>
                <a:lnTo>
                  <a:pt x="7513" y="964"/>
                </a:lnTo>
                <a:lnTo>
                  <a:pt x="7750" y="964"/>
                </a:lnTo>
                <a:close/>
                <a:moveTo>
                  <a:pt x="7712" y="1703"/>
                </a:moveTo>
                <a:lnTo>
                  <a:pt x="7753" y="1701"/>
                </a:lnTo>
                <a:lnTo>
                  <a:pt x="7792" y="1696"/>
                </a:lnTo>
                <a:lnTo>
                  <a:pt x="7827" y="1688"/>
                </a:lnTo>
                <a:lnTo>
                  <a:pt x="7860" y="1678"/>
                </a:lnTo>
                <a:lnTo>
                  <a:pt x="7889" y="1664"/>
                </a:lnTo>
                <a:lnTo>
                  <a:pt x="7915" y="1649"/>
                </a:lnTo>
                <a:lnTo>
                  <a:pt x="7940" y="1629"/>
                </a:lnTo>
                <a:lnTo>
                  <a:pt x="7962" y="1609"/>
                </a:lnTo>
                <a:lnTo>
                  <a:pt x="7980" y="1585"/>
                </a:lnTo>
                <a:lnTo>
                  <a:pt x="7996" y="1560"/>
                </a:lnTo>
                <a:lnTo>
                  <a:pt x="8009" y="1533"/>
                </a:lnTo>
                <a:lnTo>
                  <a:pt x="8021" y="1503"/>
                </a:lnTo>
                <a:lnTo>
                  <a:pt x="8030" y="1473"/>
                </a:lnTo>
                <a:lnTo>
                  <a:pt x="8035" y="1440"/>
                </a:lnTo>
                <a:lnTo>
                  <a:pt x="8039" y="1407"/>
                </a:lnTo>
                <a:lnTo>
                  <a:pt x="8040" y="1371"/>
                </a:lnTo>
                <a:lnTo>
                  <a:pt x="8038" y="1325"/>
                </a:lnTo>
                <a:lnTo>
                  <a:pt x="8032" y="1283"/>
                </a:lnTo>
                <a:lnTo>
                  <a:pt x="8027" y="1264"/>
                </a:lnTo>
                <a:lnTo>
                  <a:pt x="8022" y="1245"/>
                </a:lnTo>
                <a:lnTo>
                  <a:pt x="8015" y="1226"/>
                </a:lnTo>
                <a:lnTo>
                  <a:pt x="8008" y="1209"/>
                </a:lnTo>
                <a:lnTo>
                  <a:pt x="8000" y="1194"/>
                </a:lnTo>
                <a:lnTo>
                  <a:pt x="7991" y="1178"/>
                </a:lnTo>
                <a:lnTo>
                  <a:pt x="7982" y="1163"/>
                </a:lnTo>
                <a:lnTo>
                  <a:pt x="7972" y="1148"/>
                </a:lnTo>
                <a:lnTo>
                  <a:pt x="7949" y="1122"/>
                </a:lnTo>
                <a:lnTo>
                  <a:pt x="7923" y="1099"/>
                </a:lnTo>
                <a:lnTo>
                  <a:pt x="7896" y="1079"/>
                </a:lnTo>
                <a:lnTo>
                  <a:pt x="7866" y="1062"/>
                </a:lnTo>
                <a:lnTo>
                  <a:pt x="7835" y="1048"/>
                </a:lnTo>
                <a:lnTo>
                  <a:pt x="7802" y="1036"/>
                </a:lnTo>
                <a:lnTo>
                  <a:pt x="7767" y="1027"/>
                </a:lnTo>
                <a:lnTo>
                  <a:pt x="7731" y="1021"/>
                </a:lnTo>
                <a:lnTo>
                  <a:pt x="7695" y="1018"/>
                </a:lnTo>
                <a:lnTo>
                  <a:pt x="7658" y="1015"/>
                </a:lnTo>
                <a:lnTo>
                  <a:pt x="7620" y="1015"/>
                </a:lnTo>
                <a:lnTo>
                  <a:pt x="7580" y="1019"/>
                </a:lnTo>
                <a:lnTo>
                  <a:pt x="7535" y="1026"/>
                </a:lnTo>
                <a:lnTo>
                  <a:pt x="7490" y="1037"/>
                </a:lnTo>
                <a:lnTo>
                  <a:pt x="7484" y="1087"/>
                </a:lnTo>
                <a:lnTo>
                  <a:pt x="7482" y="1155"/>
                </a:lnTo>
                <a:lnTo>
                  <a:pt x="7482" y="1559"/>
                </a:lnTo>
                <a:lnTo>
                  <a:pt x="7483" y="1608"/>
                </a:lnTo>
                <a:lnTo>
                  <a:pt x="7487" y="1647"/>
                </a:lnTo>
                <a:lnTo>
                  <a:pt x="7507" y="1660"/>
                </a:lnTo>
                <a:lnTo>
                  <a:pt x="7530" y="1670"/>
                </a:lnTo>
                <a:lnTo>
                  <a:pt x="7553" y="1679"/>
                </a:lnTo>
                <a:lnTo>
                  <a:pt x="7580" y="1687"/>
                </a:lnTo>
                <a:lnTo>
                  <a:pt x="7609" y="1694"/>
                </a:lnTo>
                <a:lnTo>
                  <a:pt x="7640" y="1698"/>
                </a:lnTo>
                <a:lnTo>
                  <a:pt x="7675" y="1702"/>
                </a:lnTo>
                <a:lnTo>
                  <a:pt x="7712" y="1703"/>
                </a:lnTo>
                <a:close/>
                <a:moveTo>
                  <a:pt x="8688" y="1697"/>
                </a:moveTo>
                <a:lnTo>
                  <a:pt x="8840" y="1698"/>
                </a:lnTo>
                <a:lnTo>
                  <a:pt x="8966" y="1698"/>
                </a:lnTo>
                <a:lnTo>
                  <a:pt x="9020" y="1696"/>
                </a:lnTo>
                <a:lnTo>
                  <a:pt x="9069" y="1693"/>
                </a:lnTo>
                <a:lnTo>
                  <a:pt x="9113" y="1687"/>
                </a:lnTo>
                <a:lnTo>
                  <a:pt x="9153" y="1678"/>
                </a:lnTo>
                <a:lnTo>
                  <a:pt x="9190" y="1667"/>
                </a:lnTo>
                <a:lnTo>
                  <a:pt x="9224" y="1652"/>
                </a:lnTo>
                <a:lnTo>
                  <a:pt x="9256" y="1633"/>
                </a:lnTo>
                <a:lnTo>
                  <a:pt x="9286" y="1609"/>
                </a:lnTo>
                <a:lnTo>
                  <a:pt x="9315" y="1580"/>
                </a:lnTo>
                <a:lnTo>
                  <a:pt x="9344" y="1546"/>
                </a:lnTo>
                <a:lnTo>
                  <a:pt x="9372" y="1507"/>
                </a:lnTo>
                <a:lnTo>
                  <a:pt x="9401" y="1460"/>
                </a:lnTo>
                <a:lnTo>
                  <a:pt x="9442" y="1465"/>
                </a:lnTo>
                <a:lnTo>
                  <a:pt x="9393" y="1753"/>
                </a:lnTo>
                <a:lnTo>
                  <a:pt x="8897" y="1751"/>
                </a:lnTo>
                <a:lnTo>
                  <a:pt x="8400" y="1748"/>
                </a:lnTo>
                <a:lnTo>
                  <a:pt x="8405" y="1740"/>
                </a:lnTo>
                <a:lnTo>
                  <a:pt x="8414" y="1711"/>
                </a:lnTo>
                <a:lnTo>
                  <a:pt x="8418" y="1686"/>
                </a:lnTo>
                <a:lnTo>
                  <a:pt x="8423" y="1653"/>
                </a:lnTo>
                <a:lnTo>
                  <a:pt x="8426" y="1611"/>
                </a:lnTo>
                <a:lnTo>
                  <a:pt x="8428" y="1559"/>
                </a:lnTo>
                <a:lnTo>
                  <a:pt x="8431" y="1154"/>
                </a:lnTo>
                <a:lnTo>
                  <a:pt x="8430" y="1102"/>
                </a:lnTo>
                <a:lnTo>
                  <a:pt x="8425" y="1060"/>
                </a:lnTo>
                <a:lnTo>
                  <a:pt x="8415" y="1002"/>
                </a:lnTo>
                <a:lnTo>
                  <a:pt x="8405" y="972"/>
                </a:lnTo>
                <a:lnTo>
                  <a:pt x="8400" y="964"/>
                </a:lnTo>
                <a:lnTo>
                  <a:pt x="8874" y="964"/>
                </a:lnTo>
                <a:lnTo>
                  <a:pt x="9349" y="964"/>
                </a:lnTo>
                <a:lnTo>
                  <a:pt x="9398" y="1249"/>
                </a:lnTo>
                <a:lnTo>
                  <a:pt x="9356" y="1254"/>
                </a:lnTo>
                <a:lnTo>
                  <a:pt x="9329" y="1211"/>
                </a:lnTo>
                <a:lnTo>
                  <a:pt x="9302" y="1173"/>
                </a:lnTo>
                <a:lnTo>
                  <a:pt x="9274" y="1140"/>
                </a:lnTo>
                <a:lnTo>
                  <a:pt x="9261" y="1125"/>
                </a:lnTo>
                <a:lnTo>
                  <a:pt x="9246" y="1113"/>
                </a:lnTo>
                <a:lnTo>
                  <a:pt x="9218" y="1089"/>
                </a:lnTo>
                <a:lnTo>
                  <a:pt x="9187" y="1070"/>
                </a:lnTo>
                <a:lnTo>
                  <a:pt x="9154" y="1054"/>
                </a:lnTo>
                <a:lnTo>
                  <a:pt x="9119" y="1042"/>
                </a:lnTo>
                <a:lnTo>
                  <a:pt x="9081" y="1032"/>
                </a:lnTo>
                <a:lnTo>
                  <a:pt x="9040" y="1026"/>
                </a:lnTo>
                <a:lnTo>
                  <a:pt x="8994" y="1021"/>
                </a:lnTo>
                <a:lnTo>
                  <a:pt x="8943" y="1018"/>
                </a:lnTo>
                <a:lnTo>
                  <a:pt x="8828" y="1015"/>
                </a:lnTo>
                <a:lnTo>
                  <a:pt x="8688" y="1015"/>
                </a:lnTo>
                <a:lnTo>
                  <a:pt x="8680" y="1071"/>
                </a:lnTo>
                <a:lnTo>
                  <a:pt x="8678" y="1110"/>
                </a:lnTo>
                <a:lnTo>
                  <a:pt x="8677" y="1155"/>
                </a:lnTo>
                <a:lnTo>
                  <a:pt x="8677" y="1308"/>
                </a:lnTo>
                <a:lnTo>
                  <a:pt x="9308" y="1308"/>
                </a:lnTo>
                <a:lnTo>
                  <a:pt x="9308" y="1360"/>
                </a:lnTo>
                <a:lnTo>
                  <a:pt x="8677" y="1360"/>
                </a:lnTo>
                <a:lnTo>
                  <a:pt x="8677" y="1559"/>
                </a:lnTo>
                <a:lnTo>
                  <a:pt x="8678" y="1604"/>
                </a:lnTo>
                <a:lnTo>
                  <a:pt x="8680" y="1642"/>
                </a:lnTo>
                <a:lnTo>
                  <a:pt x="8684" y="1672"/>
                </a:lnTo>
                <a:lnTo>
                  <a:pt x="8688" y="16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7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Klicka här för att ändra mall för rubrikformat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noProof="0"/>
              <a:t>Klicka här för att ändra mall för underrubrikformat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3425D23-A5E1-4458-8F52-DB3FA246251F}" type="datetime1">
              <a:rPr lang="fi-FI" smtClean="0"/>
              <a:t>5.5.2022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9F4F6A99-B91C-4F60-8E73-48134B365FC0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220" y="368613"/>
            <a:ext cx="2790665" cy="468000"/>
          </a:xfrm>
          <a:custGeom>
            <a:avLst/>
            <a:gdLst>
              <a:gd name="T0" fmla="*/ 10196 w 10625"/>
              <a:gd name="T1" fmla="*/ 1559 h 1779"/>
              <a:gd name="T2" fmla="*/ 9754 w 10625"/>
              <a:gd name="T3" fmla="*/ 1046 h 1779"/>
              <a:gd name="T4" fmla="*/ 37 w 10625"/>
              <a:gd name="T5" fmla="*/ 799 h 1779"/>
              <a:gd name="T6" fmla="*/ 389 w 10625"/>
              <a:gd name="T7" fmla="*/ 364 h 1779"/>
              <a:gd name="T8" fmla="*/ 1109 w 10625"/>
              <a:gd name="T9" fmla="*/ 803 h 1779"/>
              <a:gd name="T10" fmla="*/ 307 w 10625"/>
              <a:gd name="T11" fmla="*/ 732 h 1779"/>
              <a:gd name="T12" fmla="*/ 2349 w 10625"/>
              <a:gd name="T13" fmla="*/ 282 h 1779"/>
              <a:gd name="T14" fmla="*/ 2020 w 10625"/>
              <a:gd name="T15" fmla="*/ 801 h 1779"/>
              <a:gd name="T16" fmla="*/ 1125 w 10625"/>
              <a:gd name="T17" fmla="*/ 471 h 1779"/>
              <a:gd name="T18" fmla="*/ 1782 w 10625"/>
              <a:gd name="T19" fmla="*/ 0 h 1779"/>
              <a:gd name="T20" fmla="*/ 2104 w 10625"/>
              <a:gd name="T21" fmla="*/ 369 h 1779"/>
              <a:gd name="T22" fmla="*/ 1471 w 10625"/>
              <a:gd name="T23" fmla="*/ 125 h 1779"/>
              <a:gd name="T24" fmla="*/ 1563 w 10625"/>
              <a:gd name="T25" fmla="*/ 690 h 1779"/>
              <a:gd name="T26" fmla="*/ 3955 w 10625"/>
              <a:gd name="T27" fmla="*/ 715 h 1779"/>
              <a:gd name="T28" fmla="*/ 2526 w 10625"/>
              <a:gd name="T29" fmla="*/ 758 h 1779"/>
              <a:gd name="T30" fmla="*/ 3572 w 10625"/>
              <a:gd name="T31" fmla="*/ 263 h 1779"/>
              <a:gd name="T32" fmla="*/ 4947 w 10625"/>
              <a:gd name="T33" fmla="*/ 113 h 1779"/>
              <a:gd name="T34" fmla="*/ 5550 w 10625"/>
              <a:gd name="T35" fmla="*/ 74 h 1779"/>
              <a:gd name="T36" fmla="*/ 5901 w 10625"/>
              <a:gd name="T37" fmla="*/ 770 h 1779"/>
              <a:gd name="T38" fmla="*/ 6159 w 10625"/>
              <a:gd name="T39" fmla="*/ 147 h 1779"/>
              <a:gd name="T40" fmla="*/ 6118 w 10625"/>
              <a:gd name="T41" fmla="*/ 736 h 1779"/>
              <a:gd name="T42" fmla="*/ 5311 w 10625"/>
              <a:gd name="T43" fmla="*/ 651 h 1779"/>
              <a:gd name="T44" fmla="*/ 6407 w 10625"/>
              <a:gd name="T45" fmla="*/ 836 h 1779"/>
              <a:gd name="T46" fmla="*/ 7345 w 10625"/>
              <a:gd name="T47" fmla="*/ 60 h 1779"/>
              <a:gd name="T48" fmla="*/ 991 w 10625"/>
              <a:gd name="T49" fmla="*/ 1254 h 1779"/>
              <a:gd name="T50" fmla="*/ 277 w 10625"/>
              <a:gd name="T51" fmla="*/ 1405 h 1779"/>
              <a:gd name="T52" fmla="*/ 1788 w 10625"/>
              <a:gd name="T53" fmla="*/ 927 h 1779"/>
              <a:gd name="T54" fmla="*/ 2368 w 10625"/>
              <a:gd name="T55" fmla="*/ 1365 h 1779"/>
              <a:gd name="T56" fmla="*/ 1609 w 10625"/>
              <a:gd name="T57" fmla="*/ 1771 h 1779"/>
              <a:gd name="T58" fmla="*/ 1165 w 10625"/>
              <a:gd name="T59" fmla="*/ 1222 h 1779"/>
              <a:gd name="T60" fmla="*/ 1943 w 10625"/>
              <a:gd name="T61" fmla="*/ 1684 h 1779"/>
              <a:gd name="T62" fmla="*/ 2029 w 10625"/>
              <a:gd name="T63" fmla="*/ 1182 h 1779"/>
              <a:gd name="T64" fmla="*/ 1398 w 10625"/>
              <a:gd name="T65" fmla="*/ 1124 h 1779"/>
              <a:gd name="T66" fmla="*/ 1721 w 10625"/>
              <a:gd name="T67" fmla="*/ 1685 h 1779"/>
              <a:gd name="T68" fmla="*/ 3428 w 10625"/>
              <a:gd name="T69" fmla="*/ 1624 h 1779"/>
              <a:gd name="T70" fmla="*/ 2783 w 10625"/>
              <a:gd name="T71" fmla="*/ 1397 h 1779"/>
              <a:gd name="T72" fmla="*/ 2485 w 10625"/>
              <a:gd name="T73" fmla="*/ 1013 h 1779"/>
              <a:gd name="T74" fmla="*/ 3498 w 10625"/>
              <a:gd name="T75" fmla="*/ 1124 h 1779"/>
              <a:gd name="T76" fmla="*/ 3191 w 10625"/>
              <a:gd name="T77" fmla="*/ 1087 h 1779"/>
              <a:gd name="T78" fmla="*/ 2918 w 10625"/>
              <a:gd name="T79" fmla="*/ 1384 h 1779"/>
              <a:gd name="T80" fmla="*/ 4736 w 10625"/>
              <a:gd name="T81" fmla="*/ 1593 h 1779"/>
              <a:gd name="T82" fmla="*/ 3731 w 10625"/>
              <a:gd name="T83" fmla="*/ 1611 h 1779"/>
              <a:gd name="T84" fmla="*/ 4623 w 10625"/>
              <a:gd name="T85" fmla="*/ 1056 h 1779"/>
              <a:gd name="T86" fmla="*/ 4027 w 10625"/>
              <a:gd name="T87" fmla="*/ 1314 h 1779"/>
              <a:gd name="T88" fmla="*/ 4410 w 10625"/>
              <a:gd name="T89" fmla="*/ 1103 h 1779"/>
              <a:gd name="T90" fmla="*/ 4451 w 10625"/>
              <a:gd name="T91" fmla="*/ 1646 h 1779"/>
              <a:gd name="T92" fmla="*/ 4149 w 10625"/>
              <a:gd name="T93" fmla="*/ 1364 h 1779"/>
              <a:gd name="T94" fmla="*/ 5827 w 10625"/>
              <a:gd name="T95" fmla="*/ 1305 h 1779"/>
              <a:gd name="T96" fmla="*/ 5296 w 10625"/>
              <a:gd name="T97" fmla="*/ 1763 h 1779"/>
              <a:gd name="T98" fmla="*/ 4844 w 10625"/>
              <a:gd name="T99" fmla="*/ 1004 h 1779"/>
              <a:gd name="T100" fmla="*/ 5252 w 10625"/>
              <a:gd name="T101" fmla="*/ 1663 h 1779"/>
              <a:gd name="T102" fmla="*/ 5742 w 10625"/>
              <a:gd name="T103" fmla="*/ 1373 h 1779"/>
              <a:gd name="T104" fmla="*/ 6087 w 10625"/>
              <a:gd name="T105" fmla="*/ 1115 h 1779"/>
              <a:gd name="T106" fmla="*/ 5921 w 10625"/>
              <a:gd name="T107" fmla="*/ 964 h 1779"/>
              <a:gd name="T108" fmla="*/ 7855 w 10625"/>
              <a:gd name="T109" fmla="*/ 969 h 1779"/>
              <a:gd name="T110" fmla="*/ 8274 w 10625"/>
              <a:gd name="T111" fmla="*/ 1418 h 1779"/>
              <a:gd name="T112" fmla="*/ 7203 w 10625"/>
              <a:gd name="T113" fmla="*/ 1750 h 1779"/>
              <a:gd name="T114" fmla="*/ 7860 w 10625"/>
              <a:gd name="T115" fmla="*/ 1678 h 1779"/>
              <a:gd name="T116" fmla="*/ 7982 w 10625"/>
              <a:gd name="T117" fmla="*/ 1163 h 1779"/>
              <a:gd name="T118" fmla="*/ 7507 w 10625"/>
              <a:gd name="T119" fmla="*/ 1660 h 1779"/>
              <a:gd name="T120" fmla="*/ 9372 w 10625"/>
              <a:gd name="T121" fmla="*/ 1507 h 1779"/>
              <a:gd name="T122" fmla="*/ 9356 w 10625"/>
              <a:gd name="T123" fmla="*/ 1254 h 1779"/>
              <a:gd name="T124" fmla="*/ 9308 w 10625"/>
              <a:gd name="T125" fmla="*/ 1360 h 1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625" h="1779">
                <a:moveTo>
                  <a:pt x="10575" y="961"/>
                </a:moveTo>
                <a:lnTo>
                  <a:pt x="10625" y="1249"/>
                </a:lnTo>
                <a:lnTo>
                  <a:pt x="10605" y="1254"/>
                </a:lnTo>
                <a:lnTo>
                  <a:pt x="10563" y="1190"/>
                </a:lnTo>
                <a:lnTo>
                  <a:pt x="10543" y="1163"/>
                </a:lnTo>
                <a:lnTo>
                  <a:pt x="10524" y="1139"/>
                </a:lnTo>
                <a:lnTo>
                  <a:pt x="10503" y="1118"/>
                </a:lnTo>
                <a:lnTo>
                  <a:pt x="10482" y="1099"/>
                </a:lnTo>
                <a:lnTo>
                  <a:pt x="10461" y="1082"/>
                </a:lnTo>
                <a:lnTo>
                  <a:pt x="10439" y="1069"/>
                </a:lnTo>
                <a:lnTo>
                  <a:pt x="10416" y="1056"/>
                </a:lnTo>
                <a:lnTo>
                  <a:pt x="10391" y="1046"/>
                </a:lnTo>
                <a:lnTo>
                  <a:pt x="10366" y="1038"/>
                </a:lnTo>
                <a:lnTo>
                  <a:pt x="10339" y="1030"/>
                </a:lnTo>
                <a:lnTo>
                  <a:pt x="10309" y="1026"/>
                </a:lnTo>
                <a:lnTo>
                  <a:pt x="10278" y="1021"/>
                </a:lnTo>
                <a:lnTo>
                  <a:pt x="10207" y="1015"/>
                </a:lnTo>
                <a:lnTo>
                  <a:pt x="10199" y="1072"/>
                </a:lnTo>
                <a:lnTo>
                  <a:pt x="10197" y="1110"/>
                </a:lnTo>
                <a:lnTo>
                  <a:pt x="10196" y="1155"/>
                </a:lnTo>
                <a:lnTo>
                  <a:pt x="10196" y="1559"/>
                </a:lnTo>
                <a:lnTo>
                  <a:pt x="10197" y="1611"/>
                </a:lnTo>
                <a:lnTo>
                  <a:pt x="10201" y="1653"/>
                </a:lnTo>
                <a:lnTo>
                  <a:pt x="10211" y="1711"/>
                </a:lnTo>
                <a:lnTo>
                  <a:pt x="10221" y="1740"/>
                </a:lnTo>
                <a:lnTo>
                  <a:pt x="10227" y="1748"/>
                </a:lnTo>
                <a:lnTo>
                  <a:pt x="9919" y="1748"/>
                </a:lnTo>
                <a:lnTo>
                  <a:pt x="9924" y="1740"/>
                </a:lnTo>
                <a:lnTo>
                  <a:pt x="9933" y="1711"/>
                </a:lnTo>
                <a:lnTo>
                  <a:pt x="9938" y="1686"/>
                </a:lnTo>
                <a:lnTo>
                  <a:pt x="9942" y="1653"/>
                </a:lnTo>
                <a:lnTo>
                  <a:pt x="9945" y="1611"/>
                </a:lnTo>
                <a:lnTo>
                  <a:pt x="9947" y="1559"/>
                </a:lnTo>
                <a:lnTo>
                  <a:pt x="9950" y="1154"/>
                </a:lnTo>
                <a:lnTo>
                  <a:pt x="9949" y="1108"/>
                </a:lnTo>
                <a:lnTo>
                  <a:pt x="9947" y="1071"/>
                </a:lnTo>
                <a:lnTo>
                  <a:pt x="9943" y="1040"/>
                </a:lnTo>
                <a:lnTo>
                  <a:pt x="9939" y="1015"/>
                </a:lnTo>
                <a:lnTo>
                  <a:pt x="9902" y="1018"/>
                </a:lnTo>
                <a:lnTo>
                  <a:pt x="9868" y="1021"/>
                </a:lnTo>
                <a:lnTo>
                  <a:pt x="9807" y="1030"/>
                </a:lnTo>
                <a:lnTo>
                  <a:pt x="9754" y="1046"/>
                </a:lnTo>
                <a:lnTo>
                  <a:pt x="9729" y="1056"/>
                </a:lnTo>
                <a:lnTo>
                  <a:pt x="9706" y="1069"/>
                </a:lnTo>
                <a:lnTo>
                  <a:pt x="9685" y="1082"/>
                </a:lnTo>
                <a:lnTo>
                  <a:pt x="9663" y="1099"/>
                </a:lnTo>
                <a:lnTo>
                  <a:pt x="9643" y="1118"/>
                </a:lnTo>
                <a:lnTo>
                  <a:pt x="9622" y="1139"/>
                </a:lnTo>
                <a:lnTo>
                  <a:pt x="9602" y="1163"/>
                </a:lnTo>
                <a:lnTo>
                  <a:pt x="9583" y="1190"/>
                </a:lnTo>
                <a:lnTo>
                  <a:pt x="9541" y="1254"/>
                </a:lnTo>
                <a:lnTo>
                  <a:pt x="9521" y="1249"/>
                </a:lnTo>
                <a:lnTo>
                  <a:pt x="9571" y="961"/>
                </a:lnTo>
                <a:lnTo>
                  <a:pt x="10072" y="964"/>
                </a:lnTo>
                <a:lnTo>
                  <a:pt x="10575" y="961"/>
                </a:lnTo>
                <a:close/>
                <a:moveTo>
                  <a:pt x="7595" y="248"/>
                </a:moveTo>
                <a:lnTo>
                  <a:pt x="7735" y="437"/>
                </a:lnTo>
                <a:lnTo>
                  <a:pt x="7595" y="609"/>
                </a:lnTo>
                <a:lnTo>
                  <a:pt x="7595" y="248"/>
                </a:lnTo>
                <a:close/>
                <a:moveTo>
                  <a:pt x="23" y="836"/>
                </a:moveTo>
                <a:lnTo>
                  <a:pt x="27" y="828"/>
                </a:lnTo>
                <a:lnTo>
                  <a:pt x="32" y="817"/>
                </a:lnTo>
                <a:lnTo>
                  <a:pt x="37" y="799"/>
                </a:lnTo>
                <a:lnTo>
                  <a:pt x="43" y="774"/>
                </a:lnTo>
                <a:lnTo>
                  <a:pt x="48" y="741"/>
                </a:lnTo>
                <a:lnTo>
                  <a:pt x="51" y="699"/>
                </a:lnTo>
                <a:lnTo>
                  <a:pt x="52" y="647"/>
                </a:lnTo>
                <a:lnTo>
                  <a:pt x="56" y="242"/>
                </a:lnTo>
                <a:lnTo>
                  <a:pt x="54" y="189"/>
                </a:lnTo>
                <a:lnTo>
                  <a:pt x="51" y="147"/>
                </a:lnTo>
                <a:lnTo>
                  <a:pt x="45" y="113"/>
                </a:lnTo>
                <a:lnTo>
                  <a:pt x="40" y="90"/>
                </a:lnTo>
                <a:lnTo>
                  <a:pt x="27" y="60"/>
                </a:lnTo>
                <a:lnTo>
                  <a:pt x="23" y="52"/>
                </a:lnTo>
                <a:lnTo>
                  <a:pt x="332" y="52"/>
                </a:lnTo>
                <a:lnTo>
                  <a:pt x="328" y="60"/>
                </a:lnTo>
                <a:lnTo>
                  <a:pt x="323" y="71"/>
                </a:lnTo>
                <a:lnTo>
                  <a:pt x="317" y="90"/>
                </a:lnTo>
                <a:lnTo>
                  <a:pt x="312" y="115"/>
                </a:lnTo>
                <a:lnTo>
                  <a:pt x="307" y="147"/>
                </a:lnTo>
                <a:lnTo>
                  <a:pt x="304" y="189"/>
                </a:lnTo>
                <a:lnTo>
                  <a:pt x="303" y="243"/>
                </a:lnTo>
                <a:lnTo>
                  <a:pt x="303" y="408"/>
                </a:lnTo>
                <a:lnTo>
                  <a:pt x="389" y="364"/>
                </a:lnTo>
                <a:lnTo>
                  <a:pt x="485" y="310"/>
                </a:lnTo>
                <a:lnTo>
                  <a:pt x="684" y="192"/>
                </a:lnTo>
                <a:lnTo>
                  <a:pt x="841" y="93"/>
                </a:lnTo>
                <a:lnTo>
                  <a:pt x="906" y="52"/>
                </a:lnTo>
                <a:lnTo>
                  <a:pt x="1092" y="50"/>
                </a:lnTo>
                <a:lnTo>
                  <a:pt x="1092" y="68"/>
                </a:lnTo>
                <a:lnTo>
                  <a:pt x="1071" y="69"/>
                </a:lnTo>
                <a:lnTo>
                  <a:pt x="1050" y="74"/>
                </a:lnTo>
                <a:lnTo>
                  <a:pt x="1000" y="90"/>
                </a:lnTo>
                <a:lnTo>
                  <a:pt x="973" y="101"/>
                </a:lnTo>
                <a:lnTo>
                  <a:pt x="943" y="116"/>
                </a:lnTo>
                <a:lnTo>
                  <a:pt x="879" y="149"/>
                </a:lnTo>
                <a:lnTo>
                  <a:pt x="808" y="189"/>
                </a:lnTo>
                <a:lnTo>
                  <a:pt x="731" y="236"/>
                </a:lnTo>
                <a:lnTo>
                  <a:pt x="562" y="343"/>
                </a:lnTo>
                <a:lnTo>
                  <a:pt x="703" y="476"/>
                </a:lnTo>
                <a:lnTo>
                  <a:pt x="875" y="633"/>
                </a:lnTo>
                <a:lnTo>
                  <a:pt x="961" y="705"/>
                </a:lnTo>
                <a:lnTo>
                  <a:pt x="1041" y="764"/>
                </a:lnTo>
                <a:lnTo>
                  <a:pt x="1077" y="786"/>
                </a:lnTo>
                <a:lnTo>
                  <a:pt x="1109" y="803"/>
                </a:lnTo>
                <a:lnTo>
                  <a:pt x="1137" y="816"/>
                </a:lnTo>
                <a:lnTo>
                  <a:pt x="1150" y="819"/>
                </a:lnTo>
                <a:lnTo>
                  <a:pt x="1161" y="820"/>
                </a:lnTo>
                <a:lnTo>
                  <a:pt x="1161" y="838"/>
                </a:lnTo>
                <a:lnTo>
                  <a:pt x="731" y="840"/>
                </a:lnTo>
                <a:lnTo>
                  <a:pt x="728" y="829"/>
                </a:lnTo>
                <a:lnTo>
                  <a:pt x="718" y="813"/>
                </a:lnTo>
                <a:lnTo>
                  <a:pt x="682" y="767"/>
                </a:lnTo>
                <a:lnTo>
                  <a:pt x="630" y="707"/>
                </a:lnTo>
                <a:lnTo>
                  <a:pt x="567" y="641"/>
                </a:lnTo>
                <a:lnTo>
                  <a:pt x="533" y="608"/>
                </a:lnTo>
                <a:lnTo>
                  <a:pt x="497" y="576"/>
                </a:lnTo>
                <a:lnTo>
                  <a:pt x="461" y="546"/>
                </a:lnTo>
                <a:lnTo>
                  <a:pt x="426" y="518"/>
                </a:lnTo>
                <a:lnTo>
                  <a:pt x="391" y="495"/>
                </a:lnTo>
                <a:lnTo>
                  <a:pt x="359" y="476"/>
                </a:lnTo>
                <a:lnTo>
                  <a:pt x="329" y="463"/>
                </a:lnTo>
                <a:lnTo>
                  <a:pt x="303" y="455"/>
                </a:lnTo>
                <a:lnTo>
                  <a:pt x="303" y="635"/>
                </a:lnTo>
                <a:lnTo>
                  <a:pt x="304" y="689"/>
                </a:lnTo>
                <a:lnTo>
                  <a:pt x="307" y="732"/>
                </a:lnTo>
                <a:lnTo>
                  <a:pt x="312" y="767"/>
                </a:lnTo>
                <a:lnTo>
                  <a:pt x="317" y="793"/>
                </a:lnTo>
                <a:lnTo>
                  <a:pt x="323" y="813"/>
                </a:lnTo>
                <a:lnTo>
                  <a:pt x="328" y="826"/>
                </a:lnTo>
                <a:lnTo>
                  <a:pt x="332" y="836"/>
                </a:lnTo>
                <a:lnTo>
                  <a:pt x="23" y="836"/>
                </a:lnTo>
                <a:close/>
                <a:moveTo>
                  <a:pt x="1782" y="0"/>
                </a:moveTo>
                <a:lnTo>
                  <a:pt x="1844" y="2"/>
                </a:lnTo>
                <a:lnTo>
                  <a:pt x="1905" y="8"/>
                </a:lnTo>
                <a:lnTo>
                  <a:pt x="1961" y="16"/>
                </a:lnTo>
                <a:lnTo>
                  <a:pt x="2016" y="27"/>
                </a:lnTo>
                <a:lnTo>
                  <a:pt x="2068" y="43"/>
                </a:lnTo>
                <a:lnTo>
                  <a:pt x="2115" y="60"/>
                </a:lnTo>
                <a:lnTo>
                  <a:pt x="2160" y="82"/>
                </a:lnTo>
                <a:lnTo>
                  <a:pt x="2200" y="105"/>
                </a:lnTo>
                <a:lnTo>
                  <a:pt x="2238" y="132"/>
                </a:lnTo>
                <a:lnTo>
                  <a:pt x="2271" y="161"/>
                </a:lnTo>
                <a:lnTo>
                  <a:pt x="2299" y="193"/>
                </a:lnTo>
                <a:lnTo>
                  <a:pt x="2323" y="227"/>
                </a:lnTo>
                <a:lnTo>
                  <a:pt x="2341" y="263"/>
                </a:lnTo>
                <a:lnTo>
                  <a:pt x="2349" y="282"/>
                </a:lnTo>
                <a:lnTo>
                  <a:pt x="2355" y="303"/>
                </a:lnTo>
                <a:lnTo>
                  <a:pt x="2359" y="322"/>
                </a:lnTo>
                <a:lnTo>
                  <a:pt x="2363" y="344"/>
                </a:lnTo>
                <a:lnTo>
                  <a:pt x="2365" y="364"/>
                </a:lnTo>
                <a:lnTo>
                  <a:pt x="2366" y="387"/>
                </a:lnTo>
                <a:lnTo>
                  <a:pt x="2365" y="413"/>
                </a:lnTo>
                <a:lnTo>
                  <a:pt x="2363" y="438"/>
                </a:lnTo>
                <a:lnTo>
                  <a:pt x="2358" y="463"/>
                </a:lnTo>
                <a:lnTo>
                  <a:pt x="2352" y="488"/>
                </a:lnTo>
                <a:lnTo>
                  <a:pt x="2344" y="512"/>
                </a:lnTo>
                <a:lnTo>
                  <a:pt x="2335" y="534"/>
                </a:lnTo>
                <a:lnTo>
                  <a:pt x="2313" y="579"/>
                </a:lnTo>
                <a:lnTo>
                  <a:pt x="2299" y="599"/>
                </a:lnTo>
                <a:lnTo>
                  <a:pt x="2283" y="619"/>
                </a:lnTo>
                <a:lnTo>
                  <a:pt x="2267" y="639"/>
                </a:lnTo>
                <a:lnTo>
                  <a:pt x="2250" y="658"/>
                </a:lnTo>
                <a:lnTo>
                  <a:pt x="2212" y="693"/>
                </a:lnTo>
                <a:lnTo>
                  <a:pt x="2169" y="725"/>
                </a:lnTo>
                <a:lnTo>
                  <a:pt x="2122" y="754"/>
                </a:lnTo>
                <a:lnTo>
                  <a:pt x="2072" y="779"/>
                </a:lnTo>
                <a:lnTo>
                  <a:pt x="2020" y="801"/>
                </a:lnTo>
                <a:lnTo>
                  <a:pt x="1965" y="819"/>
                </a:lnTo>
                <a:lnTo>
                  <a:pt x="1907" y="834"/>
                </a:lnTo>
                <a:lnTo>
                  <a:pt x="1848" y="844"/>
                </a:lnTo>
                <a:lnTo>
                  <a:pt x="1787" y="851"/>
                </a:lnTo>
                <a:lnTo>
                  <a:pt x="1725" y="853"/>
                </a:lnTo>
                <a:lnTo>
                  <a:pt x="1663" y="851"/>
                </a:lnTo>
                <a:lnTo>
                  <a:pt x="1603" y="845"/>
                </a:lnTo>
                <a:lnTo>
                  <a:pt x="1544" y="836"/>
                </a:lnTo>
                <a:lnTo>
                  <a:pt x="1488" y="823"/>
                </a:lnTo>
                <a:lnTo>
                  <a:pt x="1436" y="807"/>
                </a:lnTo>
                <a:lnTo>
                  <a:pt x="1386" y="787"/>
                </a:lnTo>
                <a:lnTo>
                  <a:pt x="1340" y="765"/>
                </a:lnTo>
                <a:lnTo>
                  <a:pt x="1298" y="739"/>
                </a:lnTo>
                <a:lnTo>
                  <a:pt x="1259" y="711"/>
                </a:lnTo>
                <a:lnTo>
                  <a:pt x="1224" y="681"/>
                </a:lnTo>
                <a:lnTo>
                  <a:pt x="1195" y="647"/>
                </a:lnTo>
                <a:lnTo>
                  <a:pt x="1170" y="611"/>
                </a:lnTo>
                <a:lnTo>
                  <a:pt x="1151" y="574"/>
                </a:lnTo>
                <a:lnTo>
                  <a:pt x="1136" y="534"/>
                </a:lnTo>
                <a:lnTo>
                  <a:pt x="1127" y="492"/>
                </a:lnTo>
                <a:lnTo>
                  <a:pt x="1125" y="471"/>
                </a:lnTo>
                <a:lnTo>
                  <a:pt x="1123" y="449"/>
                </a:lnTo>
                <a:lnTo>
                  <a:pt x="1125" y="423"/>
                </a:lnTo>
                <a:lnTo>
                  <a:pt x="1127" y="398"/>
                </a:lnTo>
                <a:lnTo>
                  <a:pt x="1133" y="373"/>
                </a:lnTo>
                <a:lnTo>
                  <a:pt x="1138" y="349"/>
                </a:lnTo>
                <a:lnTo>
                  <a:pt x="1146" y="326"/>
                </a:lnTo>
                <a:lnTo>
                  <a:pt x="1156" y="303"/>
                </a:lnTo>
                <a:lnTo>
                  <a:pt x="1168" y="281"/>
                </a:lnTo>
                <a:lnTo>
                  <a:pt x="1180" y="260"/>
                </a:lnTo>
                <a:lnTo>
                  <a:pt x="1210" y="220"/>
                </a:lnTo>
                <a:lnTo>
                  <a:pt x="1245" y="184"/>
                </a:lnTo>
                <a:lnTo>
                  <a:pt x="1286" y="150"/>
                </a:lnTo>
                <a:lnTo>
                  <a:pt x="1330" y="119"/>
                </a:lnTo>
                <a:lnTo>
                  <a:pt x="1377" y="92"/>
                </a:lnTo>
                <a:lnTo>
                  <a:pt x="1428" y="68"/>
                </a:lnTo>
                <a:lnTo>
                  <a:pt x="1483" y="48"/>
                </a:lnTo>
                <a:lnTo>
                  <a:pt x="1539" y="31"/>
                </a:lnTo>
                <a:lnTo>
                  <a:pt x="1598" y="18"/>
                </a:lnTo>
                <a:lnTo>
                  <a:pt x="1659" y="8"/>
                </a:lnTo>
                <a:lnTo>
                  <a:pt x="1720" y="2"/>
                </a:lnTo>
                <a:lnTo>
                  <a:pt x="1782" y="0"/>
                </a:lnTo>
                <a:close/>
                <a:moveTo>
                  <a:pt x="1851" y="771"/>
                </a:moveTo>
                <a:lnTo>
                  <a:pt x="1886" y="769"/>
                </a:lnTo>
                <a:lnTo>
                  <a:pt x="1920" y="765"/>
                </a:lnTo>
                <a:lnTo>
                  <a:pt x="1950" y="758"/>
                </a:lnTo>
                <a:lnTo>
                  <a:pt x="1978" y="748"/>
                </a:lnTo>
                <a:lnTo>
                  <a:pt x="2003" y="736"/>
                </a:lnTo>
                <a:lnTo>
                  <a:pt x="2026" y="722"/>
                </a:lnTo>
                <a:lnTo>
                  <a:pt x="2046" y="706"/>
                </a:lnTo>
                <a:lnTo>
                  <a:pt x="2064" y="688"/>
                </a:lnTo>
                <a:lnTo>
                  <a:pt x="2080" y="667"/>
                </a:lnTo>
                <a:lnTo>
                  <a:pt x="2094" y="647"/>
                </a:lnTo>
                <a:lnTo>
                  <a:pt x="2105" y="624"/>
                </a:lnTo>
                <a:lnTo>
                  <a:pt x="2114" y="601"/>
                </a:lnTo>
                <a:lnTo>
                  <a:pt x="2121" y="577"/>
                </a:lnTo>
                <a:lnTo>
                  <a:pt x="2126" y="554"/>
                </a:lnTo>
                <a:lnTo>
                  <a:pt x="2129" y="529"/>
                </a:lnTo>
                <a:lnTo>
                  <a:pt x="2130" y="504"/>
                </a:lnTo>
                <a:lnTo>
                  <a:pt x="2127" y="456"/>
                </a:lnTo>
                <a:lnTo>
                  <a:pt x="2123" y="433"/>
                </a:lnTo>
                <a:lnTo>
                  <a:pt x="2118" y="411"/>
                </a:lnTo>
                <a:lnTo>
                  <a:pt x="2104" y="369"/>
                </a:lnTo>
                <a:lnTo>
                  <a:pt x="2086" y="328"/>
                </a:lnTo>
                <a:lnTo>
                  <a:pt x="2063" y="290"/>
                </a:lnTo>
                <a:lnTo>
                  <a:pt x="2050" y="272"/>
                </a:lnTo>
                <a:lnTo>
                  <a:pt x="2036" y="255"/>
                </a:lnTo>
                <a:lnTo>
                  <a:pt x="2021" y="239"/>
                </a:lnTo>
                <a:lnTo>
                  <a:pt x="2007" y="223"/>
                </a:lnTo>
                <a:lnTo>
                  <a:pt x="1973" y="194"/>
                </a:lnTo>
                <a:lnTo>
                  <a:pt x="1937" y="168"/>
                </a:lnTo>
                <a:lnTo>
                  <a:pt x="1899" y="144"/>
                </a:lnTo>
                <a:lnTo>
                  <a:pt x="1859" y="125"/>
                </a:lnTo>
                <a:lnTo>
                  <a:pt x="1818" y="108"/>
                </a:lnTo>
                <a:lnTo>
                  <a:pt x="1776" y="95"/>
                </a:lnTo>
                <a:lnTo>
                  <a:pt x="1733" y="85"/>
                </a:lnTo>
                <a:lnTo>
                  <a:pt x="1691" y="79"/>
                </a:lnTo>
                <a:lnTo>
                  <a:pt x="1649" y="78"/>
                </a:lnTo>
                <a:lnTo>
                  <a:pt x="1612" y="79"/>
                </a:lnTo>
                <a:lnTo>
                  <a:pt x="1578" y="84"/>
                </a:lnTo>
                <a:lnTo>
                  <a:pt x="1547" y="91"/>
                </a:lnTo>
                <a:lnTo>
                  <a:pt x="1519" y="100"/>
                </a:lnTo>
                <a:lnTo>
                  <a:pt x="1494" y="111"/>
                </a:lnTo>
                <a:lnTo>
                  <a:pt x="1471" y="125"/>
                </a:lnTo>
                <a:lnTo>
                  <a:pt x="1451" y="141"/>
                </a:lnTo>
                <a:lnTo>
                  <a:pt x="1433" y="158"/>
                </a:lnTo>
                <a:lnTo>
                  <a:pt x="1418" y="177"/>
                </a:lnTo>
                <a:lnTo>
                  <a:pt x="1405" y="197"/>
                </a:lnTo>
                <a:lnTo>
                  <a:pt x="1394" y="220"/>
                </a:lnTo>
                <a:lnTo>
                  <a:pt x="1385" y="243"/>
                </a:lnTo>
                <a:lnTo>
                  <a:pt x="1379" y="268"/>
                </a:lnTo>
                <a:lnTo>
                  <a:pt x="1374" y="293"/>
                </a:lnTo>
                <a:lnTo>
                  <a:pt x="1371" y="346"/>
                </a:lnTo>
                <a:lnTo>
                  <a:pt x="1373" y="375"/>
                </a:lnTo>
                <a:lnTo>
                  <a:pt x="1377" y="407"/>
                </a:lnTo>
                <a:lnTo>
                  <a:pt x="1385" y="440"/>
                </a:lnTo>
                <a:lnTo>
                  <a:pt x="1397" y="475"/>
                </a:lnTo>
                <a:lnTo>
                  <a:pt x="1411" y="511"/>
                </a:lnTo>
                <a:lnTo>
                  <a:pt x="1430" y="546"/>
                </a:lnTo>
                <a:lnTo>
                  <a:pt x="1452" y="581"/>
                </a:lnTo>
                <a:lnTo>
                  <a:pt x="1478" y="615"/>
                </a:lnTo>
                <a:lnTo>
                  <a:pt x="1493" y="631"/>
                </a:lnTo>
                <a:lnTo>
                  <a:pt x="1509" y="647"/>
                </a:lnTo>
                <a:lnTo>
                  <a:pt x="1544" y="676"/>
                </a:lnTo>
                <a:lnTo>
                  <a:pt x="1563" y="690"/>
                </a:lnTo>
                <a:lnTo>
                  <a:pt x="1583" y="702"/>
                </a:lnTo>
                <a:lnTo>
                  <a:pt x="1627" y="726"/>
                </a:lnTo>
                <a:lnTo>
                  <a:pt x="1676" y="744"/>
                </a:lnTo>
                <a:lnTo>
                  <a:pt x="1729" y="759"/>
                </a:lnTo>
                <a:lnTo>
                  <a:pt x="1788" y="768"/>
                </a:lnTo>
                <a:lnTo>
                  <a:pt x="1851" y="771"/>
                </a:lnTo>
                <a:close/>
                <a:moveTo>
                  <a:pt x="4917" y="836"/>
                </a:moveTo>
                <a:lnTo>
                  <a:pt x="4915" y="808"/>
                </a:lnTo>
                <a:lnTo>
                  <a:pt x="4910" y="776"/>
                </a:lnTo>
                <a:lnTo>
                  <a:pt x="4892" y="702"/>
                </a:lnTo>
                <a:lnTo>
                  <a:pt x="4776" y="371"/>
                </a:lnTo>
                <a:lnTo>
                  <a:pt x="4747" y="295"/>
                </a:lnTo>
                <a:lnTo>
                  <a:pt x="4718" y="229"/>
                </a:lnTo>
                <a:lnTo>
                  <a:pt x="4473" y="835"/>
                </a:lnTo>
                <a:lnTo>
                  <a:pt x="4440" y="835"/>
                </a:lnTo>
                <a:lnTo>
                  <a:pt x="4400" y="761"/>
                </a:lnTo>
                <a:lnTo>
                  <a:pt x="4179" y="358"/>
                </a:lnTo>
                <a:lnTo>
                  <a:pt x="4138" y="292"/>
                </a:lnTo>
                <a:lnTo>
                  <a:pt x="4098" y="227"/>
                </a:lnTo>
                <a:lnTo>
                  <a:pt x="3965" y="673"/>
                </a:lnTo>
                <a:lnTo>
                  <a:pt x="3955" y="715"/>
                </a:lnTo>
                <a:lnTo>
                  <a:pt x="3947" y="758"/>
                </a:lnTo>
                <a:lnTo>
                  <a:pt x="3943" y="799"/>
                </a:lnTo>
                <a:lnTo>
                  <a:pt x="3943" y="818"/>
                </a:lnTo>
                <a:lnTo>
                  <a:pt x="3944" y="836"/>
                </a:lnTo>
                <a:lnTo>
                  <a:pt x="3803" y="837"/>
                </a:lnTo>
                <a:lnTo>
                  <a:pt x="3495" y="836"/>
                </a:lnTo>
                <a:lnTo>
                  <a:pt x="3494" y="808"/>
                </a:lnTo>
                <a:lnTo>
                  <a:pt x="3488" y="776"/>
                </a:lnTo>
                <a:lnTo>
                  <a:pt x="3470" y="702"/>
                </a:lnTo>
                <a:lnTo>
                  <a:pt x="3356" y="371"/>
                </a:lnTo>
                <a:lnTo>
                  <a:pt x="3326" y="295"/>
                </a:lnTo>
                <a:lnTo>
                  <a:pt x="3297" y="229"/>
                </a:lnTo>
                <a:lnTo>
                  <a:pt x="3052" y="835"/>
                </a:lnTo>
                <a:lnTo>
                  <a:pt x="3019" y="835"/>
                </a:lnTo>
                <a:lnTo>
                  <a:pt x="2978" y="761"/>
                </a:lnTo>
                <a:lnTo>
                  <a:pt x="2758" y="358"/>
                </a:lnTo>
                <a:lnTo>
                  <a:pt x="2716" y="292"/>
                </a:lnTo>
                <a:lnTo>
                  <a:pt x="2677" y="227"/>
                </a:lnTo>
                <a:lnTo>
                  <a:pt x="2544" y="673"/>
                </a:lnTo>
                <a:lnTo>
                  <a:pt x="2534" y="715"/>
                </a:lnTo>
                <a:lnTo>
                  <a:pt x="2526" y="758"/>
                </a:lnTo>
                <a:lnTo>
                  <a:pt x="2521" y="799"/>
                </a:lnTo>
                <a:lnTo>
                  <a:pt x="2521" y="818"/>
                </a:lnTo>
                <a:lnTo>
                  <a:pt x="2522" y="836"/>
                </a:lnTo>
                <a:lnTo>
                  <a:pt x="2382" y="837"/>
                </a:lnTo>
                <a:lnTo>
                  <a:pt x="2399" y="803"/>
                </a:lnTo>
                <a:lnTo>
                  <a:pt x="2417" y="760"/>
                </a:lnTo>
                <a:lnTo>
                  <a:pt x="2449" y="673"/>
                </a:lnTo>
                <a:lnTo>
                  <a:pt x="2619" y="144"/>
                </a:lnTo>
                <a:lnTo>
                  <a:pt x="2582" y="99"/>
                </a:lnTo>
                <a:lnTo>
                  <a:pt x="2542" y="52"/>
                </a:lnTo>
                <a:lnTo>
                  <a:pt x="2849" y="52"/>
                </a:lnTo>
                <a:lnTo>
                  <a:pt x="2889" y="139"/>
                </a:lnTo>
                <a:lnTo>
                  <a:pt x="2930" y="222"/>
                </a:lnTo>
                <a:lnTo>
                  <a:pt x="3093" y="518"/>
                </a:lnTo>
                <a:lnTo>
                  <a:pt x="3263" y="154"/>
                </a:lnTo>
                <a:lnTo>
                  <a:pt x="3231" y="95"/>
                </a:lnTo>
                <a:lnTo>
                  <a:pt x="3203" y="52"/>
                </a:lnTo>
                <a:lnTo>
                  <a:pt x="3512" y="52"/>
                </a:lnTo>
                <a:lnTo>
                  <a:pt x="3526" y="113"/>
                </a:lnTo>
                <a:lnTo>
                  <a:pt x="3540" y="167"/>
                </a:lnTo>
                <a:lnTo>
                  <a:pt x="3572" y="263"/>
                </a:lnTo>
                <a:lnTo>
                  <a:pt x="3675" y="537"/>
                </a:lnTo>
                <a:lnTo>
                  <a:pt x="3704" y="609"/>
                </a:lnTo>
                <a:lnTo>
                  <a:pt x="3735" y="685"/>
                </a:lnTo>
                <a:lnTo>
                  <a:pt x="3752" y="722"/>
                </a:lnTo>
                <a:lnTo>
                  <a:pt x="3771" y="758"/>
                </a:lnTo>
                <a:lnTo>
                  <a:pt x="3790" y="792"/>
                </a:lnTo>
                <a:lnTo>
                  <a:pt x="3810" y="823"/>
                </a:lnTo>
                <a:lnTo>
                  <a:pt x="3842" y="750"/>
                </a:lnTo>
                <a:lnTo>
                  <a:pt x="3870" y="673"/>
                </a:lnTo>
                <a:lnTo>
                  <a:pt x="4040" y="144"/>
                </a:lnTo>
                <a:lnTo>
                  <a:pt x="4004" y="99"/>
                </a:lnTo>
                <a:lnTo>
                  <a:pt x="3963" y="52"/>
                </a:lnTo>
                <a:lnTo>
                  <a:pt x="4270" y="52"/>
                </a:lnTo>
                <a:lnTo>
                  <a:pt x="4310" y="139"/>
                </a:lnTo>
                <a:lnTo>
                  <a:pt x="4351" y="222"/>
                </a:lnTo>
                <a:lnTo>
                  <a:pt x="4513" y="518"/>
                </a:lnTo>
                <a:lnTo>
                  <a:pt x="4683" y="154"/>
                </a:lnTo>
                <a:lnTo>
                  <a:pt x="4651" y="95"/>
                </a:lnTo>
                <a:lnTo>
                  <a:pt x="4624" y="52"/>
                </a:lnTo>
                <a:lnTo>
                  <a:pt x="4934" y="52"/>
                </a:lnTo>
                <a:lnTo>
                  <a:pt x="4947" y="113"/>
                </a:lnTo>
                <a:lnTo>
                  <a:pt x="4962" y="167"/>
                </a:lnTo>
                <a:lnTo>
                  <a:pt x="4994" y="263"/>
                </a:lnTo>
                <a:lnTo>
                  <a:pt x="5097" y="537"/>
                </a:lnTo>
                <a:lnTo>
                  <a:pt x="5126" y="614"/>
                </a:lnTo>
                <a:lnTo>
                  <a:pt x="5160" y="693"/>
                </a:lnTo>
                <a:lnTo>
                  <a:pt x="5178" y="732"/>
                </a:lnTo>
                <a:lnTo>
                  <a:pt x="5198" y="769"/>
                </a:lnTo>
                <a:lnTo>
                  <a:pt x="5219" y="804"/>
                </a:lnTo>
                <a:lnTo>
                  <a:pt x="5241" y="836"/>
                </a:lnTo>
                <a:lnTo>
                  <a:pt x="4917" y="836"/>
                </a:lnTo>
                <a:close/>
                <a:moveTo>
                  <a:pt x="5273" y="243"/>
                </a:moveTo>
                <a:lnTo>
                  <a:pt x="5273" y="192"/>
                </a:lnTo>
                <a:lnTo>
                  <a:pt x="5270" y="150"/>
                </a:lnTo>
                <a:lnTo>
                  <a:pt x="5266" y="117"/>
                </a:lnTo>
                <a:lnTo>
                  <a:pt x="5260" y="92"/>
                </a:lnTo>
                <a:lnTo>
                  <a:pt x="5254" y="74"/>
                </a:lnTo>
                <a:lnTo>
                  <a:pt x="5250" y="61"/>
                </a:lnTo>
                <a:lnTo>
                  <a:pt x="5244" y="52"/>
                </a:lnTo>
                <a:lnTo>
                  <a:pt x="5559" y="52"/>
                </a:lnTo>
                <a:lnTo>
                  <a:pt x="5555" y="61"/>
                </a:lnTo>
                <a:lnTo>
                  <a:pt x="5550" y="74"/>
                </a:lnTo>
                <a:lnTo>
                  <a:pt x="5545" y="92"/>
                </a:lnTo>
                <a:lnTo>
                  <a:pt x="5536" y="150"/>
                </a:lnTo>
                <a:lnTo>
                  <a:pt x="5532" y="192"/>
                </a:lnTo>
                <a:lnTo>
                  <a:pt x="5531" y="243"/>
                </a:lnTo>
                <a:lnTo>
                  <a:pt x="5532" y="470"/>
                </a:lnTo>
                <a:lnTo>
                  <a:pt x="5534" y="525"/>
                </a:lnTo>
                <a:lnTo>
                  <a:pt x="5542" y="581"/>
                </a:lnTo>
                <a:lnTo>
                  <a:pt x="5549" y="607"/>
                </a:lnTo>
                <a:lnTo>
                  <a:pt x="5558" y="633"/>
                </a:lnTo>
                <a:lnTo>
                  <a:pt x="5570" y="657"/>
                </a:lnTo>
                <a:lnTo>
                  <a:pt x="5583" y="680"/>
                </a:lnTo>
                <a:lnTo>
                  <a:pt x="5600" y="701"/>
                </a:lnTo>
                <a:lnTo>
                  <a:pt x="5619" y="720"/>
                </a:lnTo>
                <a:lnTo>
                  <a:pt x="5642" y="737"/>
                </a:lnTo>
                <a:lnTo>
                  <a:pt x="5668" y="751"/>
                </a:lnTo>
                <a:lnTo>
                  <a:pt x="5698" y="764"/>
                </a:lnTo>
                <a:lnTo>
                  <a:pt x="5732" y="771"/>
                </a:lnTo>
                <a:lnTo>
                  <a:pt x="5769" y="777"/>
                </a:lnTo>
                <a:lnTo>
                  <a:pt x="5810" y="779"/>
                </a:lnTo>
                <a:lnTo>
                  <a:pt x="5858" y="777"/>
                </a:lnTo>
                <a:lnTo>
                  <a:pt x="5901" y="770"/>
                </a:lnTo>
                <a:lnTo>
                  <a:pt x="5921" y="767"/>
                </a:lnTo>
                <a:lnTo>
                  <a:pt x="5940" y="761"/>
                </a:lnTo>
                <a:lnTo>
                  <a:pt x="5958" y="754"/>
                </a:lnTo>
                <a:lnTo>
                  <a:pt x="5975" y="748"/>
                </a:lnTo>
                <a:lnTo>
                  <a:pt x="5992" y="740"/>
                </a:lnTo>
                <a:lnTo>
                  <a:pt x="6007" y="732"/>
                </a:lnTo>
                <a:lnTo>
                  <a:pt x="6037" y="711"/>
                </a:lnTo>
                <a:lnTo>
                  <a:pt x="6062" y="689"/>
                </a:lnTo>
                <a:lnTo>
                  <a:pt x="6084" y="663"/>
                </a:lnTo>
                <a:lnTo>
                  <a:pt x="6104" y="634"/>
                </a:lnTo>
                <a:lnTo>
                  <a:pt x="6119" y="604"/>
                </a:lnTo>
                <a:lnTo>
                  <a:pt x="6133" y="571"/>
                </a:lnTo>
                <a:lnTo>
                  <a:pt x="6143" y="535"/>
                </a:lnTo>
                <a:lnTo>
                  <a:pt x="6152" y="499"/>
                </a:lnTo>
                <a:lnTo>
                  <a:pt x="6158" y="461"/>
                </a:lnTo>
                <a:lnTo>
                  <a:pt x="6161" y="421"/>
                </a:lnTo>
                <a:lnTo>
                  <a:pt x="6163" y="379"/>
                </a:lnTo>
                <a:lnTo>
                  <a:pt x="6163" y="334"/>
                </a:lnTo>
                <a:lnTo>
                  <a:pt x="6164" y="242"/>
                </a:lnTo>
                <a:lnTo>
                  <a:pt x="6163" y="189"/>
                </a:lnTo>
                <a:lnTo>
                  <a:pt x="6159" y="147"/>
                </a:lnTo>
                <a:lnTo>
                  <a:pt x="6148" y="90"/>
                </a:lnTo>
                <a:lnTo>
                  <a:pt x="6138" y="60"/>
                </a:lnTo>
                <a:lnTo>
                  <a:pt x="6133" y="52"/>
                </a:lnTo>
                <a:lnTo>
                  <a:pt x="6271" y="52"/>
                </a:lnTo>
                <a:lnTo>
                  <a:pt x="6268" y="58"/>
                </a:lnTo>
                <a:lnTo>
                  <a:pt x="6259" y="78"/>
                </a:lnTo>
                <a:lnTo>
                  <a:pt x="6250" y="119"/>
                </a:lnTo>
                <a:lnTo>
                  <a:pt x="6245" y="149"/>
                </a:lnTo>
                <a:lnTo>
                  <a:pt x="6242" y="184"/>
                </a:lnTo>
                <a:lnTo>
                  <a:pt x="6242" y="243"/>
                </a:lnTo>
                <a:lnTo>
                  <a:pt x="6243" y="393"/>
                </a:lnTo>
                <a:lnTo>
                  <a:pt x="6242" y="434"/>
                </a:lnTo>
                <a:lnTo>
                  <a:pt x="6238" y="475"/>
                </a:lnTo>
                <a:lnTo>
                  <a:pt x="6232" y="517"/>
                </a:lnTo>
                <a:lnTo>
                  <a:pt x="6221" y="557"/>
                </a:lnTo>
                <a:lnTo>
                  <a:pt x="6209" y="597"/>
                </a:lnTo>
                <a:lnTo>
                  <a:pt x="6192" y="635"/>
                </a:lnTo>
                <a:lnTo>
                  <a:pt x="6183" y="653"/>
                </a:lnTo>
                <a:lnTo>
                  <a:pt x="6172" y="672"/>
                </a:lnTo>
                <a:lnTo>
                  <a:pt x="6148" y="706"/>
                </a:lnTo>
                <a:lnTo>
                  <a:pt x="6118" y="736"/>
                </a:lnTo>
                <a:lnTo>
                  <a:pt x="6085" y="766"/>
                </a:lnTo>
                <a:lnTo>
                  <a:pt x="6067" y="778"/>
                </a:lnTo>
                <a:lnTo>
                  <a:pt x="6047" y="791"/>
                </a:lnTo>
                <a:lnTo>
                  <a:pt x="6004" y="812"/>
                </a:lnTo>
                <a:lnTo>
                  <a:pt x="5981" y="821"/>
                </a:lnTo>
                <a:lnTo>
                  <a:pt x="5956" y="829"/>
                </a:lnTo>
                <a:lnTo>
                  <a:pt x="5902" y="842"/>
                </a:lnTo>
                <a:lnTo>
                  <a:pt x="5843" y="850"/>
                </a:lnTo>
                <a:lnTo>
                  <a:pt x="5810" y="852"/>
                </a:lnTo>
                <a:lnTo>
                  <a:pt x="5777" y="853"/>
                </a:lnTo>
                <a:lnTo>
                  <a:pt x="5712" y="851"/>
                </a:lnTo>
                <a:lnTo>
                  <a:pt x="5652" y="846"/>
                </a:lnTo>
                <a:lnTo>
                  <a:pt x="5597" y="837"/>
                </a:lnTo>
                <a:lnTo>
                  <a:pt x="5546" y="826"/>
                </a:lnTo>
                <a:lnTo>
                  <a:pt x="5499" y="810"/>
                </a:lnTo>
                <a:lnTo>
                  <a:pt x="5457" y="792"/>
                </a:lnTo>
                <a:lnTo>
                  <a:pt x="5419" y="770"/>
                </a:lnTo>
                <a:lnTo>
                  <a:pt x="5386" y="745"/>
                </a:lnTo>
                <a:lnTo>
                  <a:pt x="5356" y="717"/>
                </a:lnTo>
                <a:lnTo>
                  <a:pt x="5332" y="685"/>
                </a:lnTo>
                <a:lnTo>
                  <a:pt x="5311" y="651"/>
                </a:lnTo>
                <a:lnTo>
                  <a:pt x="5295" y="614"/>
                </a:lnTo>
                <a:lnTo>
                  <a:pt x="5283" y="574"/>
                </a:lnTo>
                <a:lnTo>
                  <a:pt x="5277" y="552"/>
                </a:lnTo>
                <a:lnTo>
                  <a:pt x="5274" y="531"/>
                </a:lnTo>
                <a:lnTo>
                  <a:pt x="5269" y="484"/>
                </a:lnTo>
                <a:lnTo>
                  <a:pt x="5269" y="436"/>
                </a:lnTo>
                <a:lnTo>
                  <a:pt x="5273" y="243"/>
                </a:lnTo>
                <a:close/>
                <a:moveTo>
                  <a:pt x="7484" y="836"/>
                </a:moveTo>
                <a:lnTo>
                  <a:pt x="7336" y="836"/>
                </a:lnTo>
                <a:lnTo>
                  <a:pt x="7162" y="836"/>
                </a:lnTo>
                <a:lnTo>
                  <a:pt x="6838" y="515"/>
                </a:lnTo>
                <a:lnTo>
                  <a:pt x="6523" y="203"/>
                </a:lnTo>
                <a:lnTo>
                  <a:pt x="6522" y="243"/>
                </a:lnTo>
                <a:lnTo>
                  <a:pt x="6522" y="647"/>
                </a:lnTo>
                <a:lnTo>
                  <a:pt x="6524" y="699"/>
                </a:lnTo>
                <a:lnTo>
                  <a:pt x="6528" y="741"/>
                </a:lnTo>
                <a:lnTo>
                  <a:pt x="6533" y="774"/>
                </a:lnTo>
                <a:lnTo>
                  <a:pt x="6539" y="799"/>
                </a:lnTo>
                <a:lnTo>
                  <a:pt x="6550" y="828"/>
                </a:lnTo>
                <a:lnTo>
                  <a:pt x="6556" y="836"/>
                </a:lnTo>
                <a:lnTo>
                  <a:pt x="6407" y="836"/>
                </a:lnTo>
                <a:lnTo>
                  <a:pt x="6412" y="828"/>
                </a:lnTo>
                <a:lnTo>
                  <a:pt x="6424" y="799"/>
                </a:lnTo>
                <a:lnTo>
                  <a:pt x="6430" y="774"/>
                </a:lnTo>
                <a:lnTo>
                  <a:pt x="6436" y="741"/>
                </a:lnTo>
                <a:lnTo>
                  <a:pt x="6438" y="722"/>
                </a:lnTo>
                <a:lnTo>
                  <a:pt x="6439" y="699"/>
                </a:lnTo>
                <a:lnTo>
                  <a:pt x="6440" y="647"/>
                </a:lnTo>
                <a:lnTo>
                  <a:pt x="6444" y="242"/>
                </a:lnTo>
                <a:lnTo>
                  <a:pt x="6441" y="171"/>
                </a:lnTo>
                <a:lnTo>
                  <a:pt x="6435" y="120"/>
                </a:lnTo>
                <a:lnTo>
                  <a:pt x="6393" y="82"/>
                </a:lnTo>
                <a:lnTo>
                  <a:pt x="6357" y="52"/>
                </a:lnTo>
                <a:lnTo>
                  <a:pt x="6704" y="52"/>
                </a:lnTo>
                <a:lnTo>
                  <a:pt x="7369" y="689"/>
                </a:lnTo>
                <a:lnTo>
                  <a:pt x="7370" y="647"/>
                </a:lnTo>
                <a:lnTo>
                  <a:pt x="7373" y="242"/>
                </a:lnTo>
                <a:lnTo>
                  <a:pt x="7371" y="189"/>
                </a:lnTo>
                <a:lnTo>
                  <a:pt x="7368" y="147"/>
                </a:lnTo>
                <a:lnTo>
                  <a:pt x="7362" y="113"/>
                </a:lnTo>
                <a:lnTo>
                  <a:pt x="7356" y="90"/>
                </a:lnTo>
                <a:lnTo>
                  <a:pt x="7345" y="60"/>
                </a:lnTo>
                <a:lnTo>
                  <a:pt x="7339" y="52"/>
                </a:lnTo>
                <a:lnTo>
                  <a:pt x="7484" y="52"/>
                </a:lnTo>
                <a:lnTo>
                  <a:pt x="7480" y="60"/>
                </a:lnTo>
                <a:lnTo>
                  <a:pt x="7468" y="90"/>
                </a:lnTo>
                <a:lnTo>
                  <a:pt x="7462" y="115"/>
                </a:lnTo>
                <a:lnTo>
                  <a:pt x="7456" y="147"/>
                </a:lnTo>
                <a:lnTo>
                  <a:pt x="7455" y="168"/>
                </a:lnTo>
                <a:lnTo>
                  <a:pt x="7453" y="189"/>
                </a:lnTo>
                <a:lnTo>
                  <a:pt x="7451" y="243"/>
                </a:lnTo>
                <a:lnTo>
                  <a:pt x="7451" y="647"/>
                </a:lnTo>
                <a:lnTo>
                  <a:pt x="7453" y="689"/>
                </a:lnTo>
                <a:lnTo>
                  <a:pt x="7455" y="725"/>
                </a:lnTo>
                <a:lnTo>
                  <a:pt x="7458" y="754"/>
                </a:lnTo>
                <a:lnTo>
                  <a:pt x="7463" y="779"/>
                </a:lnTo>
                <a:lnTo>
                  <a:pt x="7523" y="836"/>
                </a:lnTo>
                <a:lnTo>
                  <a:pt x="7484" y="836"/>
                </a:lnTo>
                <a:close/>
                <a:moveTo>
                  <a:pt x="0" y="964"/>
                </a:moveTo>
                <a:lnTo>
                  <a:pt x="491" y="964"/>
                </a:lnTo>
                <a:lnTo>
                  <a:pt x="983" y="964"/>
                </a:lnTo>
                <a:lnTo>
                  <a:pt x="1032" y="1249"/>
                </a:lnTo>
                <a:lnTo>
                  <a:pt x="991" y="1254"/>
                </a:lnTo>
                <a:lnTo>
                  <a:pt x="962" y="1211"/>
                </a:lnTo>
                <a:lnTo>
                  <a:pt x="934" y="1173"/>
                </a:lnTo>
                <a:lnTo>
                  <a:pt x="905" y="1140"/>
                </a:lnTo>
                <a:lnTo>
                  <a:pt x="875" y="1113"/>
                </a:lnTo>
                <a:lnTo>
                  <a:pt x="843" y="1089"/>
                </a:lnTo>
                <a:lnTo>
                  <a:pt x="809" y="1070"/>
                </a:lnTo>
                <a:lnTo>
                  <a:pt x="774" y="1054"/>
                </a:lnTo>
                <a:lnTo>
                  <a:pt x="736" y="1042"/>
                </a:lnTo>
                <a:lnTo>
                  <a:pt x="695" y="1032"/>
                </a:lnTo>
                <a:lnTo>
                  <a:pt x="650" y="1026"/>
                </a:lnTo>
                <a:lnTo>
                  <a:pt x="602" y="1021"/>
                </a:lnTo>
                <a:lnTo>
                  <a:pt x="549" y="1018"/>
                </a:lnTo>
                <a:lnTo>
                  <a:pt x="429" y="1015"/>
                </a:lnTo>
                <a:lnTo>
                  <a:pt x="288" y="1015"/>
                </a:lnTo>
                <a:lnTo>
                  <a:pt x="280" y="1071"/>
                </a:lnTo>
                <a:lnTo>
                  <a:pt x="278" y="1110"/>
                </a:lnTo>
                <a:lnTo>
                  <a:pt x="277" y="1155"/>
                </a:lnTo>
                <a:lnTo>
                  <a:pt x="277" y="1354"/>
                </a:lnTo>
                <a:lnTo>
                  <a:pt x="942" y="1354"/>
                </a:lnTo>
                <a:lnTo>
                  <a:pt x="942" y="1405"/>
                </a:lnTo>
                <a:lnTo>
                  <a:pt x="277" y="1405"/>
                </a:lnTo>
                <a:lnTo>
                  <a:pt x="277" y="1559"/>
                </a:lnTo>
                <a:lnTo>
                  <a:pt x="278" y="1611"/>
                </a:lnTo>
                <a:lnTo>
                  <a:pt x="281" y="1653"/>
                </a:lnTo>
                <a:lnTo>
                  <a:pt x="291" y="1711"/>
                </a:lnTo>
                <a:lnTo>
                  <a:pt x="302" y="1740"/>
                </a:lnTo>
                <a:lnTo>
                  <a:pt x="307" y="1748"/>
                </a:lnTo>
                <a:lnTo>
                  <a:pt x="0" y="1748"/>
                </a:lnTo>
                <a:lnTo>
                  <a:pt x="5" y="1740"/>
                </a:lnTo>
                <a:lnTo>
                  <a:pt x="14" y="1711"/>
                </a:lnTo>
                <a:lnTo>
                  <a:pt x="18" y="1686"/>
                </a:lnTo>
                <a:lnTo>
                  <a:pt x="23" y="1653"/>
                </a:lnTo>
                <a:lnTo>
                  <a:pt x="26" y="1611"/>
                </a:lnTo>
                <a:lnTo>
                  <a:pt x="27" y="1559"/>
                </a:lnTo>
                <a:lnTo>
                  <a:pt x="31" y="1154"/>
                </a:lnTo>
                <a:lnTo>
                  <a:pt x="28" y="1102"/>
                </a:lnTo>
                <a:lnTo>
                  <a:pt x="25" y="1060"/>
                </a:lnTo>
                <a:lnTo>
                  <a:pt x="20" y="1027"/>
                </a:lnTo>
                <a:lnTo>
                  <a:pt x="15" y="1002"/>
                </a:lnTo>
                <a:lnTo>
                  <a:pt x="5" y="972"/>
                </a:lnTo>
                <a:lnTo>
                  <a:pt x="0" y="964"/>
                </a:lnTo>
                <a:close/>
                <a:moveTo>
                  <a:pt x="1788" y="927"/>
                </a:moveTo>
                <a:lnTo>
                  <a:pt x="1850" y="928"/>
                </a:lnTo>
                <a:lnTo>
                  <a:pt x="1910" y="934"/>
                </a:lnTo>
                <a:lnTo>
                  <a:pt x="1968" y="942"/>
                </a:lnTo>
                <a:lnTo>
                  <a:pt x="2022" y="954"/>
                </a:lnTo>
                <a:lnTo>
                  <a:pt x="2073" y="969"/>
                </a:lnTo>
                <a:lnTo>
                  <a:pt x="2122" y="987"/>
                </a:lnTo>
                <a:lnTo>
                  <a:pt x="2166" y="1007"/>
                </a:lnTo>
                <a:lnTo>
                  <a:pt x="2207" y="1031"/>
                </a:lnTo>
                <a:lnTo>
                  <a:pt x="2243" y="1059"/>
                </a:lnTo>
                <a:lnTo>
                  <a:pt x="2276" y="1087"/>
                </a:lnTo>
                <a:lnTo>
                  <a:pt x="2305" y="1119"/>
                </a:lnTo>
                <a:lnTo>
                  <a:pt x="2329" y="1153"/>
                </a:lnTo>
                <a:lnTo>
                  <a:pt x="2347" y="1190"/>
                </a:lnTo>
                <a:lnTo>
                  <a:pt x="2355" y="1208"/>
                </a:lnTo>
                <a:lnTo>
                  <a:pt x="2360" y="1229"/>
                </a:lnTo>
                <a:lnTo>
                  <a:pt x="2366" y="1249"/>
                </a:lnTo>
                <a:lnTo>
                  <a:pt x="2369" y="1270"/>
                </a:lnTo>
                <a:lnTo>
                  <a:pt x="2372" y="1291"/>
                </a:lnTo>
                <a:lnTo>
                  <a:pt x="2372" y="1313"/>
                </a:lnTo>
                <a:lnTo>
                  <a:pt x="2372" y="1339"/>
                </a:lnTo>
                <a:lnTo>
                  <a:pt x="2368" y="1365"/>
                </a:lnTo>
                <a:lnTo>
                  <a:pt x="2364" y="1390"/>
                </a:lnTo>
                <a:lnTo>
                  <a:pt x="2358" y="1414"/>
                </a:lnTo>
                <a:lnTo>
                  <a:pt x="2350" y="1437"/>
                </a:lnTo>
                <a:lnTo>
                  <a:pt x="2341" y="1460"/>
                </a:lnTo>
                <a:lnTo>
                  <a:pt x="2318" y="1504"/>
                </a:lnTo>
                <a:lnTo>
                  <a:pt x="2305" y="1526"/>
                </a:lnTo>
                <a:lnTo>
                  <a:pt x="2290" y="1545"/>
                </a:lnTo>
                <a:lnTo>
                  <a:pt x="2274" y="1566"/>
                </a:lnTo>
                <a:lnTo>
                  <a:pt x="2256" y="1584"/>
                </a:lnTo>
                <a:lnTo>
                  <a:pt x="2217" y="1619"/>
                </a:lnTo>
                <a:lnTo>
                  <a:pt x="2175" y="1652"/>
                </a:lnTo>
                <a:lnTo>
                  <a:pt x="2129" y="1680"/>
                </a:lnTo>
                <a:lnTo>
                  <a:pt x="2079" y="1706"/>
                </a:lnTo>
                <a:lnTo>
                  <a:pt x="2026" y="1728"/>
                </a:lnTo>
                <a:lnTo>
                  <a:pt x="1970" y="1746"/>
                </a:lnTo>
                <a:lnTo>
                  <a:pt x="1914" y="1760"/>
                </a:lnTo>
                <a:lnTo>
                  <a:pt x="1854" y="1771"/>
                </a:lnTo>
                <a:lnTo>
                  <a:pt x="1793" y="1777"/>
                </a:lnTo>
                <a:lnTo>
                  <a:pt x="1732" y="1779"/>
                </a:lnTo>
                <a:lnTo>
                  <a:pt x="1669" y="1777"/>
                </a:lnTo>
                <a:lnTo>
                  <a:pt x="1609" y="1771"/>
                </a:lnTo>
                <a:lnTo>
                  <a:pt x="1551" y="1762"/>
                </a:lnTo>
                <a:lnTo>
                  <a:pt x="1494" y="1750"/>
                </a:lnTo>
                <a:lnTo>
                  <a:pt x="1442" y="1732"/>
                </a:lnTo>
                <a:lnTo>
                  <a:pt x="1392" y="1713"/>
                </a:lnTo>
                <a:lnTo>
                  <a:pt x="1346" y="1691"/>
                </a:lnTo>
                <a:lnTo>
                  <a:pt x="1304" y="1666"/>
                </a:lnTo>
                <a:lnTo>
                  <a:pt x="1265" y="1637"/>
                </a:lnTo>
                <a:lnTo>
                  <a:pt x="1231" y="1607"/>
                </a:lnTo>
                <a:lnTo>
                  <a:pt x="1201" y="1574"/>
                </a:lnTo>
                <a:lnTo>
                  <a:pt x="1176" y="1537"/>
                </a:lnTo>
                <a:lnTo>
                  <a:pt x="1156" y="1500"/>
                </a:lnTo>
                <a:lnTo>
                  <a:pt x="1142" y="1460"/>
                </a:lnTo>
                <a:lnTo>
                  <a:pt x="1133" y="1418"/>
                </a:lnTo>
                <a:lnTo>
                  <a:pt x="1130" y="1398"/>
                </a:lnTo>
                <a:lnTo>
                  <a:pt x="1130" y="1375"/>
                </a:lnTo>
                <a:lnTo>
                  <a:pt x="1130" y="1348"/>
                </a:lnTo>
                <a:lnTo>
                  <a:pt x="1134" y="1322"/>
                </a:lnTo>
                <a:lnTo>
                  <a:pt x="1139" y="1296"/>
                </a:lnTo>
                <a:lnTo>
                  <a:pt x="1146" y="1271"/>
                </a:lnTo>
                <a:lnTo>
                  <a:pt x="1155" y="1246"/>
                </a:lnTo>
                <a:lnTo>
                  <a:pt x="1165" y="1222"/>
                </a:lnTo>
                <a:lnTo>
                  <a:pt x="1193" y="1178"/>
                </a:lnTo>
                <a:lnTo>
                  <a:pt x="1075" y="964"/>
                </a:lnTo>
                <a:lnTo>
                  <a:pt x="1215" y="964"/>
                </a:lnTo>
                <a:lnTo>
                  <a:pt x="1280" y="1085"/>
                </a:lnTo>
                <a:lnTo>
                  <a:pt x="1307" y="1064"/>
                </a:lnTo>
                <a:lnTo>
                  <a:pt x="1337" y="1045"/>
                </a:lnTo>
                <a:lnTo>
                  <a:pt x="1286" y="963"/>
                </a:lnTo>
                <a:lnTo>
                  <a:pt x="1425" y="963"/>
                </a:lnTo>
                <a:lnTo>
                  <a:pt x="1433" y="995"/>
                </a:lnTo>
                <a:lnTo>
                  <a:pt x="1474" y="979"/>
                </a:lnTo>
                <a:lnTo>
                  <a:pt x="1516" y="965"/>
                </a:lnTo>
                <a:lnTo>
                  <a:pt x="1560" y="954"/>
                </a:lnTo>
                <a:lnTo>
                  <a:pt x="1604" y="944"/>
                </a:lnTo>
                <a:lnTo>
                  <a:pt x="1649" y="936"/>
                </a:lnTo>
                <a:lnTo>
                  <a:pt x="1695" y="931"/>
                </a:lnTo>
                <a:lnTo>
                  <a:pt x="1741" y="928"/>
                </a:lnTo>
                <a:lnTo>
                  <a:pt x="1788" y="927"/>
                </a:lnTo>
                <a:close/>
                <a:moveTo>
                  <a:pt x="1843" y="1697"/>
                </a:moveTo>
                <a:lnTo>
                  <a:pt x="1880" y="1696"/>
                </a:lnTo>
                <a:lnTo>
                  <a:pt x="1912" y="1692"/>
                </a:lnTo>
                <a:lnTo>
                  <a:pt x="1943" y="1684"/>
                </a:lnTo>
                <a:lnTo>
                  <a:pt x="1970" y="1675"/>
                </a:lnTo>
                <a:lnTo>
                  <a:pt x="1996" y="1662"/>
                </a:lnTo>
                <a:lnTo>
                  <a:pt x="2019" y="1647"/>
                </a:lnTo>
                <a:lnTo>
                  <a:pt x="2039" y="1632"/>
                </a:lnTo>
                <a:lnTo>
                  <a:pt x="2058" y="1613"/>
                </a:lnTo>
                <a:lnTo>
                  <a:pt x="2072" y="1594"/>
                </a:lnTo>
                <a:lnTo>
                  <a:pt x="2086" y="1573"/>
                </a:lnTo>
                <a:lnTo>
                  <a:pt x="2097" y="1551"/>
                </a:lnTo>
                <a:lnTo>
                  <a:pt x="2106" y="1527"/>
                </a:lnTo>
                <a:lnTo>
                  <a:pt x="2113" y="1503"/>
                </a:lnTo>
                <a:lnTo>
                  <a:pt x="2119" y="1479"/>
                </a:lnTo>
                <a:lnTo>
                  <a:pt x="2121" y="1455"/>
                </a:lnTo>
                <a:lnTo>
                  <a:pt x="2122" y="1430"/>
                </a:lnTo>
                <a:lnTo>
                  <a:pt x="2119" y="1382"/>
                </a:lnTo>
                <a:lnTo>
                  <a:pt x="2115" y="1359"/>
                </a:lnTo>
                <a:lnTo>
                  <a:pt x="2111" y="1338"/>
                </a:lnTo>
                <a:lnTo>
                  <a:pt x="2097" y="1295"/>
                </a:lnTo>
                <a:lnTo>
                  <a:pt x="2078" y="1255"/>
                </a:lnTo>
                <a:lnTo>
                  <a:pt x="2055" y="1216"/>
                </a:lnTo>
                <a:lnTo>
                  <a:pt x="2043" y="1199"/>
                </a:lnTo>
                <a:lnTo>
                  <a:pt x="2029" y="1182"/>
                </a:lnTo>
                <a:lnTo>
                  <a:pt x="2014" y="1165"/>
                </a:lnTo>
                <a:lnTo>
                  <a:pt x="1999" y="1149"/>
                </a:lnTo>
                <a:lnTo>
                  <a:pt x="1966" y="1120"/>
                </a:lnTo>
                <a:lnTo>
                  <a:pt x="1929" y="1094"/>
                </a:lnTo>
                <a:lnTo>
                  <a:pt x="1891" y="1071"/>
                </a:lnTo>
                <a:lnTo>
                  <a:pt x="1851" y="1051"/>
                </a:lnTo>
                <a:lnTo>
                  <a:pt x="1810" y="1035"/>
                </a:lnTo>
                <a:lnTo>
                  <a:pt x="1768" y="1021"/>
                </a:lnTo>
                <a:lnTo>
                  <a:pt x="1727" y="1012"/>
                </a:lnTo>
                <a:lnTo>
                  <a:pt x="1683" y="1006"/>
                </a:lnTo>
                <a:lnTo>
                  <a:pt x="1642" y="1004"/>
                </a:lnTo>
                <a:lnTo>
                  <a:pt x="1605" y="1005"/>
                </a:lnTo>
                <a:lnTo>
                  <a:pt x="1571" y="1010"/>
                </a:lnTo>
                <a:lnTo>
                  <a:pt x="1539" y="1017"/>
                </a:lnTo>
                <a:lnTo>
                  <a:pt x="1511" y="1026"/>
                </a:lnTo>
                <a:lnTo>
                  <a:pt x="1486" y="1037"/>
                </a:lnTo>
                <a:lnTo>
                  <a:pt x="1464" y="1051"/>
                </a:lnTo>
                <a:lnTo>
                  <a:pt x="1443" y="1066"/>
                </a:lnTo>
                <a:lnTo>
                  <a:pt x="1425" y="1083"/>
                </a:lnTo>
                <a:lnTo>
                  <a:pt x="1410" y="1103"/>
                </a:lnTo>
                <a:lnTo>
                  <a:pt x="1398" y="1124"/>
                </a:lnTo>
                <a:lnTo>
                  <a:pt x="1386" y="1146"/>
                </a:lnTo>
                <a:lnTo>
                  <a:pt x="1379" y="1170"/>
                </a:lnTo>
                <a:lnTo>
                  <a:pt x="1372" y="1194"/>
                </a:lnTo>
                <a:lnTo>
                  <a:pt x="1367" y="1219"/>
                </a:lnTo>
                <a:lnTo>
                  <a:pt x="1364" y="1272"/>
                </a:lnTo>
                <a:lnTo>
                  <a:pt x="1365" y="1301"/>
                </a:lnTo>
                <a:lnTo>
                  <a:pt x="1369" y="1333"/>
                </a:lnTo>
                <a:lnTo>
                  <a:pt x="1377" y="1367"/>
                </a:lnTo>
                <a:lnTo>
                  <a:pt x="1389" y="1401"/>
                </a:lnTo>
                <a:lnTo>
                  <a:pt x="1403" y="1436"/>
                </a:lnTo>
                <a:lnTo>
                  <a:pt x="1422" y="1473"/>
                </a:lnTo>
                <a:lnTo>
                  <a:pt x="1444" y="1507"/>
                </a:lnTo>
                <a:lnTo>
                  <a:pt x="1470" y="1541"/>
                </a:lnTo>
                <a:lnTo>
                  <a:pt x="1485" y="1557"/>
                </a:lnTo>
                <a:lnTo>
                  <a:pt x="1501" y="1573"/>
                </a:lnTo>
                <a:lnTo>
                  <a:pt x="1536" y="1602"/>
                </a:lnTo>
                <a:lnTo>
                  <a:pt x="1555" y="1616"/>
                </a:lnTo>
                <a:lnTo>
                  <a:pt x="1576" y="1629"/>
                </a:lnTo>
                <a:lnTo>
                  <a:pt x="1619" y="1652"/>
                </a:lnTo>
                <a:lnTo>
                  <a:pt x="1668" y="1671"/>
                </a:lnTo>
                <a:lnTo>
                  <a:pt x="1721" y="1685"/>
                </a:lnTo>
                <a:lnTo>
                  <a:pt x="1780" y="1694"/>
                </a:lnTo>
                <a:lnTo>
                  <a:pt x="1843" y="1697"/>
                </a:lnTo>
                <a:close/>
                <a:moveTo>
                  <a:pt x="3503" y="1173"/>
                </a:moveTo>
                <a:lnTo>
                  <a:pt x="3502" y="1195"/>
                </a:lnTo>
                <a:lnTo>
                  <a:pt x="3497" y="1216"/>
                </a:lnTo>
                <a:lnTo>
                  <a:pt x="3489" y="1238"/>
                </a:lnTo>
                <a:lnTo>
                  <a:pt x="3479" y="1258"/>
                </a:lnTo>
                <a:lnTo>
                  <a:pt x="3467" y="1278"/>
                </a:lnTo>
                <a:lnTo>
                  <a:pt x="3452" y="1297"/>
                </a:lnTo>
                <a:lnTo>
                  <a:pt x="3434" y="1314"/>
                </a:lnTo>
                <a:lnTo>
                  <a:pt x="3415" y="1331"/>
                </a:lnTo>
                <a:lnTo>
                  <a:pt x="3392" y="1347"/>
                </a:lnTo>
                <a:lnTo>
                  <a:pt x="3368" y="1361"/>
                </a:lnTo>
                <a:lnTo>
                  <a:pt x="3315" y="1388"/>
                </a:lnTo>
                <a:lnTo>
                  <a:pt x="3285" y="1399"/>
                </a:lnTo>
                <a:lnTo>
                  <a:pt x="3254" y="1408"/>
                </a:lnTo>
                <a:lnTo>
                  <a:pt x="3222" y="1417"/>
                </a:lnTo>
                <a:lnTo>
                  <a:pt x="3188" y="1424"/>
                </a:lnTo>
                <a:lnTo>
                  <a:pt x="3307" y="1526"/>
                </a:lnTo>
                <a:lnTo>
                  <a:pt x="3368" y="1577"/>
                </a:lnTo>
                <a:lnTo>
                  <a:pt x="3428" y="1624"/>
                </a:lnTo>
                <a:lnTo>
                  <a:pt x="3485" y="1666"/>
                </a:lnTo>
                <a:lnTo>
                  <a:pt x="3538" y="1698"/>
                </a:lnTo>
                <a:lnTo>
                  <a:pt x="3563" y="1711"/>
                </a:lnTo>
                <a:lnTo>
                  <a:pt x="3587" y="1721"/>
                </a:lnTo>
                <a:lnTo>
                  <a:pt x="3610" y="1728"/>
                </a:lnTo>
                <a:lnTo>
                  <a:pt x="3630" y="1730"/>
                </a:lnTo>
                <a:lnTo>
                  <a:pt x="3630" y="1748"/>
                </a:lnTo>
                <a:lnTo>
                  <a:pt x="3221" y="1748"/>
                </a:lnTo>
                <a:lnTo>
                  <a:pt x="3214" y="1731"/>
                </a:lnTo>
                <a:lnTo>
                  <a:pt x="3200" y="1713"/>
                </a:lnTo>
                <a:lnTo>
                  <a:pt x="3150" y="1656"/>
                </a:lnTo>
                <a:lnTo>
                  <a:pt x="3104" y="1608"/>
                </a:lnTo>
                <a:lnTo>
                  <a:pt x="3064" y="1568"/>
                </a:lnTo>
                <a:lnTo>
                  <a:pt x="3028" y="1535"/>
                </a:lnTo>
                <a:lnTo>
                  <a:pt x="2996" y="1508"/>
                </a:lnTo>
                <a:lnTo>
                  <a:pt x="2970" y="1487"/>
                </a:lnTo>
                <a:lnTo>
                  <a:pt x="2947" y="1472"/>
                </a:lnTo>
                <a:lnTo>
                  <a:pt x="2929" y="1459"/>
                </a:lnTo>
                <a:lnTo>
                  <a:pt x="2875" y="1431"/>
                </a:lnTo>
                <a:lnTo>
                  <a:pt x="2827" y="1410"/>
                </a:lnTo>
                <a:lnTo>
                  <a:pt x="2783" y="1397"/>
                </a:lnTo>
                <a:lnTo>
                  <a:pt x="2764" y="1393"/>
                </a:lnTo>
                <a:lnTo>
                  <a:pt x="2745" y="1391"/>
                </a:lnTo>
                <a:lnTo>
                  <a:pt x="2745" y="1559"/>
                </a:lnTo>
                <a:lnTo>
                  <a:pt x="2746" y="1611"/>
                </a:lnTo>
                <a:lnTo>
                  <a:pt x="2749" y="1653"/>
                </a:lnTo>
                <a:lnTo>
                  <a:pt x="2754" y="1686"/>
                </a:lnTo>
                <a:lnTo>
                  <a:pt x="2759" y="1711"/>
                </a:lnTo>
                <a:lnTo>
                  <a:pt x="2769" y="1740"/>
                </a:lnTo>
                <a:lnTo>
                  <a:pt x="2774" y="1748"/>
                </a:lnTo>
                <a:lnTo>
                  <a:pt x="2465" y="1748"/>
                </a:lnTo>
                <a:lnTo>
                  <a:pt x="2469" y="1740"/>
                </a:lnTo>
                <a:lnTo>
                  <a:pt x="2474" y="1729"/>
                </a:lnTo>
                <a:lnTo>
                  <a:pt x="2479" y="1711"/>
                </a:lnTo>
                <a:lnTo>
                  <a:pt x="2485" y="1686"/>
                </a:lnTo>
                <a:lnTo>
                  <a:pt x="2489" y="1653"/>
                </a:lnTo>
                <a:lnTo>
                  <a:pt x="2493" y="1611"/>
                </a:lnTo>
                <a:lnTo>
                  <a:pt x="2494" y="1559"/>
                </a:lnTo>
                <a:lnTo>
                  <a:pt x="2497" y="1154"/>
                </a:lnTo>
                <a:lnTo>
                  <a:pt x="2496" y="1095"/>
                </a:lnTo>
                <a:lnTo>
                  <a:pt x="2492" y="1048"/>
                </a:lnTo>
                <a:lnTo>
                  <a:pt x="2485" y="1013"/>
                </a:lnTo>
                <a:lnTo>
                  <a:pt x="2478" y="987"/>
                </a:lnTo>
                <a:lnTo>
                  <a:pt x="2470" y="970"/>
                </a:lnTo>
                <a:lnTo>
                  <a:pt x="2463" y="960"/>
                </a:lnTo>
                <a:lnTo>
                  <a:pt x="2457" y="953"/>
                </a:lnTo>
                <a:lnTo>
                  <a:pt x="2963" y="953"/>
                </a:lnTo>
                <a:lnTo>
                  <a:pt x="3043" y="954"/>
                </a:lnTo>
                <a:lnTo>
                  <a:pt x="3079" y="955"/>
                </a:lnTo>
                <a:lnTo>
                  <a:pt x="3114" y="958"/>
                </a:lnTo>
                <a:lnTo>
                  <a:pt x="3178" y="962"/>
                </a:lnTo>
                <a:lnTo>
                  <a:pt x="3234" y="968"/>
                </a:lnTo>
                <a:lnTo>
                  <a:pt x="3285" y="977"/>
                </a:lnTo>
                <a:lnTo>
                  <a:pt x="3328" y="987"/>
                </a:lnTo>
                <a:lnTo>
                  <a:pt x="3367" y="998"/>
                </a:lnTo>
                <a:lnTo>
                  <a:pt x="3400" y="1012"/>
                </a:lnTo>
                <a:lnTo>
                  <a:pt x="3427" y="1027"/>
                </a:lnTo>
                <a:lnTo>
                  <a:pt x="3438" y="1035"/>
                </a:lnTo>
                <a:lnTo>
                  <a:pt x="3449" y="1044"/>
                </a:lnTo>
                <a:lnTo>
                  <a:pt x="3467" y="1061"/>
                </a:lnTo>
                <a:lnTo>
                  <a:pt x="3481" y="1081"/>
                </a:lnTo>
                <a:lnTo>
                  <a:pt x="3492" y="1102"/>
                </a:lnTo>
                <a:lnTo>
                  <a:pt x="3498" y="1124"/>
                </a:lnTo>
                <a:lnTo>
                  <a:pt x="3502" y="1148"/>
                </a:lnTo>
                <a:lnTo>
                  <a:pt x="3503" y="1173"/>
                </a:lnTo>
                <a:close/>
                <a:moveTo>
                  <a:pt x="3004" y="1390"/>
                </a:moveTo>
                <a:lnTo>
                  <a:pt x="3050" y="1388"/>
                </a:lnTo>
                <a:lnTo>
                  <a:pt x="3094" y="1380"/>
                </a:lnTo>
                <a:lnTo>
                  <a:pt x="3136" y="1366"/>
                </a:lnTo>
                <a:lnTo>
                  <a:pt x="3173" y="1348"/>
                </a:lnTo>
                <a:lnTo>
                  <a:pt x="3190" y="1338"/>
                </a:lnTo>
                <a:lnTo>
                  <a:pt x="3205" y="1325"/>
                </a:lnTo>
                <a:lnTo>
                  <a:pt x="3218" y="1312"/>
                </a:lnTo>
                <a:lnTo>
                  <a:pt x="3230" y="1297"/>
                </a:lnTo>
                <a:lnTo>
                  <a:pt x="3239" y="1281"/>
                </a:lnTo>
                <a:lnTo>
                  <a:pt x="3246" y="1263"/>
                </a:lnTo>
                <a:lnTo>
                  <a:pt x="3250" y="1245"/>
                </a:lnTo>
                <a:lnTo>
                  <a:pt x="3251" y="1224"/>
                </a:lnTo>
                <a:lnTo>
                  <a:pt x="3249" y="1196"/>
                </a:lnTo>
                <a:lnTo>
                  <a:pt x="3244" y="1170"/>
                </a:lnTo>
                <a:lnTo>
                  <a:pt x="3235" y="1146"/>
                </a:lnTo>
                <a:lnTo>
                  <a:pt x="3224" y="1124"/>
                </a:lnTo>
                <a:lnTo>
                  <a:pt x="3209" y="1104"/>
                </a:lnTo>
                <a:lnTo>
                  <a:pt x="3191" y="1087"/>
                </a:lnTo>
                <a:lnTo>
                  <a:pt x="3182" y="1078"/>
                </a:lnTo>
                <a:lnTo>
                  <a:pt x="3172" y="1070"/>
                </a:lnTo>
                <a:lnTo>
                  <a:pt x="3149" y="1056"/>
                </a:lnTo>
                <a:lnTo>
                  <a:pt x="3125" y="1044"/>
                </a:lnTo>
                <a:lnTo>
                  <a:pt x="3098" y="1034"/>
                </a:lnTo>
                <a:lnTo>
                  <a:pt x="3070" y="1024"/>
                </a:lnTo>
                <a:lnTo>
                  <a:pt x="3040" y="1018"/>
                </a:lnTo>
                <a:lnTo>
                  <a:pt x="3009" y="1012"/>
                </a:lnTo>
                <a:lnTo>
                  <a:pt x="2976" y="1007"/>
                </a:lnTo>
                <a:lnTo>
                  <a:pt x="2908" y="1005"/>
                </a:lnTo>
                <a:lnTo>
                  <a:pt x="2857" y="1005"/>
                </a:lnTo>
                <a:lnTo>
                  <a:pt x="2816" y="1007"/>
                </a:lnTo>
                <a:lnTo>
                  <a:pt x="2754" y="1015"/>
                </a:lnTo>
                <a:lnTo>
                  <a:pt x="2747" y="1080"/>
                </a:lnTo>
                <a:lnTo>
                  <a:pt x="2745" y="1166"/>
                </a:lnTo>
                <a:lnTo>
                  <a:pt x="2745" y="1324"/>
                </a:lnTo>
                <a:lnTo>
                  <a:pt x="2791" y="1349"/>
                </a:lnTo>
                <a:lnTo>
                  <a:pt x="2818" y="1359"/>
                </a:lnTo>
                <a:lnTo>
                  <a:pt x="2849" y="1369"/>
                </a:lnTo>
                <a:lnTo>
                  <a:pt x="2882" y="1378"/>
                </a:lnTo>
                <a:lnTo>
                  <a:pt x="2918" y="1384"/>
                </a:lnTo>
                <a:lnTo>
                  <a:pt x="2959" y="1389"/>
                </a:lnTo>
                <a:lnTo>
                  <a:pt x="3004" y="1390"/>
                </a:lnTo>
                <a:close/>
                <a:moveTo>
                  <a:pt x="4387" y="1337"/>
                </a:moveTo>
                <a:lnTo>
                  <a:pt x="4438" y="1340"/>
                </a:lnTo>
                <a:lnTo>
                  <a:pt x="4485" y="1344"/>
                </a:lnTo>
                <a:lnTo>
                  <a:pt x="4528" y="1350"/>
                </a:lnTo>
                <a:lnTo>
                  <a:pt x="4565" y="1358"/>
                </a:lnTo>
                <a:lnTo>
                  <a:pt x="4600" y="1367"/>
                </a:lnTo>
                <a:lnTo>
                  <a:pt x="4630" y="1377"/>
                </a:lnTo>
                <a:lnTo>
                  <a:pt x="4657" y="1388"/>
                </a:lnTo>
                <a:lnTo>
                  <a:pt x="4680" y="1400"/>
                </a:lnTo>
                <a:lnTo>
                  <a:pt x="4700" y="1414"/>
                </a:lnTo>
                <a:lnTo>
                  <a:pt x="4716" y="1427"/>
                </a:lnTo>
                <a:lnTo>
                  <a:pt x="4730" y="1442"/>
                </a:lnTo>
                <a:lnTo>
                  <a:pt x="4740" y="1457"/>
                </a:lnTo>
                <a:lnTo>
                  <a:pt x="4753" y="1489"/>
                </a:lnTo>
                <a:lnTo>
                  <a:pt x="4757" y="1506"/>
                </a:lnTo>
                <a:lnTo>
                  <a:pt x="4758" y="1523"/>
                </a:lnTo>
                <a:lnTo>
                  <a:pt x="4756" y="1546"/>
                </a:lnTo>
                <a:lnTo>
                  <a:pt x="4748" y="1570"/>
                </a:lnTo>
                <a:lnTo>
                  <a:pt x="4736" y="1593"/>
                </a:lnTo>
                <a:lnTo>
                  <a:pt x="4721" y="1614"/>
                </a:lnTo>
                <a:lnTo>
                  <a:pt x="4700" y="1634"/>
                </a:lnTo>
                <a:lnTo>
                  <a:pt x="4676" y="1653"/>
                </a:lnTo>
                <a:lnTo>
                  <a:pt x="4648" y="1670"/>
                </a:lnTo>
                <a:lnTo>
                  <a:pt x="4617" y="1686"/>
                </a:lnTo>
                <a:lnTo>
                  <a:pt x="4583" y="1701"/>
                </a:lnTo>
                <a:lnTo>
                  <a:pt x="4545" y="1713"/>
                </a:lnTo>
                <a:lnTo>
                  <a:pt x="4505" y="1723"/>
                </a:lnTo>
                <a:lnTo>
                  <a:pt x="4462" y="1732"/>
                </a:lnTo>
                <a:lnTo>
                  <a:pt x="4416" y="1739"/>
                </a:lnTo>
                <a:lnTo>
                  <a:pt x="4368" y="1745"/>
                </a:lnTo>
                <a:lnTo>
                  <a:pt x="4318" y="1747"/>
                </a:lnTo>
                <a:lnTo>
                  <a:pt x="4266" y="1748"/>
                </a:lnTo>
                <a:lnTo>
                  <a:pt x="3913" y="1748"/>
                </a:lnTo>
                <a:lnTo>
                  <a:pt x="3702" y="1748"/>
                </a:lnTo>
                <a:lnTo>
                  <a:pt x="3707" y="1740"/>
                </a:lnTo>
                <a:lnTo>
                  <a:pt x="3712" y="1729"/>
                </a:lnTo>
                <a:lnTo>
                  <a:pt x="3717" y="1711"/>
                </a:lnTo>
                <a:lnTo>
                  <a:pt x="3723" y="1686"/>
                </a:lnTo>
                <a:lnTo>
                  <a:pt x="3727" y="1653"/>
                </a:lnTo>
                <a:lnTo>
                  <a:pt x="3731" y="1611"/>
                </a:lnTo>
                <a:lnTo>
                  <a:pt x="3732" y="1559"/>
                </a:lnTo>
                <a:lnTo>
                  <a:pt x="3735" y="1154"/>
                </a:lnTo>
                <a:lnTo>
                  <a:pt x="3734" y="1102"/>
                </a:lnTo>
                <a:lnTo>
                  <a:pt x="3731" y="1060"/>
                </a:lnTo>
                <a:lnTo>
                  <a:pt x="3725" y="1027"/>
                </a:lnTo>
                <a:lnTo>
                  <a:pt x="3719" y="1002"/>
                </a:lnTo>
                <a:lnTo>
                  <a:pt x="3707" y="972"/>
                </a:lnTo>
                <a:lnTo>
                  <a:pt x="3702" y="964"/>
                </a:lnTo>
                <a:lnTo>
                  <a:pt x="4012" y="964"/>
                </a:lnTo>
                <a:lnTo>
                  <a:pt x="4223" y="964"/>
                </a:lnTo>
                <a:lnTo>
                  <a:pt x="4272" y="965"/>
                </a:lnTo>
                <a:lnTo>
                  <a:pt x="4317" y="968"/>
                </a:lnTo>
                <a:lnTo>
                  <a:pt x="4361" y="971"/>
                </a:lnTo>
                <a:lnTo>
                  <a:pt x="4403" y="976"/>
                </a:lnTo>
                <a:lnTo>
                  <a:pt x="4442" y="983"/>
                </a:lnTo>
                <a:lnTo>
                  <a:pt x="4478" y="990"/>
                </a:lnTo>
                <a:lnTo>
                  <a:pt x="4541" y="1010"/>
                </a:lnTo>
                <a:lnTo>
                  <a:pt x="4569" y="1021"/>
                </a:lnTo>
                <a:lnTo>
                  <a:pt x="4592" y="1035"/>
                </a:lnTo>
                <a:lnTo>
                  <a:pt x="4614" y="1048"/>
                </a:lnTo>
                <a:lnTo>
                  <a:pt x="4623" y="1056"/>
                </a:lnTo>
                <a:lnTo>
                  <a:pt x="4631" y="1064"/>
                </a:lnTo>
                <a:lnTo>
                  <a:pt x="4645" y="1081"/>
                </a:lnTo>
                <a:lnTo>
                  <a:pt x="4655" y="1099"/>
                </a:lnTo>
                <a:lnTo>
                  <a:pt x="4660" y="1120"/>
                </a:lnTo>
                <a:lnTo>
                  <a:pt x="4663" y="1140"/>
                </a:lnTo>
                <a:lnTo>
                  <a:pt x="4662" y="1162"/>
                </a:lnTo>
                <a:lnTo>
                  <a:pt x="4657" y="1182"/>
                </a:lnTo>
                <a:lnTo>
                  <a:pt x="4650" y="1201"/>
                </a:lnTo>
                <a:lnTo>
                  <a:pt x="4640" y="1219"/>
                </a:lnTo>
                <a:lnTo>
                  <a:pt x="4629" y="1234"/>
                </a:lnTo>
                <a:lnTo>
                  <a:pt x="4614" y="1249"/>
                </a:lnTo>
                <a:lnTo>
                  <a:pt x="4598" y="1263"/>
                </a:lnTo>
                <a:lnTo>
                  <a:pt x="4580" y="1275"/>
                </a:lnTo>
                <a:lnTo>
                  <a:pt x="4539" y="1297"/>
                </a:lnTo>
                <a:lnTo>
                  <a:pt x="4516" y="1305"/>
                </a:lnTo>
                <a:lnTo>
                  <a:pt x="4493" y="1313"/>
                </a:lnTo>
                <a:lnTo>
                  <a:pt x="4442" y="1326"/>
                </a:lnTo>
                <a:lnTo>
                  <a:pt x="4387" y="1337"/>
                </a:lnTo>
                <a:close/>
                <a:moveTo>
                  <a:pt x="3983" y="1155"/>
                </a:moveTo>
                <a:lnTo>
                  <a:pt x="3983" y="1299"/>
                </a:lnTo>
                <a:lnTo>
                  <a:pt x="4027" y="1314"/>
                </a:lnTo>
                <a:lnTo>
                  <a:pt x="4052" y="1319"/>
                </a:lnTo>
                <a:lnTo>
                  <a:pt x="4077" y="1324"/>
                </a:lnTo>
                <a:lnTo>
                  <a:pt x="4132" y="1330"/>
                </a:lnTo>
                <a:lnTo>
                  <a:pt x="4197" y="1332"/>
                </a:lnTo>
                <a:lnTo>
                  <a:pt x="4223" y="1331"/>
                </a:lnTo>
                <a:lnTo>
                  <a:pt x="4248" y="1329"/>
                </a:lnTo>
                <a:lnTo>
                  <a:pt x="4293" y="1321"/>
                </a:lnTo>
                <a:lnTo>
                  <a:pt x="4315" y="1315"/>
                </a:lnTo>
                <a:lnTo>
                  <a:pt x="4334" y="1307"/>
                </a:lnTo>
                <a:lnTo>
                  <a:pt x="4352" y="1299"/>
                </a:lnTo>
                <a:lnTo>
                  <a:pt x="4368" y="1290"/>
                </a:lnTo>
                <a:lnTo>
                  <a:pt x="4395" y="1270"/>
                </a:lnTo>
                <a:lnTo>
                  <a:pt x="4416" y="1246"/>
                </a:lnTo>
                <a:lnTo>
                  <a:pt x="4423" y="1232"/>
                </a:lnTo>
                <a:lnTo>
                  <a:pt x="4429" y="1219"/>
                </a:lnTo>
                <a:lnTo>
                  <a:pt x="4431" y="1205"/>
                </a:lnTo>
                <a:lnTo>
                  <a:pt x="4433" y="1190"/>
                </a:lnTo>
                <a:lnTo>
                  <a:pt x="4431" y="1165"/>
                </a:lnTo>
                <a:lnTo>
                  <a:pt x="4427" y="1141"/>
                </a:lnTo>
                <a:lnTo>
                  <a:pt x="4420" y="1121"/>
                </a:lnTo>
                <a:lnTo>
                  <a:pt x="4410" y="1103"/>
                </a:lnTo>
                <a:lnTo>
                  <a:pt x="4396" y="1086"/>
                </a:lnTo>
                <a:lnTo>
                  <a:pt x="4382" y="1072"/>
                </a:lnTo>
                <a:lnTo>
                  <a:pt x="4363" y="1060"/>
                </a:lnTo>
                <a:lnTo>
                  <a:pt x="4343" y="1049"/>
                </a:lnTo>
                <a:lnTo>
                  <a:pt x="4320" y="1040"/>
                </a:lnTo>
                <a:lnTo>
                  <a:pt x="4297" y="1034"/>
                </a:lnTo>
                <a:lnTo>
                  <a:pt x="4270" y="1028"/>
                </a:lnTo>
                <a:lnTo>
                  <a:pt x="4242" y="1023"/>
                </a:lnTo>
                <a:lnTo>
                  <a:pt x="4181" y="1018"/>
                </a:lnTo>
                <a:lnTo>
                  <a:pt x="4113" y="1015"/>
                </a:lnTo>
                <a:lnTo>
                  <a:pt x="4051" y="1019"/>
                </a:lnTo>
                <a:lnTo>
                  <a:pt x="3992" y="1027"/>
                </a:lnTo>
                <a:lnTo>
                  <a:pt x="3985" y="1080"/>
                </a:lnTo>
                <a:lnTo>
                  <a:pt x="3983" y="1155"/>
                </a:lnTo>
                <a:close/>
                <a:moveTo>
                  <a:pt x="4231" y="1697"/>
                </a:moveTo>
                <a:lnTo>
                  <a:pt x="4285" y="1695"/>
                </a:lnTo>
                <a:lnTo>
                  <a:pt x="4336" y="1691"/>
                </a:lnTo>
                <a:lnTo>
                  <a:pt x="4380" y="1680"/>
                </a:lnTo>
                <a:lnTo>
                  <a:pt x="4401" y="1673"/>
                </a:lnTo>
                <a:lnTo>
                  <a:pt x="4420" y="1667"/>
                </a:lnTo>
                <a:lnTo>
                  <a:pt x="4451" y="1646"/>
                </a:lnTo>
                <a:lnTo>
                  <a:pt x="4464" y="1635"/>
                </a:lnTo>
                <a:lnTo>
                  <a:pt x="4475" y="1621"/>
                </a:lnTo>
                <a:lnTo>
                  <a:pt x="4484" y="1607"/>
                </a:lnTo>
                <a:lnTo>
                  <a:pt x="4489" y="1590"/>
                </a:lnTo>
                <a:lnTo>
                  <a:pt x="4494" y="1571"/>
                </a:lnTo>
                <a:lnTo>
                  <a:pt x="4495" y="1551"/>
                </a:lnTo>
                <a:lnTo>
                  <a:pt x="4494" y="1536"/>
                </a:lnTo>
                <a:lnTo>
                  <a:pt x="4492" y="1521"/>
                </a:lnTo>
                <a:lnTo>
                  <a:pt x="4487" y="1509"/>
                </a:lnTo>
                <a:lnTo>
                  <a:pt x="4481" y="1495"/>
                </a:lnTo>
                <a:lnTo>
                  <a:pt x="4465" y="1472"/>
                </a:lnTo>
                <a:lnTo>
                  <a:pt x="4455" y="1461"/>
                </a:lnTo>
                <a:lnTo>
                  <a:pt x="4444" y="1451"/>
                </a:lnTo>
                <a:lnTo>
                  <a:pt x="4417" y="1433"/>
                </a:lnTo>
                <a:lnTo>
                  <a:pt x="4387" y="1417"/>
                </a:lnTo>
                <a:lnTo>
                  <a:pt x="4353" y="1403"/>
                </a:lnTo>
                <a:lnTo>
                  <a:pt x="4316" y="1392"/>
                </a:lnTo>
                <a:lnTo>
                  <a:pt x="4276" y="1382"/>
                </a:lnTo>
                <a:lnTo>
                  <a:pt x="4234" y="1374"/>
                </a:lnTo>
                <a:lnTo>
                  <a:pt x="4192" y="1368"/>
                </a:lnTo>
                <a:lnTo>
                  <a:pt x="4149" y="1364"/>
                </a:lnTo>
                <a:lnTo>
                  <a:pt x="4106" y="1360"/>
                </a:lnTo>
                <a:lnTo>
                  <a:pt x="4063" y="1359"/>
                </a:lnTo>
                <a:lnTo>
                  <a:pt x="3983" y="1359"/>
                </a:lnTo>
                <a:lnTo>
                  <a:pt x="3983" y="1559"/>
                </a:lnTo>
                <a:lnTo>
                  <a:pt x="3984" y="1611"/>
                </a:lnTo>
                <a:lnTo>
                  <a:pt x="3987" y="1653"/>
                </a:lnTo>
                <a:lnTo>
                  <a:pt x="4032" y="1670"/>
                </a:lnTo>
                <a:lnTo>
                  <a:pt x="4060" y="1677"/>
                </a:lnTo>
                <a:lnTo>
                  <a:pt x="4088" y="1684"/>
                </a:lnTo>
                <a:lnTo>
                  <a:pt x="4120" y="1689"/>
                </a:lnTo>
                <a:lnTo>
                  <a:pt x="4155" y="1694"/>
                </a:lnTo>
                <a:lnTo>
                  <a:pt x="4191" y="1696"/>
                </a:lnTo>
                <a:lnTo>
                  <a:pt x="4231" y="1697"/>
                </a:lnTo>
                <a:close/>
                <a:moveTo>
                  <a:pt x="5855" y="964"/>
                </a:moveTo>
                <a:lnTo>
                  <a:pt x="5852" y="970"/>
                </a:lnTo>
                <a:lnTo>
                  <a:pt x="5844" y="992"/>
                </a:lnTo>
                <a:lnTo>
                  <a:pt x="5834" y="1031"/>
                </a:lnTo>
                <a:lnTo>
                  <a:pt x="5829" y="1061"/>
                </a:lnTo>
                <a:lnTo>
                  <a:pt x="5827" y="1097"/>
                </a:lnTo>
                <a:lnTo>
                  <a:pt x="5827" y="1155"/>
                </a:lnTo>
                <a:lnTo>
                  <a:pt x="5827" y="1305"/>
                </a:lnTo>
                <a:lnTo>
                  <a:pt x="5826" y="1347"/>
                </a:lnTo>
                <a:lnTo>
                  <a:pt x="5822" y="1388"/>
                </a:lnTo>
                <a:lnTo>
                  <a:pt x="5816" y="1430"/>
                </a:lnTo>
                <a:lnTo>
                  <a:pt x="5807" y="1470"/>
                </a:lnTo>
                <a:lnTo>
                  <a:pt x="5793" y="1509"/>
                </a:lnTo>
                <a:lnTo>
                  <a:pt x="5776" y="1548"/>
                </a:lnTo>
                <a:lnTo>
                  <a:pt x="5767" y="1566"/>
                </a:lnTo>
                <a:lnTo>
                  <a:pt x="5756" y="1584"/>
                </a:lnTo>
                <a:lnTo>
                  <a:pt x="5732" y="1618"/>
                </a:lnTo>
                <a:lnTo>
                  <a:pt x="5702" y="1650"/>
                </a:lnTo>
                <a:lnTo>
                  <a:pt x="5669" y="1678"/>
                </a:lnTo>
                <a:lnTo>
                  <a:pt x="5651" y="1691"/>
                </a:lnTo>
                <a:lnTo>
                  <a:pt x="5631" y="1703"/>
                </a:lnTo>
                <a:lnTo>
                  <a:pt x="5588" y="1725"/>
                </a:lnTo>
                <a:lnTo>
                  <a:pt x="5565" y="1734"/>
                </a:lnTo>
                <a:lnTo>
                  <a:pt x="5540" y="1742"/>
                </a:lnTo>
                <a:lnTo>
                  <a:pt x="5486" y="1754"/>
                </a:lnTo>
                <a:lnTo>
                  <a:pt x="5427" y="1762"/>
                </a:lnTo>
                <a:lnTo>
                  <a:pt x="5394" y="1764"/>
                </a:lnTo>
                <a:lnTo>
                  <a:pt x="5361" y="1765"/>
                </a:lnTo>
                <a:lnTo>
                  <a:pt x="5296" y="1763"/>
                </a:lnTo>
                <a:lnTo>
                  <a:pt x="5236" y="1759"/>
                </a:lnTo>
                <a:lnTo>
                  <a:pt x="5181" y="1750"/>
                </a:lnTo>
                <a:lnTo>
                  <a:pt x="5130" y="1738"/>
                </a:lnTo>
                <a:lnTo>
                  <a:pt x="5083" y="1722"/>
                </a:lnTo>
                <a:lnTo>
                  <a:pt x="5041" y="1704"/>
                </a:lnTo>
                <a:lnTo>
                  <a:pt x="5003" y="1683"/>
                </a:lnTo>
                <a:lnTo>
                  <a:pt x="4970" y="1658"/>
                </a:lnTo>
                <a:lnTo>
                  <a:pt x="4940" y="1629"/>
                </a:lnTo>
                <a:lnTo>
                  <a:pt x="4917" y="1599"/>
                </a:lnTo>
                <a:lnTo>
                  <a:pt x="4895" y="1563"/>
                </a:lnTo>
                <a:lnTo>
                  <a:pt x="4879" y="1527"/>
                </a:lnTo>
                <a:lnTo>
                  <a:pt x="4867" y="1486"/>
                </a:lnTo>
                <a:lnTo>
                  <a:pt x="4862" y="1466"/>
                </a:lnTo>
                <a:lnTo>
                  <a:pt x="4858" y="1443"/>
                </a:lnTo>
                <a:lnTo>
                  <a:pt x="4853" y="1398"/>
                </a:lnTo>
                <a:lnTo>
                  <a:pt x="4853" y="1349"/>
                </a:lnTo>
                <a:lnTo>
                  <a:pt x="4858" y="1155"/>
                </a:lnTo>
                <a:lnTo>
                  <a:pt x="4857" y="1104"/>
                </a:lnTo>
                <a:lnTo>
                  <a:pt x="4854" y="1063"/>
                </a:lnTo>
                <a:lnTo>
                  <a:pt x="4850" y="1030"/>
                </a:lnTo>
                <a:lnTo>
                  <a:pt x="4844" y="1004"/>
                </a:lnTo>
                <a:lnTo>
                  <a:pt x="4838" y="986"/>
                </a:lnTo>
                <a:lnTo>
                  <a:pt x="4834" y="973"/>
                </a:lnTo>
                <a:lnTo>
                  <a:pt x="4828" y="964"/>
                </a:lnTo>
                <a:lnTo>
                  <a:pt x="5143" y="964"/>
                </a:lnTo>
                <a:lnTo>
                  <a:pt x="5139" y="973"/>
                </a:lnTo>
                <a:lnTo>
                  <a:pt x="5134" y="986"/>
                </a:lnTo>
                <a:lnTo>
                  <a:pt x="5129" y="1004"/>
                </a:lnTo>
                <a:lnTo>
                  <a:pt x="5120" y="1063"/>
                </a:lnTo>
                <a:lnTo>
                  <a:pt x="5116" y="1104"/>
                </a:lnTo>
                <a:lnTo>
                  <a:pt x="5115" y="1155"/>
                </a:lnTo>
                <a:lnTo>
                  <a:pt x="5116" y="1382"/>
                </a:lnTo>
                <a:lnTo>
                  <a:pt x="5118" y="1437"/>
                </a:lnTo>
                <a:lnTo>
                  <a:pt x="5126" y="1493"/>
                </a:lnTo>
                <a:lnTo>
                  <a:pt x="5133" y="1519"/>
                </a:lnTo>
                <a:lnTo>
                  <a:pt x="5142" y="1545"/>
                </a:lnTo>
                <a:lnTo>
                  <a:pt x="5154" y="1569"/>
                </a:lnTo>
                <a:lnTo>
                  <a:pt x="5168" y="1592"/>
                </a:lnTo>
                <a:lnTo>
                  <a:pt x="5184" y="1613"/>
                </a:lnTo>
                <a:lnTo>
                  <a:pt x="5203" y="1633"/>
                </a:lnTo>
                <a:lnTo>
                  <a:pt x="5226" y="1650"/>
                </a:lnTo>
                <a:lnTo>
                  <a:pt x="5252" y="1663"/>
                </a:lnTo>
                <a:lnTo>
                  <a:pt x="5283" y="1676"/>
                </a:lnTo>
                <a:lnTo>
                  <a:pt x="5316" y="1684"/>
                </a:lnTo>
                <a:lnTo>
                  <a:pt x="5353" y="1689"/>
                </a:lnTo>
                <a:lnTo>
                  <a:pt x="5394" y="1692"/>
                </a:lnTo>
                <a:lnTo>
                  <a:pt x="5442" y="1689"/>
                </a:lnTo>
                <a:lnTo>
                  <a:pt x="5485" y="1684"/>
                </a:lnTo>
                <a:lnTo>
                  <a:pt x="5505" y="1679"/>
                </a:lnTo>
                <a:lnTo>
                  <a:pt x="5524" y="1673"/>
                </a:lnTo>
                <a:lnTo>
                  <a:pt x="5542" y="1668"/>
                </a:lnTo>
                <a:lnTo>
                  <a:pt x="5559" y="1660"/>
                </a:lnTo>
                <a:lnTo>
                  <a:pt x="5576" y="1652"/>
                </a:lnTo>
                <a:lnTo>
                  <a:pt x="5592" y="1644"/>
                </a:lnTo>
                <a:lnTo>
                  <a:pt x="5621" y="1624"/>
                </a:lnTo>
                <a:lnTo>
                  <a:pt x="5646" y="1601"/>
                </a:lnTo>
                <a:lnTo>
                  <a:pt x="5668" y="1576"/>
                </a:lnTo>
                <a:lnTo>
                  <a:pt x="5688" y="1548"/>
                </a:lnTo>
                <a:lnTo>
                  <a:pt x="5703" y="1517"/>
                </a:lnTo>
                <a:lnTo>
                  <a:pt x="5717" y="1484"/>
                </a:lnTo>
                <a:lnTo>
                  <a:pt x="5727" y="1449"/>
                </a:lnTo>
                <a:lnTo>
                  <a:pt x="5736" y="1411"/>
                </a:lnTo>
                <a:lnTo>
                  <a:pt x="5742" y="1373"/>
                </a:lnTo>
                <a:lnTo>
                  <a:pt x="5745" y="1333"/>
                </a:lnTo>
                <a:lnTo>
                  <a:pt x="5746" y="1291"/>
                </a:lnTo>
                <a:lnTo>
                  <a:pt x="5746" y="1246"/>
                </a:lnTo>
                <a:lnTo>
                  <a:pt x="5748" y="1154"/>
                </a:lnTo>
                <a:lnTo>
                  <a:pt x="5746" y="1102"/>
                </a:lnTo>
                <a:lnTo>
                  <a:pt x="5743" y="1060"/>
                </a:lnTo>
                <a:lnTo>
                  <a:pt x="5733" y="1002"/>
                </a:lnTo>
                <a:lnTo>
                  <a:pt x="5722" y="972"/>
                </a:lnTo>
                <a:lnTo>
                  <a:pt x="5717" y="964"/>
                </a:lnTo>
                <a:lnTo>
                  <a:pt x="5855" y="964"/>
                </a:lnTo>
                <a:close/>
                <a:moveTo>
                  <a:pt x="7015" y="1559"/>
                </a:moveTo>
                <a:lnTo>
                  <a:pt x="7016" y="1601"/>
                </a:lnTo>
                <a:lnTo>
                  <a:pt x="7018" y="1637"/>
                </a:lnTo>
                <a:lnTo>
                  <a:pt x="7022" y="1667"/>
                </a:lnTo>
                <a:lnTo>
                  <a:pt x="7026" y="1692"/>
                </a:lnTo>
                <a:lnTo>
                  <a:pt x="7086" y="1748"/>
                </a:lnTo>
                <a:lnTo>
                  <a:pt x="7048" y="1748"/>
                </a:lnTo>
                <a:lnTo>
                  <a:pt x="6899" y="1748"/>
                </a:lnTo>
                <a:lnTo>
                  <a:pt x="6726" y="1748"/>
                </a:lnTo>
                <a:lnTo>
                  <a:pt x="6402" y="1427"/>
                </a:lnTo>
                <a:lnTo>
                  <a:pt x="6087" y="1115"/>
                </a:lnTo>
                <a:lnTo>
                  <a:pt x="6085" y="1155"/>
                </a:lnTo>
                <a:lnTo>
                  <a:pt x="6085" y="1559"/>
                </a:lnTo>
                <a:lnTo>
                  <a:pt x="6088" y="1611"/>
                </a:lnTo>
                <a:lnTo>
                  <a:pt x="6091" y="1653"/>
                </a:lnTo>
                <a:lnTo>
                  <a:pt x="6097" y="1686"/>
                </a:lnTo>
                <a:lnTo>
                  <a:pt x="6102" y="1711"/>
                </a:lnTo>
                <a:lnTo>
                  <a:pt x="6114" y="1740"/>
                </a:lnTo>
                <a:lnTo>
                  <a:pt x="6119" y="1748"/>
                </a:lnTo>
                <a:lnTo>
                  <a:pt x="5971" y="1748"/>
                </a:lnTo>
                <a:lnTo>
                  <a:pt x="5975" y="1740"/>
                </a:lnTo>
                <a:lnTo>
                  <a:pt x="5988" y="1711"/>
                </a:lnTo>
                <a:lnTo>
                  <a:pt x="5994" y="1686"/>
                </a:lnTo>
                <a:lnTo>
                  <a:pt x="5999" y="1653"/>
                </a:lnTo>
                <a:lnTo>
                  <a:pt x="6002" y="1634"/>
                </a:lnTo>
                <a:lnTo>
                  <a:pt x="6003" y="1611"/>
                </a:lnTo>
                <a:lnTo>
                  <a:pt x="6004" y="1559"/>
                </a:lnTo>
                <a:lnTo>
                  <a:pt x="6007" y="1154"/>
                </a:lnTo>
                <a:lnTo>
                  <a:pt x="6005" y="1083"/>
                </a:lnTo>
                <a:lnTo>
                  <a:pt x="5998" y="1032"/>
                </a:lnTo>
                <a:lnTo>
                  <a:pt x="5956" y="994"/>
                </a:lnTo>
                <a:lnTo>
                  <a:pt x="5921" y="964"/>
                </a:lnTo>
                <a:lnTo>
                  <a:pt x="6268" y="964"/>
                </a:lnTo>
                <a:lnTo>
                  <a:pt x="6932" y="1601"/>
                </a:lnTo>
                <a:lnTo>
                  <a:pt x="6933" y="1559"/>
                </a:lnTo>
                <a:lnTo>
                  <a:pt x="6937" y="1154"/>
                </a:lnTo>
                <a:lnTo>
                  <a:pt x="6935" y="1102"/>
                </a:lnTo>
                <a:lnTo>
                  <a:pt x="6931" y="1060"/>
                </a:lnTo>
                <a:lnTo>
                  <a:pt x="6925" y="1027"/>
                </a:lnTo>
                <a:lnTo>
                  <a:pt x="6920" y="1002"/>
                </a:lnTo>
                <a:lnTo>
                  <a:pt x="6908" y="972"/>
                </a:lnTo>
                <a:lnTo>
                  <a:pt x="6903" y="964"/>
                </a:lnTo>
                <a:lnTo>
                  <a:pt x="7048" y="964"/>
                </a:lnTo>
                <a:lnTo>
                  <a:pt x="7043" y="972"/>
                </a:lnTo>
                <a:lnTo>
                  <a:pt x="7032" y="1002"/>
                </a:lnTo>
                <a:lnTo>
                  <a:pt x="7025" y="1027"/>
                </a:lnTo>
                <a:lnTo>
                  <a:pt x="7020" y="1060"/>
                </a:lnTo>
                <a:lnTo>
                  <a:pt x="7018" y="1080"/>
                </a:lnTo>
                <a:lnTo>
                  <a:pt x="7016" y="1103"/>
                </a:lnTo>
                <a:lnTo>
                  <a:pt x="7015" y="1155"/>
                </a:lnTo>
                <a:lnTo>
                  <a:pt x="7015" y="1559"/>
                </a:lnTo>
                <a:close/>
                <a:moveTo>
                  <a:pt x="7750" y="964"/>
                </a:moveTo>
                <a:lnTo>
                  <a:pt x="7855" y="969"/>
                </a:lnTo>
                <a:lnTo>
                  <a:pt x="7905" y="973"/>
                </a:lnTo>
                <a:lnTo>
                  <a:pt x="7955" y="981"/>
                </a:lnTo>
                <a:lnTo>
                  <a:pt x="8002" y="990"/>
                </a:lnTo>
                <a:lnTo>
                  <a:pt x="8047" y="1003"/>
                </a:lnTo>
                <a:lnTo>
                  <a:pt x="8090" y="1018"/>
                </a:lnTo>
                <a:lnTo>
                  <a:pt x="8129" y="1036"/>
                </a:lnTo>
                <a:lnTo>
                  <a:pt x="8166" y="1056"/>
                </a:lnTo>
                <a:lnTo>
                  <a:pt x="8183" y="1068"/>
                </a:lnTo>
                <a:lnTo>
                  <a:pt x="8199" y="1079"/>
                </a:lnTo>
                <a:lnTo>
                  <a:pt x="8227" y="1106"/>
                </a:lnTo>
                <a:lnTo>
                  <a:pt x="8240" y="1120"/>
                </a:lnTo>
                <a:lnTo>
                  <a:pt x="8252" y="1136"/>
                </a:lnTo>
                <a:lnTo>
                  <a:pt x="8271" y="1169"/>
                </a:lnTo>
                <a:lnTo>
                  <a:pt x="8286" y="1205"/>
                </a:lnTo>
                <a:lnTo>
                  <a:pt x="8294" y="1246"/>
                </a:lnTo>
                <a:lnTo>
                  <a:pt x="8296" y="1267"/>
                </a:lnTo>
                <a:lnTo>
                  <a:pt x="8297" y="1289"/>
                </a:lnTo>
                <a:lnTo>
                  <a:pt x="8295" y="1333"/>
                </a:lnTo>
                <a:lnTo>
                  <a:pt x="8291" y="1355"/>
                </a:lnTo>
                <a:lnTo>
                  <a:pt x="8287" y="1376"/>
                </a:lnTo>
                <a:lnTo>
                  <a:pt x="8274" y="1418"/>
                </a:lnTo>
                <a:lnTo>
                  <a:pt x="8257" y="1460"/>
                </a:lnTo>
                <a:lnTo>
                  <a:pt x="8246" y="1481"/>
                </a:lnTo>
                <a:lnTo>
                  <a:pt x="8235" y="1500"/>
                </a:lnTo>
                <a:lnTo>
                  <a:pt x="8208" y="1537"/>
                </a:lnTo>
                <a:lnTo>
                  <a:pt x="8176" y="1574"/>
                </a:lnTo>
                <a:lnTo>
                  <a:pt x="8138" y="1608"/>
                </a:lnTo>
                <a:lnTo>
                  <a:pt x="8118" y="1622"/>
                </a:lnTo>
                <a:lnTo>
                  <a:pt x="8098" y="1638"/>
                </a:lnTo>
                <a:lnTo>
                  <a:pt x="8075" y="1652"/>
                </a:lnTo>
                <a:lnTo>
                  <a:pt x="8051" y="1666"/>
                </a:lnTo>
                <a:lnTo>
                  <a:pt x="8026" y="1678"/>
                </a:lnTo>
                <a:lnTo>
                  <a:pt x="8000" y="1691"/>
                </a:lnTo>
                <a:lnTo>
                  <a:pt x="7973" y="1701"/>
                </a:lnTo>
                <a:lnTo>
                  <a:pt x="7945" y="1711"/>
                </a:lnTo>
                <a:lnTo>
                  <a:pt x="7886" y="1727"/>
                </a:lnTo>
                <a:lnTo>
                  <a:pt x="7821" y="1739"/>
                </a:lnTo>
                <a:lnTo>
                  <a:pt x="7753" y="1747"/>
                </a:lnTo>
                <a:lnTo>
                  <a:pt x="7717" y="1750"/>
                </a:lnTo>
                <a:lnTo>
                  <a:pt x="7679" y="1750"/>
                </a:lnTo>
                <a:lnTo>
                  <a:pt x="7513" y="1750"/>
                </a:lnTo>
                <a:lnTo>
                  <a:pt x="7203" y="1750"/>
                </a:lnTo>
                <a:lnTo>
                  <a:pt x="7208" y="1742"/>
                </a:lnTo>
                <a:lnTo>
                  <a:pt x="7212" y="1730"/>
                </a:lnTo>
                <a:lnTo>
                  <a:pt x="7218" y="1712"/>
                </a:lnTo>
                <a:lnTo>
                  <a:pt x="7224" y="1687"/>
                </a:lnTo>
                <a:lnTo>
                  <a:pt x="7228" y="1654"/>
                </a:lnTo>
                <a:lnTo>
                  <a:pt x="7232" y="1611"/>
                </a:lnTo>
                <a:lnTo>
                  <a:pt x="7233" y="1559"/>
                </a:lnTo>
                <a:lnTo>
                  <a:pt x="7236" y="1154"/>
                </a:lnTo>
                <a:lnTo>
                  <a:pt x="7235" y="1102"/>
                </a:lnTo>
                <a:lnTo>
                  <a:pt x="7232" y="1060"/>
                </a:lnTo>
                <a:lnTo>
                  <a:pt x="7226" y="1027"/>
                </a:lnTo>
                <a:lnTo>
                  <a:pt x="7219" y="1002"/>
                </a:lnTo>
                <a:lnTo>
                  <a:pt x="7208" y="972"/>
                </a:lnTo>
                <a:lnTo>
                  <a:pt x="7203" y="964"/>
                </a:lnTo>
                <a:lnTo>
                  <a:pt x="7513" y="964"/>
                </a:lnTo>
                <a:lnTo>
                  <a:pt x="7750" y="964"/>
                </a:lnTo>
                <a:close/>
                <a:moveTo>
                  <a:pt x="7712" y="1703"/>
                </a:moveTo>
                <a:lnTo>
                  <a:pt x="7753" y="1701"/>
                </a:lnTo>
                <a:lnTo>
                  <a:pt x="7792" y="1696"/>
                </a:lnTo>
                <a:lnTo>
                  <a:pt x="7827" y="1688"/>
                </a:lnTo>
                <a:lnTo>
                  <a:pt x="7860" y="1678"/>
                </a:lnTo>
                <a:lnTo>
                  <a:pt x="7889" y="1664"/>
                </a:lnTo>
                <a:lnTo>
                  <a:pt x="7915" y="1649"/>
                </a:lnTo>
                <a:lnTo>
                  <a:pt x="7940" y="1629"/>
                </a:lnTo>
                <a:lnTo>
                  <a:pt x="7962" y="1609"/>
                </a:lnTo>
                <a:lnTo>
                  <a:pt x="7980" y="1585"/>
                </a:lnTo>
                <a:lnTo>
                  <a:pt x="7996" y="1560"/>
                </a:lnTo>
                <a:lnTo>
                  <a:pt x="8009" y="1533"/>
                </a:lnTo>
                <a:lnTo>
                  <a:pt x="8021" y="1503"/>
                </a:lnTo>
                <a:lnTo>
                  <a:pt x="8030" y="1473"/>
                </a:lnTo>
                <a:lnTo>
                  <a:pt x="8035" y="1440"/>
                </a:lnTo>
                <a:lnTo>
                  <a:pt x="8039" y="1407"/>
                </a:lnTo>
                <a:lnTo>
                  <a:pt x="8040" y="1371"/>
                </a:lnTo>
                <a:lnTo>
                  <a:pt x="8038" y="1325"/>
                </a:lnTo>
                <a:lnTo>
                  <a:pt x="8032" y="1283"/>
                </a:lnTo>
                <a:lnTo>
                  <a:pt x="8027" y="1264"/>
                </a:lnTo>
                <a:lnTo>
                  <a:pt x="8022" y="1245"/>
                </a:lnTo>
                <a:lnTo>
                  <a:pt x="8015" y="1226"/>
                </a:lnTo>
                <a:lnTo>
                  <a:pt x="8008" y="1209"/>
                </a:lnTo>
                <a:lnTo>
                  <a:pt x="8000" y="1194"/>
                </a:lnTo>
                <a:lnTo>
                  <a:pt x="7991" y="1178"/>
                </a:lnTo>
                <a:lnTo>
                  <a:pt x="7982" y="1163"/>
                </a:lnTo>
                <a:lnTo>
                  <a:pt x="7972" y="1148"/>
                </a:lnTo>
                <a:lnTo>
                  <a:pt x="7949" y="1122"/>
                </a:lnTo>
                <a:lnTo>
                  <a:pt x="7923" y="1099"/>
                </a:lnTo>
                <a:lnTo>
                  <a:pt x="7896" y="1079"/>
                </a:lnTo>
                <a:lnTo>
                  <a:pt x="7866" y="1062"/>
                </a:lnTo>
                <a:lnTo>
                  <a:pt x="7835" y="1048"/>
                </a:lnTo>
                <a:lnTo>
                  <a:pt x="7802" y="1036"/>
                </a:lnTo>
                <a:lnTo>
                  <a:pt x="7767" y="1027"/>
                </a:lnTo>
                <a:lnTo>
                  <a:pt x="7731" y="1021"/>
                </a:lnTo>
                <a:lnTo>
                  <a:pt x="7695" y="1018"/>
                </a:lnTo>
                <a:lnTo>
                  <a:pt x="7658" y="1015"/>
                </a:lnTo>
                <a:lnTo>
                  <a:pt x="7620" y="1015"/>
                </a:lnTo>
                <a:lnTo>
                  <a:pt x="7580" y="1019"/>
                </a:lnTo>
                <a:lnTo>
                  <a:pt x="7535" y="1026"/>
                </a:lnTo>
                <a:lnTo>
                  <a:pt x="7490" y="1037"/>
                </a:lnTo>
                <a:lnTo>
                  <a:pt x="7484" y="1087"/>
                </a:lnTo>
                <a:lnTo>
                  <a:pt x="7482" y="1155"/>
                </a:lnTo>
                <a:lnTo>
                  <a:pt x="7482" y="1559"/>
                </a:lnTo>
                <a:lnTo>
                  <a:pt x="7483" y="1608"/>
                </a:lnTo>
                <a:lnTo>
                  <a:pt x="7487" y="1647"/>
                </a:lnTo>
                <a:lnTo>
                  <a:pt x="7507" y="1660"/>
                </a:lnTo>
                <a:lnTo>
                  <a:pt x="7530" y="1670"/>
                </a:lnTo>
                <a:lnTo>
                  <a:pt x="7553" y="1679"/>
                </a:lnTo>
                <a:lnTo>
                  <a:pt x="7580" y="1687"/>
                </a:lnTo>
                <a:lnTo>
                  <a:pt x="7609" y="1694"/>
                </a:lnTo>
                <a:lnTo>
                  <a:pt x="7640" y="1698"/>
                </a:lnTo>
                <a:lnTo>
                  <a:pt x="7675" y="1702"/>
                </a:lnTo>
                <a:lnTo>
                  <a:pt x="7712" y="1703"/>
                </a:lnTo>
                <a:close/>
                <a:moveTo>
                  <a:pt x="8688" y="1697"/>
                </a:moveTo>
                <a:lnTo>
                  <a:pt x="8840" y="1698"/>
                </a:lnTo>
                <a:lnTo>
                  <a:pt x="8966" y="1698"/>
                </a:lnTo>
                <a:lnTo>
                  <a:pt x="9020" y="1696"/>
                </a:lnTo>
                <a:lnTo>
                  <a:pt x="9069" y="1693"/>
                </a:lnTo>
                <a:lnTo>
                  <a:pt x="9113" y="1687"/>
                </a:lnTo>
                <a:lnTo>
                  <a:pt x="9153" y="1678"/>
                </a:lnTo>
                <a:lnTo>
                  <a:pt x="9190" y="1667"/>
                </a:lnTo>
                <a:lnTo>
                  <a:pt x="9224" y="1652"/>
                </a:lnTo>
                <a:lnTo>
                  <a:pt x="9256" y="1633"/>
                </a:lnTo>
                <a:lnTo>
                  <a:pt x="9286" y="1609"/>
                </a:lnTo>
                <a:lnTo>
                  <a:pt x="9315" y="1580"/>
                </a:lnTo>
                <a:lnTo>
                  <a:pt x="9344" y="1546"/>
                </a:lnTo>
                <a:lnTo>
                  <a:pt x="9372" y="1507"/>
                </a:lnTo>
                <a:lnTo>
                  <a:pt x="9401" y="1460"/>
                </a:lnTo>
                <a:lnTo>
                  <a:pt x="9442" y="1465"/>
                </a:lnTo>
                <a:lnTo>
                  <a:pt x="9393" y="1753"/>
                </a:lnTo>
                <a:lnTo>
                  <a:pt x="8897" y="1751"/>
                </a:lnTo>
                <a:lnTo>
                  <a:pt x="8400" y="1748"/>
                </a:lnTo>
                <a:lnTo>
                  <a:pt x="8405" y="1740"/>
                </a:lnTo>
                <a:lnTo>
                  <a:pt x="8414" y="1711"/>
                </a:lnTo>
                <a:lnTo>
                  <a:pt x="8418" y="1686"/>
                </a:lnTo>
                <a:lnTo>
                  <a:pt x="8423" y="1653"/>
                </a:lnTo>
                <a:lnTo>
                  <a:pt x="8426" y="1611"/>
                </a:lnTo>
                <a:lnTo>
                  <a:pt x="8428" y="1559"/>
                </a:lnTo>
                <a:lnTo>
                  <a:pt x="8431" y="1154"/>
                </a:lnTo>
                <a:lnTo>
                  <a:pt x="8430" y="1102"/>
                </a:lnTo>
                <a:lnTo>
                  <a:pt x="8425" y="1060"/>
                </a:lnTo>
                <a:lnTo>
                  <a:pt x="8415" y="1002"/>
                </a:lnTo>
                <a:lnTo>
                  <a:pt x="8405" y="972"/>
                </a:lnTo>
                <a:lnTo>
                  <a:pt x="8400" y="964"/>
                </a:lnTo>
                <a:lnTo>
                  <a:pt x="8874" y="964"/>
                </a:lnTo>
                <a:lnTo>
                  <a:pt x="9349" y="964"/>
                </a:lnTo>
                <a:lnTo>
                  <a:pt x="9398" y="1249"/>
                </a:lnTo>
                <a:lnTo>
                  <a:pt x="9356" y="1254"/>
                </a:lnTo>
                <a:lnTo>
                  <a:pt x="9329" y="1211"/>
                </a:lnTo>
                <a:lnTo>
                  <a:pt x="9302" y="1173"/>
                </a:lnTo>
                <a:lnTo>
                  <a:pt x="9274" y="1140"/>
                </a:lnTo>
                <a:lnTo>
                  <a:pt x="9261" y="1125"/>
                </a:lnTo>
                <a:lnTo>
                  <a:pt x="9246" y="1113"/>
                </a:lnTo>
                <a:lnTo>
                  <a:pt x="9218" y="1089"/>
                </a:lnTo>
                <a:lnTo>
                  <a:pt x="9187" y="1070"/>
                </a:lnTo>
                <a:lnTo>
                  <a:pt x="9154" y="1054"/>
                </a:lnTo>
                <a:lnTo>
                  <a:pt x="9119" y="1042"/>
                </a:lnTo>
                <a:lnTo>
                  <a:pt x="9081" y="1032"/>
                </a:lnTo>
                <a:lnTo>
                  <a:pt x="9040" y="1026"/>
                </a:lnTo>
                <a:lnTo>
                  <a:pt x="8994" y="1021"/>
                </a:lnTo>
                <a:lnTo>
                  <a:pt x="8943" y="1018"/>
                </a:lnTo>
                <a:lnTo>
                  <a:pt x="8828" y="1015"/>
                </a:lnTo>
                <a:lnTo>
                  <a:pt x="8688" y="1015"/>
                </a:lnTo>
                <a:lnTo>
                  <a:pt x="8680" y="1071"/>
                </a:lnTo>
                <a:lnTo>
                  <a:pt x="8678" y="1110"/>
                </a:lnTo>
                <a:lnTo>
                  <a:pt x="8677" y="1155"/>
                </a:lnTo>
                <a:lnTo>
                  <a:pt x="8677" y="1308"/>
                </a:lnTo>
                <a:lnTo>
                  <a:pt x="9308" y="1308"/>
                </a:lnTo>
                <a:lnTo>
                  <a:pt x="9308" y="1360"/>
                </a:lnTo>
                <a:lnTo>
                  <a:pt x="8677" y="1360"/>
                </a:lnTo>
                <a:lnTo>
                  <a:pt x="8677" y="1559"/>
                </a:lnTo>
                <a:lnTo>
                  <a:pt x="8678" y="1604"/>
                </a:lnTo>
                <a:lnTo>
                  <a:pt x="8680" y="1642"/>
                </a:lnTo>
                <a:lnTo>
                  <a:pt x="8684" y="1672"/>
                </a:lnTo>
                <a:lnTo>
                  <a:pt x="8688" y="16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1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A4432D0-F305-446D-95E3-48EAD8038911}" type="datetime1">
              <a:rPr lang="fi-FI" smtClean="0"/>
              <a:t>5.5.2022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5113337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DDA7375B-6BE8-4496-8A7F-A72D1254C75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329941" y="6325200"/>
            <a:ext cx="1094799" cy="183600"/>
          </a:xfrm>
          <a:custGeom>
            <a:avLst/>
            <a:gdLst>
              <a:gd name="T0" fmla="*/ 10196 w 10625"/>
              <a:gd name="T1" fmla="*/ 1559 h 1779"/>
              <a:gd name="T2" fmla="*/ 9754 w 10625"/>
              <a:gd name="T3" fmla="*/ 1046 h 1779"/>
              <a:gd name="T4" fmla="*/ 37 w 10625"/>
              <a:gd name="T5" fmla="*/ 799 h 1779"/>
              <a:gd name="T6" fmla="*/ 389 w 10625"/>
              <a:gd name="T7" fmla="*/ 364 h 1779"/>
              <a:gd name="T8" fmla="*/ 1109 w 10625"/>
              <a:gd name="T9" fmla="*/ 803 h 1779"/>
              <a:gd name="T10" fmla="*/ 307 w 10625"/>
              <a:gd name="T11" fmla="*/ 732 h 1779"/>
              <a:gd name="T12" fmla="*/ 2349 w 10625"/>
              <a:gd name="T13" fmla="*/ 282 h 1779"/>
              <a:gd name="T14" fmla="*/ 2020 w 10625"/>
              <a:gd name="T15" fmla="*/ 801 h 1779"/>
              <a:gd name="T16" fmla="*/ 1125 w 10625"/>
              <a:gd name="T17" fmla="*/ 471 h 1779"/>
              <a:gd name="T18" fmla="*/ 1782 w 10625"/>
              <a:gd name="T19" fmla="*/ 0 h 1779"/>
              <a:gd name="T20" fmla="*/ 2104 w 10625"/>
              <a:gd name="T21" fmla="*/ 369 h 1779"/>
              <a:gd name="T22" fmla="*/ 1471 w 10625"/>
              <a:gd name="T23" fmla="*/ 125 h 1779"/>
              <a:gd name="T24" fmla="*/ 1563 w 10625"/>
              <a:gd name="T25" fmla="*/ 690 h 1779"/>
              <a:gd name="T26" fmla="*/ 3955 w 10625"/>
              <a:gd name="T27" fmla="*/ 715 h 1779"/>
              <a:gd name="T28" fmla="*/ 2526 w 10625"/>
              <a:gd name="T29" fmla="*/ 758 h 1779"/>
              <a:gd name="T30" fmla="*/ 3572 w 10625"/>
              <a:gd name="T31" fmla="*/ 263 h 1779"/>
              <a:gd name="T32" fmla="*/ 4947 w 10625"/>
              <a:gd name="T33" fmla="*/ 113 h 1779"/>
              <a:gd name="T34" fmla="*/ 5550 w 10625"/>
              <a:gd name="T35" fmla="*/ 74 h 1779"/>
              <a:gd name="T36" fmla="*/ 5901 w 10625"/>
              <a:gd name="T37" fmla="*/ 770 h 1779"/>
              <a:gd name="T38" fmla="*/ 6159 w 10625"/>
              <a:gd name="T39" fmla="*/ 147 h 1779"/>
              <a:gd name="T40" fmla="*/ 6118 w 10625"/>
              <a:gd name="T41" fmla="*/ 736 h 1779"/>
              <a:gd name="T42" fmla="*/ 5311 w 10625"/>
              <a:gd name="T43" fmla="*/ 651 h 1779"/>
              <a:gd name="T44" fmla="*/ 6407 w 10625"/>
              <a:gd name="T45" fmla="*/ 836 h 1779"/>
              <a:gd name="T46" fmla="*/ 7345 w 10625"/>
              <a:gd name="T47" fmla="*/ 60 h 1779"/>
              <a:gd name="T48" fmla="*/ 991 w 10625"/>
              <a:gd name="T49" fmla="*/ 1254 h 1779"/>
              <a:gd name="T50" fmla="*/ 277 w 10625"/>
              <a:gd name="T51" fmla="*/ 1405 h 1779"/>
              <a:gd name="T52" fmla="*/ 1788 w 10625"/>
              <a:gd name="T53" fmla="*/ 927 h 1779"/>
              <a:gd name="T54" fmla="*/ 2368 w 10625"/>
              <a:gd name="T55" fmla="*/ 1365 h 1779"/>
              <a:gd name="T56" fmla="*/ 1609 w 10625"/>
              <a:gd name="T57" fmla="*/ 1771 h 1779"/>
              <a:gd name="T58" fmla="*/ 1165 w 10625"/>
              <a:gd name="T59" fmla="*/ 1222 h 1779"/>
              <a:gd name="T60" fmla="*/ 1943 w 10625"/>
              <a:gd name="T61" fmla="*/ 1684 h 1779"/>
              <a:gd name="T62" fmla="*/ 2029 w 10625"/>
              <a:gd name="T63" fmla="*/ 1182 h 1779"/>
              <a:gd name="T64" fmla="*/ 1398 w 10625"/>
              <a:gd name="T65" fmla="*/ 1124 h 1779"/>
              <a:gd name="T66" fmla="*/ 1721 w 10625"/>
              <a:gd name="T67" fmla="*/ 1685 h 1779"/>
              <a:gd name="T68" fmla="*/ 3428 w 10625"/>
              <a:gd name="T69" fmla="*/ 1624 h 1779"/>
              <a:gd name="T70" fmla="*/ 2783 w 10625"/>
              <a:gd name="T71" fmla="*/ 1397 h 1779"/>
              <a:gd name="T72" fmla="*/ 2485 w 10625"/>
              <a:gd name="T73" fmla="*/ 1013 h 1779"/>
              <a:gd name="T74" fmla="*/ 3498 w 10625"/>
              <a:gd name="T75" fmla="*/ 1124 h 1779"/>
              <a:gd name="T76" fmla="*/ 3191 w 10625"/>
              <a:gd name="T77" fmla="*/ 1087 h 1779"/>
              <a:gd name="T78" fmla="*/ 2918 w 10625"/>
              <a:gd name="T79" fmla="*/ 1384 h 1779"/>
              <a:gd name="T80" fmla="*/ 4736 w 10625"/>
              <a:gd name="T81" fmla="*/ 1593 h 1779"/>
              <a:gd name="T82" fmla="*/ 3731 w 10625"/>
              <a:gd name="T83" fmla="*/ 1611 h 1779"/>
              <a:gd name="T84" fmla="*/ 4623 w 10625"/>
              <a:gd name="T85" fmla="*/ 1056 h 1779"/>
              <a:gd name="T86" fmla="*/ 4027 w 10625"/>
              <a:gd name="T87" fmla="*/ 1314 h 1779"/>
              <a:gd name="T88" fmla="*/ 4410 w 10625"/>
              <a:gd name="T89" fmla="*/ 1103 h 1779"/>
              <a:gd name="T90" fmla="*/ 4451 w 10625"/>
              <a:gd name="T91" fmla="*/ 1646 h 1779"/>
              <a:gd name="T92" fmla="*/ 4149 w 10625"/>
              <a:gd name="T93" fmla="*/ 1364 h 1779"/>
              <a:gd name="T94" fmla="*/ 5827 w 10625"/>
              <a:gd name="T95" fmla="*/ 1305 h 1779"/>
              <a:gd name="T96" fmla="*/ 5296 w 10625"/>
              <a:gd name="T97" fmla="*/ 1763 h 1779"/>
              <a:gd name="T98" fmla="*/ 4844 w 10625"/>
              <a:gd name="T99" fmla="*/ 1004 h 1779"/>
              <a:gd name="T100" fmla="*/ 5252 w 10625"/>
              <a:gd name="T101" fmla="*/ 1663 h 1779"/>
              <a:gd name="T102" fmla="*/ 5742 w 10625"/>
              <a:gd name="T103" fmla="*/ 1373 h 1779"/>
              <a:gd name="T104" fmla="*/ 6087 w 10625"/>
              <a:gd name="T105" fmla="*/ 1115 h 1779"/>
              <a:gd name="T106" fmla="*/ 5921 w 10625"/>
              <a:gd name="T107" fmla="*/ 964 h 1779"/>
              <a:gd name="T108" fmla="*/ 7855 w 10625"/>
              <a:gd name="T109" fmla="*/ 969 h 1779"/>
              <a:gd name="T110" fmla="*/ 8274 w 10625"/>
              <a:gd name="T111" fmla="*/ 1418 h 1779"/>
              <a:gd name="T112" fmla="*/ 7203 w 10625"/>
              <a:gd name="T113" fmla="*/ 1750 h 1779"/>
              <a:gd name="T114" fmla="*/ 7860 w 10625"/>
              <a:gd name="T115" fmla="*/ 1678 h 1779"/>
              <a:gd name="T116" fmla="*/ 7982 w 10625"/>
              <a:gd name="T117" fmla="*/ 1163 h 1779"/>
              <a:gd name="T118" fmla="*/ 7507 w 10625"/>
              <a:gd name="T119" fmla="*/ 1660 h 1779"/>
              <a:gd name="T120" fmla="*/ 9372 w 10625"/>
              <a:gd name="T121" fmla="*/ 1507 h 1779"/>
              <a:gd name="T122" fmla="*/ 9356 w 10625"/>
              <a:gd name="T123" fmla="*/ 1254 h 1779"/>
              <a:gd name="T124" fmla="*/ 9308 w 10625"/>
              <a:gd name="T125" fmla="*/ 1360 h 1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625" h="1779">
                <a:moveTo>
                  <a:pt x="10575" y="961"/>
                </a:moveTo>
                <a:lnTo>
                  <a:pt x="10625" y="1249"/>
                </a:lnTo>
                <a:lnTo>
                  <a:pt x="10605" y="1254"/>
                </a:lnTo>
                <a:lnTo>
                  <a:pt x="10563" y="1190"/>
                </a:lnTo>
                <a:lnTo>
                  <a:pt x="10543" y="1163"/>
                </a:lnTo>
                <a:lnTo>
                  <a:pt x="10524" y="1139"/>
                </a:lnTo>
                <a:lnTo>
                  <a:pt x="10503" y="1118"/>
                </a:lnTo>
                <a:lnTo>
                  <a:pt x="10482" y="1099"/>
                </a:lnTo>
                <a:lnTo>
                  <a:pt x="10461" y="1082"/>
                </a:lnTo>
                <a:lnTo>
                  <a:pt x="10439" y="1069"/>
                </a:lnTo>
                <a:lnTo>
                  <a:pt x="10416" y="1056"/>
                </a:lnTo>
                <a:lnTo>
                  <a:pt x="10391" y="1046"/>
                </a:lnTo>
                <a:lnTo>
                  <a:pt x="10366" y="1038"/>
                </a:lnTo>
                <a:lnTo>
                  <a:pt x="10339" y="1030"/>
                </a:lnTo>
                <a:lnTo>
                  <a:pt x="10309" y="1026"/>
                </a:lnTo>
                <a:lnTo>
                  <a:pt x="10278" y="1021"/>
                </a:lnTo>
                <a:lnTo>
                  <a:pt x="10207" y="1015"/>
                </a:lnTo>
                <a:lnTo>
                  <a:pt x="10199" y="1072"/>
                </a:lnTo>
                <a:lnTo>
                  <a:pt x="10197" y="1110"/>
                </a:lnTo>
                <a:lnTo>
                  <a:pt x="10196" y="1155"/>
                </a:lnTo>
                <a:lnTo>
                  <a:pt x="10196" y="1559"/>
                </a:lnTo>
                <a:lnTo>
                  <a:pt x="10197" y="1611"/>
                </a:lnTo>
                <a:lnTo>
                  <a:pt x="10201" y="1653"/>
                </a:lnTo>
                <a:lnTo>
                  <a:pt x="10211" y="1711"/>
                </a:lnTo>
                <a:lnTo>
                  <a:pt x="10221" y="1740"/>
                </a:lnTo>
                <a:lnTo>
                  <a:pt x="10227" y="1748"/>
                </a:lnTo>
                <a:lnTo>
                  <a:pt x="9919" y="1748"/>
                </a:lnTo>
                <a:lnTo>
                  <a:pt x="9924" y="1740"/>
                </a:lnTo>
                <a:lnTo>
                  <a:pt x="9933" y="1711"/>
                </a:lnTo>
                <a:lnTo>
                  <a:pt x="9938" y="1686"/>
                </a:lnTo>
                <a:lnTo>
                  <a:pt x="9942" y="1653"/>
                </a:lnTo>
                <a:lnTo>
                  <a:pt x="9945" y="1611"/>
                </a:lnTo>
                <a:lnTo>
                  <a:pt x="9947" y="1559"/>
                </a:lnTo>
                <a:lnTo>
                  <a:pt x="9950" y="1154"/>
                </a:lnTo>
                <a:lnTo>
                  <a:pt x="9949" y="1108"/>
                </a:lnTo>
                <a:lnTo>
                  <a:pt x="9947" y="1071"/>
                </a:lnTo>
                <a:lnTo>
                  <a:pt x="9943" y="1040"/>
                </a:lnTo>
                <a:lnTo>
                  <a:pt x="9939" y="1015"/>
                </a:lnTo>
                <a:lnTo>
                  <a:pt x="9902" y="1018"/>
                </a:lnTo>
                <a:lnTo>
                  <a:pt x="9868" y="1021"/>
                </a:lnTo>
                <a:lnTo>
                  <a:pt x="9807" y="1030"/>
                </a:lnTo>
                <a:lnTo>
                  <a:pt x="9754" y="1046"/>
                </a:lnTo>
                <a:lnTo>
                  <a:pt x="9729" y="1056"/>
                </a:lnTo>
                <a:lnTo>
                  <a:pt x="9706" y="1069"/>
                </a:lnTo>
                <a:lnTo>
                  <a:pt x="9685" y="1082"/>
                </a:lnTo>
                <a:lnTo>
                  <a:pt x="9663" y="1099"/>
                </a:lnTo>
                <a:lnTo>
                  <a:pt x="9643" y="1118"/>
                </a:lnTo>
                <a:lnTo>
                  <a:pt x="9622" y="1139"/>
                </a:lnTo>
                <a:lnTo>
                  <a:pt x="9602" y="1163"/>
                </a:lnTo>
                <a:lnTo>
                  <a:pt x="9583" y="1190"/>
                </a:lnTo>
                <a:lnTo>
                  <a:pt x="9541" y="1254"/>
                </a:lnTo>
                <a:lnTo>
                  <a:pt x="9521" y="1249"/>
                </a:lnTo>
                <a:lnTo>
                  <a:pt x="9571" y="961"/>
                </a:lnTo>
                <a:lnTo>
                  <a:pt x="10072" y="964"/>
                </a:lnTo>
                <a:lnTo>
                  <a:pt x="10575" y="961"/>
                </a:lnTo>
                <a:close/>
                <a:moveTo>
                  <a:pt x="7595" y="248"/>
                </a:moveTo>
                <a:lnTo>
                  <a:pt x="7735" y="437"/>
                </a:lnTo>
                <a:lnTo>
                  <a:pt x="7595" y="609"/>
                </a:lnTo>
                <a:lnTo>
                  <a:pt x="7595" y="248"/>
                </a:lnTo>
                <a:close/>
                <a:moveTo>
                  <a:pt x="23" y="836"/>
                </a:moveTo>
                <a:lnTo>
                  <a:pt x="27" y="828"/>
                </a:lnTo>
                <a:lnTo>
                  <a:pt x="32" y="817"/>
                </a:lnTo>
                <a:lnTo>
                  <a:pt x="37" y="799"/>
                </a:lnTo>
                <a:lnTo>
                  <a:pt x="43" y="774"/>
                </a:lnTo>
                <a:lnTo>
                  <a:pt x="48" y="741"/>
                </a:lnTo>
                <a:lnTo>
                  <a:pt x="51" y="699"/>
                </a:lnTo>
                <a:lnTo>
                  <a:pt x="52" y="647"/>
                </a:lnTo>
                <a:lnTo>
                  <a:pt x="56" y="242"/>
                </a:lnTo>
                <a:lnTo>
                  <a:pt x="54" y="189"/>
                </a:lnTo>
                <a:lnTo>
                  <a:pt x="51" y="147"/>
                </a:lnTo>
                <a:lnTo>
                  <a:pt x="45" y="113"/>
                </a:lnTo>
                <a:lnTo>
                  <a:pt x="40" y="90"/>
                </a:lnTo>
                <a:lnTo>
                  <a:pt x="27" y="60"/>
                </a:lnTo>
                <a:lnTo>
                  <a:pt x="23" y="52"/>
                </a:lnTo>
                <a:lnTo>
                  <a:pt x="332" y="52"/>
                </a:lnTo>
                <a:lnTo>
                  <a:pt x="328" y="60"/>
                </a:lnTo>
                <a:lnTo>
                  <a:pt x="323" y="71"/>
                </a:lnTo>
                <a:lnTo>
                  <a:pt x="317" y="90"/>
                </a:lnTo>
                <a:lnTo>
                  <a:pt x="312" y="115"/>
                </a:lnTo>
                <a:lnTo>
                  <a:pt x="307" y="147"/>
                </a:lnTo>
                <a:lnTo>
                  <a:pt x="304" y="189"/>
                </a:lnTo>
                <a:lnTo>
                  <a:pt x="303" y="243"/>
                </a:lnTo>
                <a:lnTo>
                  <a:pt x="303" y="408"/>
                </a:lnTo>
                <a:lnTo>
                  <a:pt x="389" y="364"/>
                </a:lnTo>
                <a:lnTo>
                  <a:pt x="485" y="310"/>
                </a:lnTo>
                <a:lnTo>
                  <a:pt x="684" y="192"/>
                </a:lnTo>
                <a:lnTo>
                  <a:pt x="841" y="93"/>
                </a:lnTo>
                <a:lnTo>
                  <a:pt x="906" y="52"/>
                </a:lnTo>
                <a:lnTo>
                  <a:pt x="1092" y="50"/>
                </a:lnTo>
                <a:lnTo>
                  <a:pt x="1092" y="68"/>
                </a:lnTo>
                <a:lnTo>
                  <a:pt x="1071" y="69"/>
                </a:lnTo>
                <a:lnTo>
                  <a:pt x="1050" y="74"/>
                </a:lnTo>
                <a:lnTo>
                  <a:pt x="1000" y="90"/>
                </a:lnTo>
                <a:lnTo>
                  <a:pt x="973" y="101"/>
                </a:lnTo>
                <a:lnTo>
                  <a:pt x="943" y="116"/>
                </a:lnTo>
                <a:lnTo>
                  <a:pt x="879" y="149"/>
                </a:lnTo>
                <a:lnTo>
                  <a:pt x="808" y="189"/>
                </a:lnTo>
                <a:lnTo>
                  <a:pt x="731" y="236"/>
                </a:lnTo>
                <a:lnTo>
                  <a:pt x="562" y="343"/>
                </a:lnTo>
                <a:lnTo>
                  <a:pt x="703" y="476"/>
                </a:lnTo>
                <a:lnTo>
                  <a:pt x="875" y="633"/>
                </a:lnTo>
                <a:lnTo>
                  <a:pt x="961" y="705"/>
                </a:lnTo>
                <a:lnTo>
                  <a:pt x="1041" y="764"/>
                </a:lnTo>
                <a:lnTo>
                  <a:pt x="1077" y="786"/>
                </a:lnTo>
                <a:lnTo>
                  <a:pt x="1109" y="803"/>
                </a:lnTo>
                <a:lnTo>
                  <a:pt x="1137" y="816"/>
                </a:lnTo>
                <a:lnTo>
                  <a:pt x="1150" y="819"/>
                </a:lnTo>
                <a:lnTo>
                  <a:pt x="1161" y="820"/>
                </a:lnTo>
                <a:lnTo>
                  <a:pt x="1161" y="838"/>
                </a:lnTo>
                <a:lnTo>
                  <a:pt x="731" y="840"/>
                </a:lnTo>
                <a:lnTo>
                  <a:pt x="728" y="829"/>
                </a:lnTo>
                <a:lnTo>
                  <a:pt x="718" y="813"/>
                </a:lnTo>
                <a:lnTo>
                  <a:pt x="682" y="767"/>
                </a:lnTo>
                <a:lnTo>
                  <a:pt x="630" y="707"/>
                </a:lnTo>
                <a:lnTo>
                  <a:pt x="567" y="641"/>
                </a:lnTo>
                <a:lnTo>
                  <a:pt x="533" y="608"/>
                </a:lnTo>
                <a:lnTo>
                  <a:pt x="497" y="576"/>
                </a:lnTo>
                <a:lnTo>
                  <a:pt x="461" y="546"/>
                </a:lnTo>
                <a:lnTo>
                  <a:pt x="426" y="518"/>
                </a:lnTo>
                <a:lnTo>
                  <a:pt x="391" y="495"/>
                </a:lnTo>
                <a:lnTo>
                  <a:pt x="359" y="476"/>
                </a:lnTo>
                <a:lnTo>
                  <a:pt x="329" y="463"/>
                </a:lnTo>
                <a:lnTo>
                  <a:pt x="303" y="455"/>
                </a:lnTo>
                <a:lnTo>
                  <a:pt x="303" y="635"/>
                </a:lnTo>
                <a:lnTo>
                  <a:pt x="304" y="689"/>
                </a:lnTo>
                <a:lnTo>
                  <a:pt x="307" y="732"/>
                </a:lnTo>
                <a:lnTo>
                  <a:pt x="312" y="767"/>
                </a:lnTo>
                <a:lnTo>
                  <a:pt x="317" y="793"/>
                </a:lnTo>
                <a:lnTo>
                  <a:pt x="323" y="813"/>
                </a:lnTo>
                <a:lnTo>
                  <a:pt x="328" y="826"/>
                </a:lnTo>
                <a:lnTo>
                  <a:pt x="332" y="836"/>
                </a:lnTo>
                <a:lnTo>
                  <a:pt x="23" y="836"/>
                </a:lnTo>
                <a:close/>
                <a:moveTo>
                  <a:pt x="1782" y="0"/>
                </a:moveTo>
                <a:lnTo>
                  <a:pt x="1844" y="2"/>
                </a:lnTo>
                <a:lnTo>
                  <a:pt x="1905" y="8"/>
                </a:lnTo>
                <a:lnTo>
                  <a:pt x="1961" y="16"/>
                </a:lnTo>
                <a:lnTo>
                  <a:pt x="2016" y="27"/>
                </a:lnTo>
                <a:lnTo>
                  <a:pt x="2068" y="43"/>
                </a:lnTo>
                <a:lnTo>
                  <a:pt x="2115" y="60"/>
                </a:lnTo>
                <a:lnTo>
                  <a:pt x="2160" y="82"/>
                </a:lnTo>
                <a:lnTo>
                  <a:pt x="2200" y="105"/>
                </a:lnTo>
                <a:lnTo>
                  <a:pt x="2238" y="132"/>
                </a:lnTo>
                <a:lnTo>
                  <a:pt x="2271" y="161"/>
                </a:lnTo>
                <a:lnTo>
                  <a:pt x="2299" y="193"/>
                </a:lnTo>
                <a:lnTo>
                  <a:pt x="2323" y="227"/>
                </a:lnTo>
                <a:lnTo>
                  <a:pt x="2341" y="263"/>
                </a:lnTo>
                <a:lnTo>
                  <a:pt x="2349" y="282"/>
                </a:lnTo>
                <a:lnTo>
                  <a:pt x="2355" y="303"/>
                </a:lnTo>
                <a:lnTo>
                  <a:pt x="2359" y="322"/>
                </a:lnTo>
                <a:lnTo>
                  <a:pt x="2363" y="344"/>
                </a:lnTo>
                <a:lnTo>
                  <a:pt x="2365" y="364"/>
                </a:lnTo>
                <a:lnTo>
                  <a:pt x="2366" y="387"/>
                </a:lnTo>
                <a:lnTo>
                  <a:pt x="2365" y="413"/>
                </a:lnTo>
                <a:lnTo>
                  <a:pt x="2363" y="438"/>
                </a:lnTo>
                <a:lnTo>
                  <a:pt x="2358" y="463"/>
                </a:lnTo>
                <a:lnTo>
                  <a:pt x="2352" y="488"/>
                </a:lnTo>
                <a:lnTo>
                  <a:pt x="2344" y="512"/>
                </a:lnTo>
                <a:lnTo>
                  <a:pt x="2335" y="534"/>
                </a:lnTo>
                <a:lnTo>
                  <a:pt x="2313" y="579"/>
                </a:lnTo>
                <a:lnTo>
                  <a:pt x="2299" y="599"/>
                </a:lnTo>
                <a:lnTo>
                  <a:pt x="2283" y="619"/>
                </a:lnTo>
                <a:lnTo>
                  <a:pt x="2267" y="639"/>
                </a:lnTo>
                <a:lnTo>
                  <a:pt x="2250" y="658"/>
                </a:lnTo>
                <a:lnTo>
                  <a:pt x="2212" y="693"/>
                </a:lnTo>
                <a:lnTo>
                  <a:pt x="2169" y="725"/>
                </a:lnTo>
                <a:lnTo>
                  <a:pt x="2122" y="754"/>
                </a:lnTo>
                <a:lnTo>
                  <a:pt x="2072" y="779"/>
                </a:lnTo>
                <a:lnTo>
                  <a:pt x="2020" y="801"/>
                </a:lnTo>
                <a:lnTo>
                  <a:pt x="1965" y="819"/>
                </a:lnTo>
                <a:lnTo>
                  <a:pt x="1907" y="834"/>
                </a:lnTo>
                <a:lnTo>
                  <a:pt x="1848" y="844"/>
                </a:lnTo>
                <a:lnTo>
                  <a:pt x="1787" y="851"/>
                </a:lnTo>
                <a:lnTo>
                  <a:pt x="1725" y="853"/>
                </a:lnTo>
                <a:lnTo>
                  <a:pt x="1663" y="851"/>
                </a:lnTo>
                <a:lnTo>
                  <a:pt x="1603" y="845"/>
                </a:lnTo>
                <a:lnTo>
                  <a:pt x="1544" y="836"/>
                </a:lnTo>
                <a:lnTo>
                  <a:pt x="1488" y="823"/>
                </a:lnTo>
                <a:lnTo>
                  <a:pt x="1436" y="807"/>
                </a:lnTo>
                <a:lnTo>
                  <a:pt x="1386" y="787"/>
                </a:lnTo>
                <a:lnTo>
                  <a:pt x="1340" y="765"/>
                </a:lnTo>
                <a:lnTo>
                  <a:pt x="1298" y="739"/>
                </a:lnTo>
                <a:lnTo>
                  <a:pt x="1259" y="711"/>
                </a:lnTo>
                <a:lnTo>
                  <a:pt x="1224" y="681"/>
                </a:lnTo>
                <a:lnTo>
                  <a:pt x="1195" y="647"/>
                </a:lnTo>
                <a:lnTo>
                  <a:pt x="1170" y="611"/>
                </a:lnTo>
                <a:lnTo>
                  <a:pt x="1151" y="574"/>
                </a:lnTo>
                <a:lnTo>
                  <a:pt x="1136" y="534"/>
                </a:lnTo>
                <a:lnTo>
                  <a:pt x="1127" y="492"/>
                </a:lnTo>
                <a:lnTo>
                  <a:pt x="1125" y="471"/>
                </a:lnTo>
                <a:lnTo>
                  <a:pt x="1123" y="449"/>
                </a:lnTo>
                <a:lnTo>
                  <a:pt x="1125" y="423"/>
                </a:lnTo>
                <a:lnTo>
                  <a:pt x="1127" y="398"/>
                </a:lnTo>
                <a:lnTo>
                  <a:pt x="1133" y="373"/>
                </a:lnTo>
                <a:lnTo>
                  <a:pt x="1138" y="349"/>
                </a:lnTo>
                <a:lnTo>
                  <a:pt x="1146" y="326"/>
                </a:lnTo>
                <a:lnTo>
                  <a:pt x="1156" y="303"/>
                </a:lnTo>
                <a:lnTo>
                  <a:pt x="1168" y="281"/>
                </a:lnTo>
                <a:lnTo>
                  <a:pt x="1180" y="260"/>
                </a:lnTo>
                <a:lnTo>
                  <a:pt x="1210" y="220"/>
                </a:lnTo>
                <a:lnTo>
                  <a:pt x="1245" y="184"/>
                </a:lnTo>
                <a:lnTo>
                  <a:pt x="1286" y="150"/>
                </a:lnTo>
                <a:lnTo>
                  <a:pt x="1330" y="119"/>
                </a:lnTo>
                <a:lnTo>
                  <a:pt x="1377" y="92"/>
                </a:lnTo>
                <a:lnTo>
                  <a:pt x="1428" y="68"/>
                </a:lnTo>
                <a:lnTo>
                  <a:pt x="1483" y="48"/>
                </a:lnTo>
                <a:lnTo>
                  <a:pt x="1539" y="31"/>
                </a:lnTo>
                <a:lnTo>
                  <a:pt x="1598" y="18"/>
                </a:lnTo>
                <a:lnTo>
                  <a:pt x="1659" y="8"/>
                </a:lnTo>
                <a:lnTo>
                  <a:pt x="1720" y="2"/>
                </a:lnTo>
                <a:lnTo>
                  <a:pt x="1782" y="0"/>
                </a:lnTo>
                <a:close/>
                <a:moveTo>
                  <a:pt x="1851" y="771"/>
                </a:moveTo>
                <a:lnTo>
                  <a:pt x="1886" y="769"/>
                </a:lnTo>
                <a:lnTo>
                  <a:pt x="1920" y="765"/>
                </a:lnTo>
                <a:lnTo>
                  <a:pt x="1950" y="758"/>
                </a:lnTo>
                <a:lnTo>
                  <a:pt x="1978" y="748"/>
                </a:lnTo>
                <a:lnTo>
                  <a:pt x="2003" y="736"/>
                </a:lnTo>
                <a:lnTo>
                  <a:pt x="2026" y="722"/>
                </a:lnTo>
                <a:lnTo>
                  <a:pt x="2046" y="706"/>
                </a:lnTo>
                <a:lnTo>
                  <a:pt x="2064" y="688"/>
                </a:lnTo>
                <a:lnTo>
                  <a:pt x="2080" y="667"/>
                </a:lnTo>
                <a:lnTo>
                  <a:pt x="2094" y="647"/>
                </a:lnTo>
                <a:lnTo>
                  <a:pt x="2105" y="624"/>
                </a:lnTo>
                <a:lnTo>
                  <a:pt x="2114" y="601"/>
                </a:lnTo>
                <a:lnTo>
                  <a:pt x="2121" y="577"/>
                </a:lnTo>
                <a:lnTo>
                  <a:pt x="2126" y="554"/>
                </a:lnTo>
                <a:lnTo>
                  <a:pt x="2129" y="529"/>
                </a:lnTo>
                <a:lnTo>
                  <a:pt x="2130" y="504"/>
                </a:lnTo>
                <a:lnTo>
                  <a:pt x="2127" y="456"/>
                </a:lnTo>
                <a:lnTo>
                  <a:pt x="2123" y="433"/>
                </a:lnTo>
                <a:lnTo>
                  <a:pt x="2118" y="411"/>
                </a:lnTo>
                <a:lnTo>
                  <a:pt x="2104" y="369"/>
                </a:lnTo>
                <a:lnTo>
                  <a:pt x="2086" y="328"/>
                </a:lnTo>
                <a:lnTo>
                  <a:pt x="2063" y="290"/>
                </a:lnTo>
                <a:lnTo>
                  <a:pt x="2050" y="272"/>
                </a:lnTo>
                <a:lnTo>
                  <a:pt x="2036" y="255"/>
                </a:lnTo>
                <a:lnTo>
                  <a:pt x="2021" y="239"/>
                </a:lnTo>
                <a:lnTo>
                  <a:pt x="2007" y="223"/>
                </a:lnTo>
                <a:lnTo>
                  <a:pt x="1973" y="194"/>
                </a:lnTo>
                <a:lnTo>
                  <a:pt x="1937" y="168"/>
                </a:lnTo>
                <a:lnTo>
                  <a:pt x="1899" y="144"/>
                </a:lnTo>
                <a:lnTo>
                  <a:pt x="1859" y="125"/>
                </a:lnTo>
                <a:lnTo>
                  <a:pt x="1818" y="108"/>
                </a:lnTo>
                <a:lnTo>
                  <a:pt x="1776" y="95"/>
                </a:lnTo>
                <a:lnTo>
                  <a:pt x="1733" y="85"/>
                </a:lnTo>
                <a:lnTo>
                  <a:pt x="1691" y="79"/>
                </a:lnTo>
                <a:lnTo>
                  <a:pt x="1649" y="78"/>
                </a:lnTo>
                <a:lnTo>
                  <a:pt x="1612" y="79"/>
                </a:lnTo>
                <a:lnTo>
                  <a:pt x="1578" y="84"/>
                </a:lnTo>
                <a:lnTo>
                  <a:pt x="1547" y="91"/>
                </a:lnTo>
                <a:lnTo>
                  <a:pt x="1519" y="100"/>
                </a:lnTo>
                <a:lnTo>
                  <a:pt x="1494" y="111"/>
                </a:lnTo>
                <a:lnTo>
                  <a:pt x="1471" y="125"/>
                </a:lnTo>
                <a:lnTo>
                  <a:pt x="1451" y="141"/>
                </a:lnTo>
                <a:lnTo>
                  <a:pt x="1433" y="158"/>
                </a:lnTo>
                <a:lnTo>
                  <a:pt x="1418" y="177"/>
                </a:lnTo>
                <a:lnTo>
                  <a:pt x="1405" y="197"/>
                </a:lnTo>
                <a:lnTo>
                  <a:pt x="1394" y="220"/>
                </a:lnTo>
                <a:lnTo>
                  <a:pt x="1385" y="243"/>
                </a:lnTo>
                <a:lnTo>
                  <a:pt x="1379" y="268"/>
                </a:lnTo>
                <a:lnTo>
                  <a:pt x="1374" y="293"/>
                </a:lnTo>
                <a:lnTo>
                  <a:pt x="1371" y="346"/>
                </a:lnTo>
                <a:lnTo>
                  <a:pt x="1373" y="375"/>
                </a:lnTo>
                <a:lnTo>
                  <a:pt x="1377" y="407"/>
                </a:lnTo>
                <a:lnTo>
                  <a:pt x="1385" y="440"/>
                </a:lnTo>
                <a:lnTo>
                  <a:pt x="1397" y="475"/>
                </a:lnTo>
                <a:lnTo>
                  <a:pt x="1411" y="511"/>
                </a:lnTo>
                <a:lnTo>
                  <a:pt x="1430" y="546"/>
                </a:lnTo>
                <a:lnTo>
                  <a:pt x="1452" y="581"/>
                </a:lnTo>
                <a:lnTo>
                  <a:pt x="1478" y="615"/>
                </a:lnTo>
                <a:lnTo>
                  <a:pt x="1493" y="631"/>
                </a:lnTo>
                <a:lnTo>
                  <a:pt x="1509" y="647"/>
                </a:lnTo>
                <a:lnTo>
                  <a:pt x="1544" y="676"/>
                </a:lnTo>
                <a:lnTo>
                  <a:pt x="1563" y="690"/>
                </a:lnTo>
                <a:lnTo>
                  <a:pt x="1583" y="702"/>
                </a:lnTo>
                <a:lnTo>
                  <a:pt x="1627" y="726"/>
                </a:lnTo>
                <a:lnTo>
                  <a:pt x="1676" y="744"/>
                </a:lnTo>
                <a:lnTo>
                  <a:pt x="1729" y="759"/>
                </a:lnTo>
                <a:lnTo>
                  <a:pt x="1788" y="768"/>
                </a:lnTo>
                <a:lnTo>
                  <a:pt x="1851" y="771"/>
                </a:lnTo>
                <a:close/>
                <a:moveTo>
                  <a:pt x="4917" y="836"/>
                </a:moveTo>
                <a:lnTo>
                  <a:pt x="4915" y="808"/>
                </a:lnTo>
                <a:lnTo>
                  <a:pt x="4910" y="776"/>
                </a:lnTo>
                <a:lnTo>
                  <a:pt x="4892" y="702"/>
                </a:lnTo>
                <a:lnTo>
                  <a:pt x="4776" y="371"/>
                </a:lnTo>
                <a:lnTo>
                  <a:pt x="4747" y="295"/>
                </a:lnTo>
                <a:lnTo>
                  <a:pt x="4718" y="229"/>
                </a:lnTo>
                <a:lnTo>
                  <a:pt x="4473" y="835"/>
                </a:lnTo>
                <a:lnTo>
                  <a:pt x="4440" y="835"/>
                </a:lnTo>
                <a:lnTo>
                  <a:pt x="4400" y="761"/>
                </a:lnTo>
                <a:lnTo>
                  <a:pt x="4179" y="358"/>
                </a:lnTo>
                <a:lnTo>
                  <a:pt x="4138" y="292"/>
                </a:lnTo>
                <a:lnTo>
                  <a:pt x="4098" y="227"/>
                </a:lnTo>
                <a:lnTo>
                  <a:pt x="3965" y="673"/>
                </a:lnTo>
                <a:lnTo>
                  <a:pt x="3955" y="715"/>
                </a:lnTo>
                <a:lnTo>
                  <a:pt x="3947" y="758"/>
                </a:lnTo>
                <a:lnTo>
                  <a:pt x="3943" y="799"/>
                </a:lnTo>
                <a:lnTo>
                  <a:pt x="3943" y="818"/>
                </a:lnTo>
                <a:lnTo>
                  <a:pt x="3944" y="836"/>
                </a:lnTo>
                <a:lnTo>
                  <a:pt x="3803" y="837"/>
                </a:lnTo>
                <a:lnTo>
                  <a:pt x="3495" y="836"/>
                </a:lnTo>
                <a:lnTo>
                  <a:pt x="3494" y="808"/>
                </a:lnTo>
                <a:lnTo>
                  <a:pt x="3488" y="776"/>
                </a:lnTo>
                <a:lnTo>
                  <a:pt x="3470" y="702"/>
                </a:lnTo>
                <a:lnTo>
                  <a:pt x="3356" y="371"/>
                </a:lnTo>
                <a:lnTo>
                  <a:pt x="3326" y="295"/>
                </a:lnTo>
                <a:lnTo>
                  <a:pt x="3297" y="229"/>
                </a:lnTo>
                <a:lnTo>
                  <a:pt x="3052" y="835"/>
                </a:lnTo>
                <a:lnTo>
                  <a:pt x="3019" y="835"/>
                </a:lnTo>
                <a:lnTo>
                  <a:pt x="2978" y="761"/>
                </a:lnTo>
                <a:lnTo>
                  <a:pt x="2758" y="358"/>
                </a:lnTo>
                <a:lnTo>
                  <a:pt x="2716" y="292"/>
                </a:lnTo>
                <a:lnTo>
                  <a:pt x="2677" y="227"/>
                </a:lnTo>
                <a:lnTo>
                  <a:pt x="2544" y="673"/>
                </a:lnTo>
                <a:lnTo>
                  <a:pt x="2534" y="715"/>
                </a:lnTo>
                <a:lnTo>
                  <a:pt x="2526" y="758"/>
                </a:lnTo>
                <a:lnTo>
                  <a:pt x="2521" y="799"/>
                </a:lnTo>
                <a:lnTo>
                  <a:pt x="2521" y="818"/>
                </a:lnTo>
                <a:lnTo>
                  <a:pt x="2522" y="836"/>
                </a:lnTo>
                <a:lnTo>
                  <a:pt x="2382" y="837"/>
                </a:lnTo>
                <a:lnTo>
                  <a:pt x="2399" y="803"/>
                </a:lnTo>
                <a:lnTo>
                  <a:pt x="2417" y="760"/>
                </a:lnTo>
                <a:lnTo>
                  <a:pt x="2449" y="673"/>
                </a:lnTo>
                <a:lnTo>
                  <a:pt x="2619" y="144"/>
                </a:lnTo>
                <a:lnTo>
                  <a:pt x="2582" y="99"/>
                </a:lnTo>
                <a:lnTo>
                  <a:pt x="2542" y="52"/>
                </a:lnTo>
                <a:lnTo>
                  <a:pt x="2849" y="52"/>
                </a:lnTo>
                <a:lnTo>
                  <a:pt x="2889" y="139"/>
                </a:lnTo>
                <a:lnTo>
                  <a:pt x="2930" y="222"/>
                </a:lnTo>
                <a:lnTo>
                  <a:pt x="3093" y="518"/>
                </a:lnTo>
                <a:lnTo>
                  <a:pt x="3263" y="154"/>
                </a:lnTo>
                <a:lnTo>
                  <a:pt x="3231" y="95"/>
                </a:lnTo>
                <a:lnTo>
                  <a:pt x="3203" y="52"/>
                </a:lnTo>
                <a:lnTo>
                  <a:pt x="3512" y="52"/>
                </a:lnTo>
                <a:lnTo>
                  <a:pt x="3526" y="113"/>
                </a:lnTo>
                <a:lnTo>
                  <a:pt x="3540" y="167"/>
                </a:lnTo>
                <a:lnTo>
                  <a:pt x="3572" y="263"/>
                </a:lnTo>
                <a:lnTo>
                  <a:pt x="3675" y="537"/>
                </a:lnTo>
                <a:lnTo>
                  <a:pt x="3704" y="609"/>
                </a:lnTo>
                <a:lnTo>
                  <a:pt x="3735" y="685"/>
                </a:lnTo>
                <a:lnTo>
                  <a:pt x="3752" y="722"/>
                </a:lnTo>
                <a:lnTo>
                  <a:pt x="3771" y="758"/>
                </a:lnTo>
                <a:lnTo>
                  <a:pt x="3790" y="792"/>
                </a:lnTo>
                <a:lnTo>
                  <a:pt x="3810" y="823"/>
                </a:lnTo>
                <a:lnTo>
                  <a:pt x="3842" y="750"/>
                </a:lnTo>
                <a:lnTo>
                  <a:pt x="3870" y="673"/>
                </a:lnTo>
                <a:lnTo>
                  <a:pt x="4040" y="144"/>
                </a:lnTo>
                <a:lnTo>
                  <a:pt x="4004" y="99"/>
                </a:lnTo>
                <a:lnTo>
                  <a:pt x="3963" y="52"/>
                </a:lnTo>
                <a:lnTo>
                  <a:pt x="4270" y="52"/>
                </a:lnTo>
                <a:lnTo>
                  <a:pt x="4310" y="139"/>
                </a:lnTo>
                <a:lnTo>
                  <a:pt x="4351" y="222"/>
                </a:lnTo>
                <a:lnTo>
                  <a:pt x="4513" y="518"/>
                </a:lnTo>
                <a:lnTo>
                  <a:pt x="4683" y="154"/>
                </a:lnTo>
                <a:lnTo>
                  <a:pt x="4651" y="95"/>
                </a:lnTo>
                <a:lnTo>
                  <a:pt x="4624" y="52"/>
                </a:lnTo>
                <a:lnTo>
                  <a:pt x="4934" y="52"/>
                </a:lnTo>
                <a:lnTo>
                  <a:pt x="4947" y="113"/>
                </a:lnTo>
                <a:lnTo>
                  <a:pt x="4962" y="167"/>
                </a:lnTo>
                <a:lnTo>
                  <a:pt x="4994" y="263"/>
                </a:lnTo>
                <a:lnTo>
                  <a:pt x="5097" y="537"/>
                </a:lnTo>
                <a:lnTo>
                  <a:pt x="5126" y="614"/>
                </a:lnTo>
                <a:lnTo>
                  <a:pt x="5160" y="693"/>
                </a:lnTo>
                <a:lnTo>
                  <a:pt x="5178" y="732"/>
                </a:lnTo>
                <a:lnTo>
                  <a:pt x="5198" y="769"/>
                </a:lnTo>
                <a:lnTo>
                  <a:pt x="5219" y="804"/>
                </a:lnTo>
                <a:lnTo>
                  <a:pt x="5241" y="836"/>
                </a:lnTo>
                <a:lnTo>
                  <a:pt x="4917" y="836"/>
                </a:lnTo>
                <a:close/>
                <a:moveTo>
                  <a:pt x="5273" y="243"/>
                </a:moveTo>
                <a:lnTo>
                  <a:pt x="5273" y="192"/>
                </a:lnTo>
                <a:lnTo>
                  <a:pt x="5270" y="150"/>
                </a:lnTo>
                <a:lnTo>
                  <a:pt x="5266" y="117"/>
                </a:lnTo>
                <a:lnTo>
                  <a:pt x="5260" y="92"/>
                </a:lnTo>
                <a:lnTo>
                  <a:pt x="5254" y="74"/>
                </a:lnTo>
                <a:lnTo>
                  <a:pt x="5250" y="61"/>
                </a:lnTo>
                <a:lnTo>
                  <a:pt x="5244" y="52"/>
                </a:lnTo>
                <a:lnTo>
                  <a:pt x="5559" y="52"/>
                </a:lnTo>
                <a:lnTo>
                  <a:pt x="5555" y="61"/>
                </a:lnTo>
                <a:lnTo>
                  <a:pt x="5550" y="74"/>
                </a:lnTo>
                <a:lnTo>
                  <a:pt x="5545" y="92"/>
                </a:lnTo>
                <a:lnTo>
                  <a:pt x="5536" y="150"/>
                </a:lnTo>
                <a:lnTo>
                  <a:pt x="5532" y="192"/>
                </a:lnTo>
                <a:lnTo>
                  <a:pt x="5531" y="243"/>
                </a:lnTo>
                <a:lnTo>
                  <a:pt x="5532" y="470"/>
                </a:lnTo>
                <a:lnTo>
                  <a:pt x="5534" y="525"/>
                </a:lnTo>
                <a:lnTo>
                  <a:pt x="5542" y="581"/>
                </a:lnTo>
                <a:lnTo>
                  <a:pt x="5549" y="607"/>
                </a:lnTo>
                <a:lnTo>
                  <a:pt x="5558" y="633"/>
                </a:lnTo>
                <a:lnTo>
                  <a:pt x="5570" y="657"/>
                </a:lnTo>
                <a:lnTo>
                  <a:pt x="5583" y="680"/>
                </a:lnTo>
                <a:lnTo>
                  <a:pt x="5600" y="701"/>
                </a:lnTo>
                <a:lnTo>
                  <a:pt x="5619" y="720"/>
                </a:lnTo>
                <a:lnTo>
                  <a:pt x="5642" y="737"/>
                </a:lnTo>
                <a:lnTo>
                  <a:pt x="5668" y="751"/>
                </a:lnTo>
                <a:lnTo>
                  <a:pt x="5698" y="764"/>
                </a:lnTo>
                <a:lnTo>
                  <a:pt x="5732" y="771"/>
                </a:lnTo>
                <a:lnTo>
                  <a:pt x="5769" y="777"/>
                </a:lnTo>
                <a:lnTo>
                  <a:pt x="5810" y="779"/>
                </a:lnTo>
                <a:lnTo>
                  <a:pt x="5858" y="777"/>
                </a:lnTo>
                <a:lnTo>
                  <a:pt x="5901" y="770"/>
                </a:lnTo>
                <a:lnTo>
                  <a:pt x="5921" y="767"/>
                </a:lnTo>
                <a:lnTo>
                  <a:pt x="5940" y="761"/>
                </a:lnTo>
                <a:lnTo>
                  <a:pt x="5958" y="754"/>
                </a:lnTo>
                <a:lnTo>
                  <a:pt x="5975" y="748"/>
                </a:lnTo>
                <a:lnTo>
                  <a:pt x="5992" y="740"/>
                </a:lnTo>
                <a:lnTo>
                  <a:pt x="6007" y="732"/>
                </a:lnTo>
                <a:lnTo>
                  <a:pt x="6037" y="711"/>
                </a:lnTo>
                <a:lnTo>
                  <a:pt x="6062" y="689"/>
                </a:lnTo>
                <a:lnTo>
                  <a:pt x="6084" y="663"/>
                </a:lnTo>
                <a:lnTo>
                  <a:pt x="6104" y="634"/>
                </a:lnTo>
                <a:lnTo>
                  <a:pt x="6119" y="604"/>
                </a:lnTo>
                <a:lnTo>
                  <a:pt x="6133" y="571"/>
                </a:lnTo>
                <a:lnTo>
                  <a:pt x="6143" y="535"/>
                </a:lnTo>
                <a:lnTo>
                  <a:pt x="6152" y="499"/>
                </a:lnTo>
                <a:lnTo>
                  <a:pt x="6158" y="461"/>
                </a:lnTo>
                <a:lnTo>
                  <a:pt x="6161" y="421"/>
                </a:lnTo>
                <a:lnTo>
                  <a:pt x="6163" y="379"/>
                </a:lnTo>
                <a:lnTo>
                  <a:pt x="6163" y="334"/>
                </a:lnTo>
                <a:lnTo>
                  <a:pt x="6164" y="242"/>
                </a:lnTo>
                <a:lnTo>
                  <a:pt x="6163" y="189"/>
                </a:lnTo>
                <a:lnTo>
                  <a:pt x="6159" y="147"/>
                </a:lnTo>
                <a:lnTo>
                  <a:pt x="6148" y="90"/>
                </a:lnTo>
                <a:lnTo>
                  <a:pt x="6138" y="60"/>
                </a:lnTo>
                <a:lnTo>
                  <a:pt x="6133" y="52"/>
                </a:lnTo>
                <a:lnTo>
                  <a:pt x="6271" y="52"/>
                </a:lnTo>
                <a:lnTo>
                  <a:pt x="6268" y="58"/>
                </a:lnTo>
                <a:lnTo>
                  <a:pt x="6259" y="78"/>
                </a:lnTo>
                <a:lnTo>
                  <a:pt x="6250" y="119"/>
                </a:lnTo>
                <a:lnTo>
                  <a:pt x="6245" y="149"/>
                </a:lnTo>
                <a:lnTo>
                  <a:pt x="6242" y="184"/>
                </a:lnTo>
                <a:lnTo>
                  <a:pt x="6242" y="243"/>
                </a:lnTo>
                <a:lnTo>
                  <a:pt x="6243" y="393"/>
                </a:lnTo>
                <a:lnTo>
                  <a:pt x="6242" y="434"/>
                </a:lnTo>
                <a:lnTo>
                  <a:pt x="6238" y="475"/>
                </a:lnTo>
                <a:lnTo>
                  <a:pt x="6232" y="517"/>
                </a:lnTo>
                <a:lnTo>
                  <a:pt x="6221" y="557"/>
                </a:lnTo>
                <a:lnTo>
                  <a:pt x="6209" y="597"/>
                </a:lnTo>
                <a:lnTo>
                  <a:pt x="6192" y="635"/>
                </a:lnTo>
                <a:lnTo>
                  <a:pt x="6183" y="653"/>
                </a:lnTo>
                <a:lnTo>
                  <a:pt x="6172" y="672"/>
                </a:lnTo>
                <a:lnTo>
                  <a:pt x="6148" y="706"/>
                </a:lnTo>
                <a:lnTo>
                  <a:pt x="6118" y="736"/>
                </a:lnTo>
                <a:lnTo>
                  <a:pt x="6085" y="766"/>
                </a:lnTo>
                <a:lnTo>
                  <a:pt x="6067" y="778"/>
                </a:lnTo>
                <a:lnTo>
                  <a:pt x="6047" y="791"/>
                </a:lnTo>
                <a:lnTo>
                  <a:pt x="6004" y="812"/>
                </a:lnTo>
                <a:lnTo>
                  <a:pt x="5981" y="821"/>
                </a:lnTo>
                <a:lnTo>
                  <a:pt x="5956" y="829"/>
                </a:lnTo>
                <a:lnTo>
                  <a:pt x="5902" y="842"/>
                </a:lnTo>
                <a:lnTo>
                  <a:pt x="5843" y="850"/>
                </a:lnTo>
                <a:lnTo>
                  <a:pt x="5810" y="852"/>
                </a:lnTo>
                <a:lnTo>
                  <a:pt x="5777" y="853"/>
                </a:lnTo>
                <a:lnTo>
                  <a:pt x="5712" y="851"/>
                </a:lnTo>
                <a:lnTo>
                  <a:pt x="5652" y="846"/>
                </a:lnTo>
                <a:lnTo>
                  <a:pt x="5597" y="837"/>
                </a:lnTo>
                <a:lnTo>
                  <a:pt x="5546" y="826"/>
                </a:lnTo>
                <a:lnTo>
                  <a:pt x="5499" y="810"/>
                </a:lnTo>
                <a:lnTo>
                  <a:pt x="5457" y="792"/>
                </a:lnTo>
                <a:lnTo>
                  <a:pt x="5419" y="770"/>
                </a:lnTo>
                <a:lnTo>
                  <a:pt x="5386" y="745"/>
                </a:lnTo>
                <a:lnTo>
                  <a:pt x="5356" y="717"/>
                </a:lnTo>
                <a:lnTo>
                  <a:pt x="5332" y="685"/>
                </a:lnTo>
                <a:lnTo>
                  <a:pt x="5311" y="651"/>
                </a:lnTo>
                <a:lnTo>
                  <a:pt x="5295" y="614"/>
                </a:lnTo>
                <a:lnTo>
                  <a:pt x="5283" y="574"/>
                </a:lnTo>
                <a:lnTo>
                  <a:pt x="5277" y="552"/>
                </a:lnTo>
                <a:lnTo>
                  <a:pt x="5274" y="531"/>
                </a:lnTo>
                <a:lnTo>
                  <a:pt x="5269" y="484"/>
                </a:lnTo>
                <a:lnTo>
                  <a:pt x="5269" y="436"/>
                </a:lnTo>
                <a:lnTo>
                  <a:pt x="5273" y="243"/>
                </a:lnTo>
                <a:close/>
                <a:moveTo>
                  <a:pt x="7484" y="836"/>
                </a:moveTo>
                <a:lnTo>
                  <a:pt x="7336" y="836"/>
                </a:lnTo>
                <a:lnTo>
                  <a:pt x="7162" y="836"/>
                </a:lnTo>
                <a:lnTo>
                  <a:pt x="6838" y="515"/>
                </a:lnTo>
                <a:lnTo>
                  <a:pt x="6523" y="203"/>
                </a:lnTo>
                <a:lnTo>
                  <a:pt x="6522" y="243"/>
                </a:lnTo>
                <a:lnTo>
                  <a:pt x="6522" y="647"/>
                </a:lnTo>
                <a:lnTo>
                  <a:pt x="6524" y="699"/>
                </a:lnTo>
                <a:lnTo>
                  <a:pt x="6528" y="741"/>
                </a:lnTo>
                <a:lnTo>
                  <a:pt x="6533" y="774"/>
                </a:lnTo>
                <a:lnTo>
                  <a:pt x="6539" y="799"/>
                </a:lnTo>
                <a:lnTo>
                  <a:pt x="6550" y="828"/>
                </a:lnTo>
                <a:lnTo>
                  <a:pt x="6556" y="836"/>
                </a:lnTo>
                <a:lnTo>
                  <a:pt x="6407" y="836"/>
                </a:lnTo>
                <a:lnTo>
                  <a:pt x="6412" y="828"/>
                </a:lnTo>
                <a:lnTo>
                  <a:pt x="6424" y="799"/>
                </a:lnTo>
                <a:lnTo>
                  <a:pt x="6430" y="774"/>
                </a:lnTo>
                <a:lnTo>
                  <a:pt x="6436" y="741"/>
                </a:lnTo>
                <a:lnTo>
                  <a:pt x="6438" y="722"/>
                </a:lnTo>
                <a:lnTo>
                  <a:pt x="6439" y="699"/>
                </a:lnTo>
                <a:lnTo>
                  <a:pt x="6440" y="647"/>
                </a:lnTo>
                <a:lnTo>
                  <a:pt x="6444" y="242"/>
                </a:lnTo>
                <a:lnTo>
                  <a:pt x="6441" y="171"/>
                </a:lnTo>
                <a:lnTo>
                  <a:pt x="6435" y="120"/>
                </a:lnTo>
                <a:lnTo>
                  <a:pt x="6393" y="82"/>
                </a:lnTo>
                <a:lnTo>
                  <a:pt x="6357" y="52"/>
                </a:lnTo>
                <a:lnTo>
                  <a:pt x="6704" y="52"/>
                </a:lnTo>
                <a:lnTo>
                  <a:pt x="7369" y="689"/>
                </a:lnTo>
                <a:lnTo>
                  <a:pt x="7370" y="647"/>
                </a:lnTo>
                <a:lnTo>
                  <a:pt x="7373" y="242"/>
                </a:lnTo>
                <a:lnTo>
                  <a:pt x="7371" y="189"/>
                </a:lnTo>
                <a:lnTo>
                  <a:pt x="7368" y="147"/>
                </a:lnTo>
                <a:lnTo>
                  <a:pt x="7362" y="113"/>
                </a:lnTo>
                <a:lnTo>
                  <a:pt x="7356" y="90"/>
                </a:lnTo>
                <a:lnTo>
                  <a:pt x="7345" y="60"/>
                </a:lnTo>
                <a:lnTo>
                  <a:pt x="7339" y="52"/>
                </a:lnTo>
                <a:lnTo>
                  <a:pt x="7484" y="52"/>
                </a:lnTo>
                <a:lnTo>
                  <a:pt x="7480" y="60"/>
                </a:lnTo>
                <a:lnTo>
                  <a:pt x="7468" y="90"/>
                </a:lnTo>
                <a:lnTo>
                  <a:pt x="7462" y="115"/>
                </a:lnTo>
                <a:lnTo>
                  <a:pt x="7456" y="147"/>
                </a:lnTo>
                <a:lnTo>
                  <a:pt x="7455" y="168"/>
                </a:lnTo>
                <a:lnTo>
                  <a:pt x="7453" y="189"/>
                </a:lnTo>
                <a:lnTo>
                  <a:pt x="7451" y="243"/>
                </a:lnTo>
                <a:lnTo>
                  <a:pt x="7451" y="647"/>
                </a:lnTo>
                <a:lnTo>
                  <a:pt x="7453" y="689"/>
                </a:lnTo>
                <a:lnTo>
                  <a:pt x="7455" y="725"/>
                </a:lnTo>
                <a:lnTo>
                  <a:pt x="7458" y="754"/>
                </a:lnTo>
                <a:lnTo>
                  <a:pt x="7463" y="779"/>
                </a:lnTo>
                <a:lnTo>
                  <a:pt x="7523" y="836"/>
                </a:lnTo>
                <a:lnTo>
                  <a:pt x="7484" y="836"/>
                </a:lnTo>
                <a:close/>
                <a:moveTo>
                  <a:pt x="0" y="964"/>
                </a:moveTo>
                <a:lnTo>
                  <a:pt x="491" y="964"/>
                </a:lnTo>
                <a:lnTo>
                  <a:pt x="983" y="964"/>
                </a:lnTo>
                <a:lnTo>
                  <a:pt x="1032" y="1249"/>
                </a:lnTo>
                <a:lnTo>
                  <a:pt x="991" y="1254"/>
                </a:lnTo>
                <a:lnTo>
                  <a:pt x="962" y="1211"/>
                </a:lnTo>
                <a:lnTo>
                  <a:pt x="934" y="1173"/>
                </a:lnTo>
                <a:lnTo>
                  <a:pt x="905" y="1140"/>
                </a:lnTo>
                <a:lnTo>
                  <a:pt x="875" y="1113"/>
                </a:lnTo>
                <a:lnTo>
                  <a:pt x="843" y="1089"/>
                </a:lnTo>
                <a:lnTo>
                  <a:pt x="809" y="1070"/>
                </a:lnTo>
                <a:lnTo>
                  <a:pt x="774" y="1054"/>
                </a:lnTo>
                <a:lnTo>
                  <a:pt x="736" y="1042"/>
                </a:lnTo>
                <a:lnTo>
                  <a:pt x="695" y="1032"/>
                </a:lnTo>
                <a:lnTo>
                  <a:pt x="650" y="1026"/>
                </a:lnTo>
                <a:lnTo>
                  <a:pt x="602" y="1021"/>
                </a:lnTo>
                <a:lnTo>
                  <a:pt x="549" y="1018"/>
                </a:lnTo>
                <a:lnTo>
                  <a:pt x="429" y="1015"/>
                </a:lnTo>
                <a:lnTo>
                  <a:pt x="288" y="1015"/>
                </a:lnTo>
                <a:lnTo>
                  <a:pt x="280" y="1071"/>
                </a:lnTo>
                <a:lnTo>
                  <a:pt x="278" y="1110"/>
                </a:lnTo>
                <a:lnTo>
                  <a:pt x="277" y="1155"/>
                </a:lnTo>
                <a:lnTo>
                  <a:pt x="277" y="1354"/>
                </a:lnTo>
                <a:lnTo>
                  <a:pt x="942" y="1354"/>
                </a:lnTo>
                <a:lnTo>
                  <a:pt x="942" y="1405"/>
                </a:lnTo>
                <a:lnTo>
                  <a:pt x="277" y="1405"/>
                </a:lnTo>
                <a:lnTo>
                  <a:pt x="277" y="1559"/>
                </a:lnTo>
                <a:lnTo>
                  <a:pt x="278" y="1611"/>
                </a:lnTo>
                <a:lnTo>
                  <a:pt x="281" y="1653"/>
                </a:lnTo>
                <a:lnTo>
                  <a:pt x="291" y="1711"/>
                </a:lnTo>
                <a:lnTo>
                  <a:pt x="302" y="1740"/>
                </a:lnTo>
                <a:lnTo>
                  <a:pt x="307" y="1748"/>
                </a:lnTo>
                <a:lnTo>
                  <a:pt x="0" y="1748"/>
                </a:lnTo>
                <a:lnTo>
                  <a:pt x="5" y="1740"/>
                </a:lnTo>
                <a:lnTo>
                  <a:pt x="14" y="1711"/>
                </a:lnTo>
                <a:lnTo>
                  <a:pt x="18" y="1686"/>
                </a:lnTo>
                <a:lnTo>
                  <a:pt x="23" y="1653"/>
                </a:lnTo>
                <a:lnTo>
                  <a:pt x="26" y="1611"/>
                </a:lnTo>
                <a:lnTo>
                  <a:pt x="27" y="1559"/>
                </a:lnTo>
                <a:lnTo>
                  <a:pt x="31" y="1154"/>
                </a:lnTo>
                <a:lnTo>
                  <a:pt x="28" y="1102"/>
                </a:lnTo>
                <a:lnTo>
                  <a:pt x="25" y="1060"/>
                </a:lnTo>
                <a:lnTo>
                  <a:pt x="20" y="1027"/>
                </a:lnTo>
                <a:lnTo>
                  <a:pt x="15" y="1002"/>
                </a:lnTo>
                <a:lnTo>
                  <a:pt x="5" y="972"/>
                </a:lnTo>
                <a:lnTo>
                  <a:pt x="0" y="964"/>
                </a:lnTo>
                <a:close/>
                <a:moveTo>
                  <a:pt x="1788" y="927"/>
                </a:moveTo>
                <a:lnTo>
                  <a:pt x="1850" y="928"/>
                </a:lnTo>
                <a:lnTo>
                  <a:pt x="1910" y="934"/>
                </a:lnTo>
                <a:lnTo>
                  <a:pt x="1968" y="942"/>
                </a:lnTo>
                <a:lnTo>
                  <a:pt x="2022" y="954"/>
                </a:lnTo>
                <a:lnTo>
                  <a:pt x="2073" y="969"/>
                </a:lnTo>
                <a:lnTo>
                  <a:pt x="2122" y="987"/>
                </a:lnTo>
                <a:lnTo>
                  <a:pt x="2166" y="1007"/>
                </a:lnTo>
                <a:lnTo>
                  <a:pt x="2207" y="1031"/>
                </a:lnTo>
                <a:lnTo>
                  <a:pt x="2243" y="1059"/>
                </a:lnTo>
                <a:lnTo>
                  <a:pt x="2276" y="1087"/>
                </a:lnTo>
                <a:lnTo>
                  <a:pt x="2305" y="1119"/>
                </a:lnTo>
                <a:lnTo>
                  <a:pt x="2329" y="1153"/>
                </a:lnTo>
                <a:lnTo>
                  <a:pt x="2347" y="1190"/>
                </a:lnTo>
                <a:lnTo>
                  <a:pt x="2355" y="1208"/>
                </a:lnTo>
                <a:lnTo>
                  <a:pt x="2360" y="1229"/>
                </a:lnTo>
                <a:lnTo>
                  <a:pt x="2366" y="1249"/>
                </a:lnTo>
                <a:lnTo>
                  <a:pt x="2369" y="1270"/>
                </a:lnTo>
                <a:lnTo>
                  <a:pt x="2372" y="1291"/>
                </a:lnTo>
                <a:lnTo>
                  <a:pt x="2372" y="1313"/>
                </a:lnTo>
                <a:lnTo>
                  <a:pt x="2372" y="1339"/>
                </a:lnTo>
                <a:lnTo>
                  <a:pt x="2368" y="1365"/>
                </a:lnTo>
                <a:lnTo>
                  <a:pt x="2364" y="1390"/>
                </a:lnTo>
                <a:lnTo>
                  <a:pt x="2358" y="1414"/>
                </a:lnTo>
                <a:lnTo>
                  <a:pt x="2350" y="1437"/>
                </a:lnTo>
                <a:lnTo>
                  <a:pt x="2341" y="1460"/>
                </a:lnTo>
                <a:lnTo>
                  <a:pt x="2318" y="1504"/>
                </a:lnTo>
                <a:lnTo>
                  <a:pt x="2305" y="1526"/>
                </a:lnTo>
                <a:lnTo>
                  <a:pt x="2290" y="1545"/>
                </a:lnTo>
                <a:lnTo>
                  <a:pt x="2274" y="1566"/>
                </a:lnTo>
                <a:lnTo>
                  <a:pt x="2256" y="1584"/>
                </a:lnTo>
                <a:lnTo>
                  <a:pt x="2217" y="1619"/>
                </a:lnTo>
                <a:lnTo>
                  <a:pt x="2175" y="1652"/>
                </a:lnTo>
                <a:lnTo>
                  <a:pt x="2129" y="1680"/>
                </a:lnTo>
                <a:lnTo>
                  <a:pt x="2079" y="1706"/>
                </a:lnTo>
                <a:lnTo>
                  <a:pt x="2026" y="1728"/>
                </a:lnTo>
                <a:lnTo>
                  <a:pt x="1970" y="1746"/>
                </a:lnTo>
                <a:lnTo>
                  <a:pt x="1914" y="1760"/>
                </a:lnTo>
                <a:lnTo>
                  <a:pt x="1854" y="1771"/>
                </a:lnTo>
                <a:lnTo>
                  <a:pt x="1793" y="1777"/>
                </a:lnTo>
                <a:lnTo>
                  <a:pt x="1732" y="1779"/>
                </a:lnTo>
                <a:lnTo>
                  <a:pt x="1669" y="1777"/>
                </a:lnTo>
                <a:lnTo>
                  <a:pt x="1609" y="1771"/>
                </a:lnTo>
                <a:lnTo>
                  <a:pt x="1551" y="1762"/>
                </a:lnTo>
                <a:lnTo>
                  <a:pt x="1494" y="1750"/>
                </a:lnTo>
                <a:lnTo>
                  <a:pt x="1442" y="1732"/>
                </a:lnTo>
                <a:lnTo>
                  <a:pt x="1392" y="1713"/>
                </a:lnTo>
                <a:lnTo>
                  <a:pt x="1346" y="1691"/>
                </a:lnTo>
                <a:lnTo>
                  <a:pt x="1304" y="1666"/>
                </a:lnTo>
                <a:lnTo>
                  <a:pt x="1265" y="1637"/>
                </a:lnTo>
                <a:lnTo>
                  <a:pt x="1231" y="1607"/>
                </a:lnTo>
                <a:lnTo>
                  <a:pt x="1201" y="1574"/>
                </a:lnTo>
                <a:lnTo>
                  <a:pt x="1176" y="1537"/>
                </a:lnTo>
                <a:lnTo>
                  <a:pt x="1156" y="1500"/>
                </a:lnTo>
                <a:lnTo>
                  <a:pt x="1142" y="1460"/>
                </a:lnTo>
                <a:lnTo>
                  <a:pt x="1133" y="1418"/>
                </a:lnTo>
                <a:lnTo>
                  <a:pt x="1130" y="1398"/>
                </a:lnTo>
                <a:lnTo>
                  <a:pt x="1130" y="1375"/>
                </a:lnTo>
                <a:lnTo>
                  <a:pt x="1130" y="1348"/>
                </a:lnTo>
                <a:lnTo>
                  <a:pt x="1134" y="1322"/>
                </a:lnTo>
                <a:lnTo>
                  <a:pt x="1139" y="1296"/>
                </a:lnTo>
                <a:lnTo>
                  <a:pt x="1146" y="1271"/>
                </a:lnTo>
                <a:lnTo>
                  <a:pt x="1155" y="1246"/>
                </a:lnTo>
                <a:lnTo>
                  <a:pt x="1165" y="1222"/>
                </a:lnTo>
                <a:lnTo>
                  <a:pt x="1193" y="1178"/>
                </a:lnTo>
                <a:lnTo>
                  <a:pt x="1075" y="964"/>
                </a:lnTo>
                <a:lnTo>
                  <a:pt x="1215" y="964"/>
                </a:lnTo>
                <a:lnTo>
                  <a:pt x="1280" y="1085"/>
                </a:lnTo>
                <a:lnTo>
                  <a:pt x="1307" y="1064"/>
                </a:lnTo>
                <a:lnTo>
                  <a:pt x="1337" y="1045"/>
                </a:lnTo>
                <a:lnTo>
                  <a:pt x="1286" y="963"/>
                </a:lnTo>
                <a:lnTo>
                  <a:pt x="1425" y="963"/>
                </a:lnTo>
                <a:lnTo>
                  <a:pt x="1433" y="995"/>
                </a:lnTo>
                <a:lnTo>
                  <a:pt x="1474" y="979"/>
                </a:lnTo>
                <a:lnTo>
                  <a:pt x="1516" y="965"/>
                </a:lnTo>
                <a:lnTo>
                  <a:pt x="1560" y="954"/>
                </a:lnTo>
                <a:lnTo>
                  <a:pt x="1604" y="944"/>
                </a:lnTo>
                <a:lnTo>
                  <a:pt x="1649" y="936"/>
                </a:lnTo>
                <a:lnTo>
                  <a:pt x="1695" y="931"/>
                </a:lnTo>
                <a:lnTo>
                  <a:pt x="1741" y="928"/>
                </a:lnTo>
                <a:lnTo>
                  <a:pt x="1788" y="927"/>
                </a:lnTo>
                <a:close/>
                <a:moveTo>
                  <a:pt x="1843" y="1697"/>
                </a:moveTo>
                <a:lnTo>
                  <a:pt x="1880" y="1696"/>
                </a:lnTo>
                <a:lnTo>
                  <a:pt x="1912" y="1692"/>
                </a:lnTo>
                <a:lnTo>
                  <a:pt x="1943" y="1684"/>
                </a:lnTo>
                <a:lnTo>
                  <a:pt x="1970" y="1675"/>
                </a:lnTo>
                <a:lnTo>
                  <a:pt x="1996" y="1662"/>
                </a:lnTo>
                <a:lnTo>
                  <a:pt x="2019" y="1647"/>
                </a:lnTo>
                <a:lnTo>
                  <a:pt x="2039" y="1632"/>
                </a:lnTo>
                <a:lnTo>
                  <a:pt x="2058" y="1613"/>
                </a:lnTo>
                <a:lnTo>
                  <a:pt x="2072" y="1594"/>
                </a:lnTo>
                <a:lnTo>
                  <a:pt x="2086" y="1573"/>
                </a:lnTo>
                <a:lnTo>
                  <a:pt x="2097" y="1551"/>
                </a:lnTo>
                <a:lnTo>
                  <a:pt x="2106" y="1527"/>
                </a:lnTo>
                <a:lnTo>
                  <a:pt x="2113" y="1503"/>
                </a:lnTo>
                <a:lnTo>
                  <a:pt x="2119" y="1479"/>
                </a:lnTo>
                <a:lnTo>
                  <a:pt x="2121" y="1455"/>
                </a:lnTo>
                <a:lnTo>
                  <a:pt x="2122" y="1430"/>
                </a:lnTo>
                <a:lnTo>
                  <a:pt x="2119" y="1382"/>
                </a:lnTo>
                <a:lnTo>
                  <a:pt x="2115" y="1359"/>
                </a:lnTo>
                <a:lnTo>
                  <a:pt x="2111" y="1338"/>
                </a:lnTo>
                <a:lnTo>
                  <a:pt x="2097" y="1295"/>
                </a:lnTo>
                <a:lnTo>
                  <a:pt x="2078" y="1255"/>
                </a:lnTo>
                <a:lnTo>
                  <a:pt x="2055" y="1216"/>
                </a:lnTo>
                <a:lnTo>
                  <a:pt x="2043" y="1199"/>
                </a:lnTo>
                <a:lnTo>
                  <a:pt x="2029" y="1182"/>
                </a:lnTo>
                <a:lnTo>
                  <a:pt x="2014" y="1165"/>
                </a:lnTo>
                <a:lnTo>
                  <a:pt x="1999" y="1149"/>
                </a:lnTo>
                <a:lnTo>
                  <a:pt x="1966" y="1120"/>
                </a:lnTo>
                <a:lnTo>
                  <a:pt x="1929" y="1094"/>
                </a:lnTo>
                <a:lnTo>
                  <a:pt x="1891" y="1071"/>
                </a:lnTo>
                <a:lnTo>
                  <a:pt x="1851" y="1051"/>
                </a:lnTo>
                <a:lnTo>
                  <a:pt x="1810" y="1035"/>
                </a:lnTo>
                <a:lnTo>
                  <a:pt x="1768" y="1021"/>
                </a:lnTo>
                <a:lnTo>
                  <a:pt x="1727" y="1012"/>
                </a:lnTo>
                <a:lnTo>
                  <a:pt x="1683" y="1006"/>
                </a:lnTo>
                <a:lnTo>
                  <a:pt x="1642" y="1004"/>
                </a:lnTo>
                <a:lnTo>
                  <a:pt x="1605" y="1005"/>
                </a:lnTo>
                <a:lnTo>
                  <a:pt x="1571" y="1010"/>
                </a:lnTo>
                <a:lnTo>
                  <a:pt x="1539" y="1017"/>
                </a:lnTo>
                <a:lnTo>
                  <a:pt x="1511" y="1026"/>
                </a:lnTo>
                <a:lnTo>
                  <a:pt x="1486" y="1037"/>
                </a:lnTo>
                <a:lnTo>
                  <a:pt x="1464" y="1051"/>
                </a:lnTo>
                <a:lnTo>
                  <a:pt x="1443" y="1066"/>
                </a:lnTo>
                <a:lnTo>
                  <a:pt x="1425" y="1083"/>
                </a:lnTo>
                <a:lnTo>
                  <a:pt x="1410" y="1103"/>
                </a:lnTo>
                <a:lnTo>
                  <a:pt x="1398" y="1124"/>
                </a:lnTo>
                <a:lnTo>
                  <a:pt x="1386" y="1146"/>
                </a:lnTo>
                <a:lnTo>
                  <a:pt x="1379" y="1170"/>
                </a:lnTo>
                <a:lnTo>
                  <a:pt x="1372" y="1194"/>
                </a:lnTo>
                <a:lnTo>
                  <a:pt x="1367" y="1219"/>
                </a:lnTo>
                <a:lnTo>
                  <a:pt x="1364" y="1272"/>
                </a:lnTo>
                <a:lnTo>
                  <a:pt x="1365" y="1301"/>
                </a:lnTo>
                <a:lnTo>
                  <a:pt x="1369" y="1333"/>
                </a:lnTo>
                <a:lnTo>
                  <a:pt x="1377" y="1367"/>
                </a:lnTo>
                <a:lnTo>
                  <a:pt x="1389" y="1401"/>
                </a:lnTo>
                <a:lnTo>
                  <a:pt x="1403" y="1436"/>
                </a:lnTo>
                <a:lnTo>
                  <a:pt x="1422" y="1473"/>
                </a:lnTo>
                <a:lnTo>
                  <a:pt x="1444" y="1507"/>
                </a:lnTo>
                <a:lnTo>
                  <a:pt x="1470" y="1541"/>
                </a:lnTo>
                <a:lnTo>
                  <a:pt x="1485" y="1557"/>
                </a:lnTo>
                <a:lnTo>
                  <a:pt x="1501" y="1573"/>
                </a:lnTo>
                <a:lnTo>
                  <a:pt x="1536" y="1602"/>
                </a:lnTo>
                <a:lnTo>
                  <a:pt x="1555" y="1616"/>
                </a:lnTo>
                <a:lnTo>
                  <a:pt x="1576" y="1629"/>
                </a:lnTo>
                <a:lnTo>
                  <a:pt x="1619" y="1652"/>
                </a:lnTo>
                <a:lnTo>
                  <a:pt x="1668" y="1671"/>
                </a:lnTo>
                <a:lnTo>
                  <a:pt x="1721" y="1685"/>
                </a:lnTo>
                <a:lnTo>
                  <a:pt x="1780" y="1694"/>
                </a:lnTo>
                <a:lnTo>
                  <a:pt x="1843" y="1697"/>
                </a:lnTo>
                <a:close/>
                <a:moveTo>
                  <a:pt x="3503" y="1173"/>
                </a:moveTo>
                <a:lnTo>
                  <a:pt x="3502" y="1195"/>
                </a:lnTo>
                <a:lnTo>
                  <a:pt x="3497" y="1216"/>
                </a:lnTo>
                <a:lnTo>
                  <a:pt x="3489" y="1238"/>
                </a:lnTo>
                <a:lnTo>
                  <a:pt x="3479" y="1258"/>
                </a:lnTo>
                <a:lnTo>
                  <a:pt x="3467" y="1278"/>
                </a:lnTo>
                <a:lnTo>
                  <a:pt x="3452" y="1297"/>
                </a:lnTo>
                <a:lnTo>
                  <a:pt x="3434" y="1314"/>
                </a:lnTo>
                <a:lnTo>
                  <a:pt x="3415" y="1331"/>
                </a:lnTo>
                <a:lnTo>
                  <a:pt x="3392" y="1347"/>
                </a:lnTo>
                <a:lnTo>
                  <a:pt x="3368" y="1361"/>
                </a:lnTo>
                <a:lnTo>
                  <a:pt x="3315" y="1388"/>
                </a:lnTo>
                <a:lnTo>
                  <a:pt x="3285" y="1399"/>
                </a:lnTo>
                <a:lnTo>
                  <a:pt x="3254" y="1408"/>
                </a:lnTo>
                <a:lnTo>
                  <a:pt x="3222" y="1417"/>
                </a:lnTo>
                <a:lnTo>
                  <a:pt x="3188" y="1424"/>
                </a:lnTo>
                <a:lnTo>
                  <a:pt x="3307" y="1526"/>
                </a:lnTo>
                <a:lnTo>
                  <a:pt x="3368" y="1577"/>
                </a:lnTo>
                <a:lnTo>
                  <a:pt x="3428" y="1624"/>
                </a:lnTo>
                <a:lnTo>
                  <a:pt x="3485" y="1666"/>
                </a:lnTo>
                <a:lnTo>
                  <a:pt x="3538" y="1698"/>
                </a:lnTo>
                <a:lnTo>
                  <a:pt x="3563" y="1711"/>
                </a:lnTo>
                <a:lnTo>
                  <a:pt x="3587" y="1721"/>
                </a:lnTo>
                <a:lnTo>
                  <a:pt x="3610" y="1728"/>
                </a:lnTo>
                <a:lnTo>
                  <a:pt x="3630" y="1730"/>
                </a:lnTo>
                <a:lnTo>
                  <a:pt x="3630" y="1748"/>
                </a:lnTo>
                <a:lnTo>
                  <a:pt x="3221" y="1748"/>
                </a:lnTo>
                <a:lnTo>
                  <a:pt x="3214" y="1731"/>
                </a:lnTo>
                <a:lnTo>
                  <a:pt x="3200" y="1713"/>
                </a:lnTo>
                <a:lnTo>
                  <a:pt x="3150" y="1656"/>
                </a:lnTo>
                <a:lnTo>
                  <a:pt x="3104" y="1608"/>
                </a:lnTo>
                <a:lnTo>
                  <a:pt x="3064" y="1568"/>
                </a:lnTo>
                <a:lnTo>
                  <a:pt x="3028" y="1535"/>
                </a:lnTo>
                <a:lnTo>
                  <a:pt x="2996" y="1508"/>
                </a:lnTo>
                <a:lnTo>
                  <a:pt x="2970" y="1487"/>
                </a:lnTo>
                <a:lnTo>
                  <a:pt x="2947" y="1472"/>
                </a:lnTo>
                <a:lnTo>
                  <a:pt x="2929" y="1459"/>
                </a:lnTo>
                <a:lnTo>
                  <a:pt x="2875" y="1431"/>
                </a:lnTo>
                <a:lnTo>
                  <a:pt x="2827" y="1410"/>
                </a:lnTo>
                <a:lnTo>
                  <a:pt x="2783" y="1397"/>
                </a:lnTo>
                <a:lnTo>
                  <a:pt x="2764" y="1393"/>
                </a:lnTo>
                <a:lnTo>
                  <a:pt x="2745" y="1391"/>
                </a:lnTo>
                <a:lnTo>
                  <a:pt x="2745" y="1559"/>
                </a:lnTo>
                <a:lnTo>
                  <a:pt x="2746" y="1611"/>
                </a:lnTo>
                <a:lnTo>
                  <a:pt x="2749" y="1653"/>
                </a:lnTo>
                <a:lnTo>
                  <a:pt x="2754" y="1686"/>
                </a:lnTo>
                <a:lnTo>
                  <a:pt x="2759" y="1711"/>
                </a:lnTo>
                <a:lnTo>
                  <a:pt x="2769" y="1740"/>
                </a:lnTo>
                <a:lnTo>
                  <a:pt x="2774" y="1748"/>
                </a:lnTo>
                <a:lnTo>
                  <a:pt x="2465" y="1748"/>
                </a:lnTo>
                <a:lnTo>
                  <a:pt x="2469" y="1740"/>
                </a:lnTo>
                <a:lnTo>
                  <a:pt x="2474" y="1729"/>
                </a:lnTo>
                <a:lnTo>
                  <a:pt x="2479" y="1711"/>
                </a:lnTo>
                <a:lnTo>
                  <a:pt x="2485" y="1686"/>
                </a:lnTo>
                <a:lnTo>
                  <a:pt x="2489" y="1653"/>
                </a:lnTo>
                <a:lnTo>
                  <a:pt x="2493" y="1611"/>
                </a:lnTo>
                <a:lnTo>
                  <a:pt x="2494" y="1559"/>
                </a:lnTo>
                <a:lnTo>
                  <a:pt x="2497" y="1154"/>
                </a:lnTo>
                <a:lnTo>
                  <a:pt x="2496" y="1095"/>
                </a:lnTo>
                <a:lnTo>
                  <a:pt x="2492" y="1048"/>
                </a:lnTo>
                <a:lnTo>
                  <a:pt x="2485" y="1013"/>
                </a:lnTo>
                <a:lnTo>
                  <a:pt x="2478" y="987"/>
                </a:lnTo>
                <a:lnTo>
                  <a:pt x="2470" y="970"/>
                </a:lnTo>
                <a:lnTo>
                  <a:pt x="2463" y="960"/>
                </a:lnTo>
                <a:lnTo>
                  <a:pt x="2457" y="953"/>
                </a:lnTo>
                <a:lnTo>
                  <a:pt x="2963" y="953"/>
                </a:lnTo>
                <a:lnTo>
                  <a:pt x="3043" y="954"/>
                </a:lnTo>
                <a:lnTo>
                  <a:pt x="3079" y="955"/>
                </a:lnTo>
                <a:lnTo>
                  <a:pt x="3114" y="958"/>
                </a:lnTo>
                <a:lnTo>
                  <a:pt x="3178" y="962"/>
                </a:lnTo>
                <a:lnTo>
                  <a:pt x="3234" y="968"/>
                </a:lnTo>
                <a:lnTo>
                  <a:pt x="3285" y="977"/>
                </a:lnTo>
                <a:lnTo>
                  <a:pt x="3328" y="987"/>
                </a:lnTo>
                <a:lnTo>
                  <a:pt x="3367" y="998"/>
                </a:lnTo>
                <a:lnTo>
                  <a:pt x="3400" y="1012"/>
                </a:lnTo>
                <a:lnTo>
                  <a:pt x="3427" y="1027"/>
                </a:lnTo>
                <a:lnTo>
                  <a:pt x="3438" y="1035"/>
                </a:lnTo>
                <a:lnTo>
                  <a:pt x="3449" y="1044"/>
                </a:lnTo>
                <a:lnTo>
                  <a:pt x="3467" y="1061"/>
                </a:lnTo>
                <a:lnTo>
                  <a:pt x="3481" y="1081"/>
                </a:lnTo>
                <a:lnTo>
                  <a:pt x="3492" y="1102"/>
                </a:lnTo>
                <a:lnTo>
                  <a:pt x="3498" y="1124"/>
                </a:lnTo>
                <a:lnTo>
                  <a:pt x="3502" y="1148"/>
                </a:lnTo>
                <a:lnTo>
                  <a:pt x="3503" y="1173"/>
                </a:lnTo>
                <a:close/>
                <a:moveTo>
                  <a:pt x="3004" y="1390"/>
                </a:moveTo>
                <a:lnTo>
                  <a:pt x="3050" y="1388"/>
                </a:lnTo>
                <a:lnTo>
                  <a:pt x="3094" y="1380"/>
                </a:lnTo>
                <a:lnTo>
                  <a:pt x="3136" y="1366"/>
                </a:lnTo>
                <a:lnTo>
                  <a:pt x="3173" y="1348"/>
                </a:lnTo>
                <a:lnTo>
                  <a:pt x="3190" y="1338"/>
                </a:lnTo>
                <a:lnTo>
                  <a:pt x="3205" y="1325"/>
                </a:lnTo>
                <a:lnTo>
                  <a:pt x="3218" y="1312"/>
                </a:lnTo>
                <a:lnTo>
                  <a:pt x="3230" y="1297"/>
                </a:lnTo>
                <a:lnTo>
                  <a:pt x="3239" y="1281"/>
                </a:lnTo>
                <a:lnTo>
                  <a:pt x="3246" y="1263"/>
                </a:lnTo>
                <a:lnTo>
                  <a:pt x="3250" y="1245"/>
                </a:lnTo>
                <a:lnTo>
                  <a:pt x="3251" y="1224"/>
                </a:lnTo>
                <a:lnTo>
                  <a:pt x="3249" y="1196"/>
                </a:lnTo>
                <a:lnTo>
                  <a:pt x="3244" y="1170"/>
                </a:lnTo>
                <a:lnTo>
                  <a:pt x="3235" y="1146"/>
                </a:lnTo>
                <a:lnTo>
                  <a:pt x="3224" y="1124"/>
                </a:lnTo>
                <a:lnTo>
                  <a:pt x="3209" y="1104"/>
                </a:lnTo>
                <a:lnTo>
                  <a:pt x="3191" y="1087"/>
                </a:lnTo>
                <a:lnTo>
                  <a:pt x="3182" y="1078"/>
                </a:lnTo>
                <a:lnTo>
                  <a:pt x="3172" y="1070"/>
                </a:lnTo>
                <a:lnTo>
                  <a:pt x="3149" y="1056"/>
                </a:lnTo>
                <a:lnTo>
                  <a:pt x="3125" y="1044"/>
                </a:lnTo>
                <a:lnTo>
                  <a:pt x="3098" y="1034"/>
                </a:lnTo>
                <a:lnTo>
                  <a:pt x="3070" y="1024"/>
                </a:lnTo>
                <a:lnTo>
                  <a:pt x="3040" y="1018"/>
                </a:lnTo>
                <a:lnTo>
                  <a:pt x="3009" y="1012"/>
                </a:lnTo>
                <a:lnTo>
                  <a:pt x="2976" y="1007"/>
                </a:lnTo>
                <a:lnTo>
                  <a:pt x="2908" y="1005"/>
                </a:lnTo>
                <a:lnTo>
                  <a:pt x="2857" y="1005"/>
                </a:lnTo>
                <a:lnTo>
                  <a:pt x="2816" y="1007"/>
                </a:lnTo>
                <a:lnTo>
                  <a:pt x="2754" y="1015"/>
                </a:lnTo>
                <a:lnTo>
                  <a:pt x="2747" y="1080"/>
                </a:lnTo>
                <a:lnTo>
                  <a:pt x="2745" y="1166"/>
                </a:lnTo>
                <a:lnTo>
                  <a:pt x="2745" y="1324"/>
                </a:lnTo>
                <a:lnTo>
                  <a:pt x="2791" y="1349"/>
                </a:lnTo>
                <a:lnTo>
                  <a:pt x="2818" y="1359"/>
                </a:lnTo>
                <a:lnTo>
                  <a:pt x="2849" y="1369"/>
                </a:lnTo>
                <a:lnTo>
                  <a:pt x="2882" y="1378"/>
                </a:lnTo>
                <a:lnTo>
                  <a:pt x="2918" y="1384"/>
                </a:lnTo>
                <a:lnTo>
                  <a:pt x="2959" y="1389"/>
                </a:lnTo>
                <a:lnTo>
                  <a:pt x="3004" y="1390"/>
                </a:lnTo>
                <a:close/>
                <a:moveTo>
                  <a:pt x="4387" y="1337"/>
                </a:moveTo>
                <a:lnTo>
                  <a:pt x="4438" y="1340"/>
                </a:lnTo>
                <a:lnTo>
                  <a:pt x="4485" y="1344"/>
                </a:lnTo>
                <a:lnTo>
                  <a:pt x="4528" y="1350"/>
                </a:lnTo>
                <a:lnTo>
                  <a:pt x="4565" y="1358"/>
                </a:lnTo>
                <a:lnTo>
                  <a:pt x="4600" y="1367"/>
                </a:lnTo>
                <a:lnTo>
                  <a:pt x="4630" y="1377"/>
                </a:lnTo>
                <a:lnTo>
                  <a:pt x="4657" y="1388"/>
                </a:lnTo>
                <a:lnTo>
                  <a:pt x="4680" y="1400"/>
                </a:lnTo>
                <a:lnTo>
                  <a:pt x="4700" y="1414"/>
                </a:lnTo>
                <a:lnTo>
                  <a:pt x="4716" y="1427"/>
                </a:lnTo>
                <a:lnTo>
                  <a:pt x="4730" y="1442"/>
                </a:lnTo>
                <a:lnTo>
                  <a:pt x="4740" y="1457"/>
                </a:lnTo>
                <a:lnTo>
                  <a:pt x="4753" y="1489"/>
                </a:lnTo>
                <a:lnTo>
                  <a:pt x="4757" y="1506"/>
                </a:lnTo>
                <a:lnTo>
                  <a:pt x="4758" y="1523"/>
                </a:lnTo>
                <a:lnTo>
                  <a:pt x="4756" y="1546"/>
                </a:lnTo>
                <a:lnTo>
                  <a:pt x="4748" y="1570"/>
                </a:lnTo>
                <a:lnTo>
                  <a:pt x="4736" y="1593"/>
                </a:lnTo>
                <a:lnTo>
                  <a:pt x="4721" y="1614"/>
                </a:lnTo>
                <a:lnTo>
                  <a:pt x="4700" y="1634"/>
                </a:lnTo>
                <a:lnTo>
                  <a:pt x="4676" y="1653"/>
                </a:lnTo>
                <a:lnTo>
                  <a:pt x="4648" y="1670"/>
                </a:lnTo>
                <a:lnTo>
                  <a:pt x="4617" y="1686"/>
                </a:lnTo>
                <a:lnTo>
                  <a:pt x="4583" y="1701"/>
                </a:lnTo>
                <a:lnTo>
                  <a:pt x="4545" y="1713"/>
                </a:lnTo>
                <a:lnTo>
                  <a:pt x="4505" y="1723"/>
                </a:lnTo>
                <a:lnTo>
                  <a:pt x="4462" y="1732"/>
                </a:lnTo>
                <a:lnTo>
                  <a:pt x="4416" y="1739"/>
                </a:lnTo>
                <a:lnTo>
                  <a:pt x="4368" y="1745"/>
                </a:lnTo>
                <a:lnTo>
                  <a:pt x="4318" y="1747"/>
                </a:lnTo>
                <a:lnTo>
                  <a:pt x="4266" y="1748"/>
                </a:lnTo>
                <a:lnTo>
                  <a:pt x="3913" y="1748"/>
                </a:lnTo>
                <a:lnTo>
                  <a:pt x="3702" y="1748"/>
                </a:lnTo>
                <a:lnTo>
                  <a:pt x="3707" y="1740"/>
                </a:lnTo>
                <a:lnTo>
                  <a:pt x="3712" y="1729"/>
                </a:lnTo>
                <a:lnTo>
                  <a:pt x="3717" y="1711"/>
                </a:lnTo>
                <a:lnTo>
                  <a:pt x="3723" y="1686"/>
                </a:lnTo>
                <a:lnTo>
                  <a:pt x="3727" y="1653"/>
                </a:lnTo>
                <a:lnTo>
                  <a:pt x="3731" y="1611"/>
                </a:lnTo>
                <a:lnTo>
                  <a:pt x="3732" y="1559"/>
                </a:lnTo>
                <a:lnTo>
                  <a:pt x="3735" y="1154"/>
                </a:lnTo>
                <a:lnTo>
                  <a:pt x="3734" y="1102"/>
                </a:lnTo>
                <a:lnTo>
                  <a:pt x="3731" y="1060"/>
                </a:lnTo>
                <a:lnTo>
                  <a:pt x="3725" y="1027"/>
                </a:lnTo>
                <a:lnTo>
                  <a:pt x="3719" y="1002"/>
                </a:lnTo>
                <a:lnTo>
                  <a:pt x="3707" y="972"/>
                </a:lnTo>
                <a:lnTo>
                  <a:pt x="3702" y="964"/>
                </a:lnTo>
                <a:lnTo>
                  <a:pt x="4012" y="964"/>
                </a:lnTo>
                <a:lnTo>
                  <a:pt x="4223" y="964"/>
                </a:lnTo>
                <a:lnTo>
                  <a:pt x="4272" y="965"/>
                </a:lnTo>
                <a:lnTo>
                  <a:pt x="4317" y="968"/>
                </a:lnTo>
                <a:lnTo>
                  <a:pt x="4361" y="971"/>
                </a:lnTo>
                <a:lnTo>
                  <a:pt x="4403" y="976"/>
                </a:lnTo>
                <a:lnTo>
                  <a:pt x="4442" y="983"/>
                </a:lnTo>
                <a:lnTo>
                  <a:pt x="4478" y="990"/>
                </a:lnTo>
                <a:lnTo>
                  <a:pt x="4541" y="1010"/>
                </a:lnTo>
                <a:lnTo>
                  <a:pt x="4569" y="1021"/>
                </a:lnTo>
                <a:lnTo>
                  <a:pt x="4592" y="1035"/>
                </a:lnTo>
                <a:lnTo>
                  <a:pt x="4614" y="1048"/>
                </a:lnTo>
                <a:lnTo>
                  <a:pt x="4623" y="1056"/>
                </a:lnTo>
                <a:lnTo>
                  <a:pt x="4631" y="1064"/>
                </a:lnTo>
                <a:lnTo>
                  <a:pt x="4645" y="1081"/>
                </a:lnTo>
                <a:lnTo>
                  <a:pt x="4655" y="1099"/>
                </a:lnTo>
                <a:lnTo>
                  <a:pt x="4660" y="1120"/>
                </a:lnTo>
                <a:lnTo>
                  <a:pt x="4663" y="1140"/>
                </a:lnTo>
                <a:lnTo>
                  <a:pt x="4662" y="1162"/>
                </a:lnTo>
                <a:lnTo>
                  <a:pt x="4657" y="1182"/>
                </a:lnTo>
                <a:lnTo>
                  <a:pt x="4650" y="1201"/>
                </a:lnTo>
                <a:lnTo>
                  <a:pt x="4640" y="1219"/>
                </a:lnTo>
                <a:lnTo>
                  <a:pt x="4629" y="1234"/>
                </a:lnTo>
                <a:lnTo>
                  <a:pt x="4614" y="1249"/>
                </a:lnTo>
                <a:lnTo>
                  <a:pt x="4598" y="1263"/>
                </a:lnTo>
                <a:lnTo>
                  <a:pt x="4580" y="1275"/>
                </a:lnTo>
                <a:lnTo>
                  <a:pt x="4539" y="1297"/>
                </a:lnTo>
                <a:lnTo>
                  <a:pt x="4516" y="1305"/>
                </a:lnTo>
                <a:lnTo>
                  <a:pt x="4493" y="1313"/>
                </a:lnTo>
                <a:lnTo>
                  <a:pt x="4442" y="1326"/>
                </a:lnTo>
                <a:lnTo>
                  <a:pt x="4387" y="1337"/>
                </a:lnTo>
                <a:close/>
                <a:moveTo>
                  <a:pt x="3983" y="1155"/>
                </a:moveTo>
                <a:lnTo>
                  <a:pt x="3983" y="1299"/>
                </a:lnTo>
                <a:lnTo>
                  <a:pt x="4027" y="1314"/>
                </a:lnTo>
                <a:lnTo>
                  <a:pt x="4052" y="1319"/>
                </a:lnTo>
                <a:lnTo>
                  <a:pt x="4077" y="1324"/>
                </a:lnTo>
                <a:lnTo>
                  <a:pt x="4132" y="1330"/>
                </a:lnTo>
                <a:lnTo>
                  <a:pt x="4197" y="1332"/>
                </a:lnTo>
                <a:lnTo>
                  <a:pt x="4223" y="1331"/>
                </a:lnTo>
                <a:lnTo>
                  <a:pt x="4248" y="1329"/>
                </a:lnTo>
                <a:lnTo>
                  <a:pt x="4293" y="1321"/>
                </a:lnTo>
                <a:lnTo>
                  <a:pt x="4315" y="1315"/>
                </a:lnTo>
                <a:lnTo>
                  <a:pt x="4334" y="1307"/>
                </a:lnTo>
                <a:lnTo>
                  <a:pt x="4352" y="1299"/>
                </a:lnTo>
                <a:lnTo>
                  <a:pt x="4368" y="1290"/>
                </a:lnTo>
                <a:lnTo>
                  <a:pt x="4395" y="1270"/>
                </a:lnTo>
                <a:lnTo>
                  <a:pt x="4416" y="1246"/>
                </a:lnTo>
                <a:lnTo>
                  <a:pt x="4423" y="1232"/>
                </a:lnTo>
                <a:lnTo>
                  <a:pt x="4429" y="1219"/>
                </a:lnTo>
                <a:lnTo>
                  <a:pt x="4431" y="1205"/>
                </a:lnTo>
                <a:lnTo>
                  <a:pt x="4433" y="1190"/>
                </a:lnTo>
                <a:lnTo>
                  <a:pt x="4431" y="1165"/>
                </a:lnTo>
                <a:lnTo>
                  <a:pt x="4427" y="1141"/>
                </a:lnTo>
                <a:lnTo>
                  <a:pt x="4420" y="1121"/>
                </a:lnTo>
                <a:lnTo>
                  <a:pt x="4410" y="1103"/>
                </a:lnTo>
                <a:lnTo>
                  <a:pt x="4396" y="1086"/>
                </a:lnTo>
                <a:lnTo>
                  <a:pt x="4382" y="1072"/>
                </a:lnTo>
                <a:lnTo>
                  <a:pt x="4363" y="1060"/>
                </a:lnTo>
                <a:lnTo>
                  <a:pt x="4343" y="1049"/>
                </a:lnTo>
                <a:lnTo>
                  <a:pt x="4320" y="1040"/>
                </a:lnTo>
                <a:lnTo>
                  <a:pt x="4297" y="1034"/>
                </a:lnTo>
                <a:lnTo>
                  <a:pt x="4270" y="1028"/>
                </a:lnTo>
                <a:lnTo>
                  <a:pt x="4242" y="1023"/>
                </a:lnTo>
                <a:lnTo>
                  <a:pt x="4181" y="1018"/>
                </a:lnTo>
                <a:lnTo>
                  <a:pt x="4113" y="1015"/>
                </a:lnTo>
                <a:lnTo>
                  <a:pt x="4051" y="1019"/>
                </a:lnTo>
                <a:lnTo>
                  <a:pt x="3992" y="1027"/>
                </a:lnTo>
                <a:lnTo>
                  <a:pt x="3985" y="1080"/>
                </a:lnTo>
                <a:lnTo>
                  <a:pt x="3983" y="1155"/>
                </a:lnTo>
                <a:close/>
                <a:moveTo>
                  <a:pt x="4231" y="1697"/>
                </a:moveTo>
                <a:lnTo>
                  <a:pt x="4285" y="1695"/>
                </a:lnTo>
                <a:lnTo>
                  <a:pt x="4336" y="1691"/>
                </a:lnTo>
                <a:lnTo>
                  <a:pt x="4380" y="1680"/>
                </a:lnTo>
                <a:lnTo>
                  <a:pt x="4401" y="1673"/>
                </a:lnTo>
                <a:lnTo>
                  <a:pt x="4420" y="1667"/>
                </a:lnTo>
                <a:lnTo>
                  <a:pt x="4451" y="1646"/>
                </a:lnTo>
                <a:lnTo>
                  <a:pt x="4464" y="1635"/>
                </a:lnTo>
                <a:lnTo>
                  <a:pt x="4475" y="1621"/>
                </a:lnTo>
                <a:lnTo>
                  <a:pt x="4484" y="1607"/>
                </a:lnTo>
                <a:lnTo>
                  <a:pt x="4489" y="1590"/>
                </a:lnTo>
                <a:lnTo>
                  <a:pt x="4494" y="1571"/>
                </a:lnTo>
                <a:lnTo>
                  <a:pt x="4495" y="1551"/>
                </a:lnTo>
                <a:lnTo>
                  <a:pt x="4494" y="1536"/>
                </a:lnTo>
                <a:lnTo>
                  <a:pt x="4492" y="1521"/>
                </a:lnTo>
                <a:lnTo>
                  <a:pt x="4487" y="1509"/>
                </a:lnTo>
                <a:lnTo>
                  <a:pt x="4481" y="1495"/>
                </a:lnTo>
                <a:lnTo>
                  <a:pt x="4465" y="1472"/>
                </a:lnTo>
                <a:lnTo>
                  <a:pt x="4455" y="1461"/>
                </a:lnTo>
                <a:lnTo>
                  <a:pt x="4444" y="1451"/>
                </a:lnTo>
                <a:lnTo>
                  <a:pt x="4417" y="1433"/>
                </a:lnTo>
                <a:lnTo>
                  <a:pt x="4387" y="1417"/>
                </a:lnTo>
                <a:lnTo>
                  <a:pt x="4353" y="1403"/>
                </a:lnTo>
                <a:lnTo>
                  <a:pt x="4316" y="1392"/>
                </a:lnTo>
                <a:lnTo>
                  <a:pt x="4276" y="1382"/>
                </a:lnTo>
                <a:lnTo>
                  <a:pt x="4234" y="1374"/>
                </a:lnTo>
                <a:lnTo>
                  <a:pt x="4192" y="1368"/>
                </a:lnTo>
                <a:lnTo>
                  <a:pt x="4149" y="1364"/>
                </a:lnTo>
                <a:lnTo>
                  <a:pt x="4106" y="1360"/>
                </a:lnTo>
                <a:lnTo>
                  <a:pt x="4063" y="1359"/>
                </a:lnTo>
                <a:lnTo>
                  <a:pt x="3983" y="1359"/>
                </a:lnTo>
                <a:lnTo>
                  <a:pt x="3983" y="1559"/>
                </a:lnTo>
                <a:lnTo>
                  <a:pt x="3984" y="1611"/>
                </a:lnTo>
                <a:lnTo>
                  <a:pt x="3987" y="1653"/>
                </a:lnTo>
                <a:lnTo>
                  <a:pt x="4032" y="1670"/>
                </a:lnTo>
                <a:lnTo>
                  <a:pt x="4060" y="1677"/>
                </a:lnTo>
                <a:lnTo>
                  <a:pt x="4088" y="1684"/>
                </a:lnTo>
                <a:lnTo>
                  <a:pt x="4120" y="1689"/>
                </a:lnTo>
                <a:lnTo>
                  <a:pt x="4155" y="1694"/>
                </a:lnTo>
                <a:lnTo>
                  <a:pt x="4191" y="1696"/>
                </a:lnTo>
                <a:lnTo>
                  <a:pt x="4231" y="1697"/>
                </a:lnTo>
                <a:close/>
                <a:moveTo>
                  <a:pt x="5855" y="964"/>
                </a:moveTo>
                <a:lnTo>
                  <a:pt x="5852" y="970"/>
                </a:lnTo>
                <a:lnTo>
                  <a:pt x="5844" y="992"/>
                </a:lnTo>
                <a:lnTo>
                  <a:pt x="5834" y="1031"/>
                </a:lnTo>
                <a:lnTo>
                  <a:pt x="5829" y="1061"/>
                </a:lnTo>
                <a:lnTo>
                  <a:pt x="5827" y="1097"/>
                </a:lnTo>
                <a:lnTo>
                  <a:pt x="5827" y="1155"/>
                </a:lnTo>
                <a:lnTo>
                  <a:pt x="5827" y="1305"/>
                </a:lnTo>
                <a:lnTo>
                  <a:pt x="5826" y="1347"/>
                </a:lnTo>
                <a:lnTo>
                  <a:pt x="5822" y="1388"/>
                </a:lnTo>
                <a:lnTo>
                  <a:pt x="5816" y="1430"/>
                </a:lnTo>
                <a:lnTo>
                  <a:pt x="5807" y="1470"/>
                </a:lnTo>
                <a:lnTo>
                  <a:pt x="5793" y="1509"/>
                </a:lnTo>
                <a:lnTo>
                  <a:pt x="5776" y="1548"/>
                </a:lnTo>
                <a:lnTo>
                  <a:pt x="5767" y="1566"/>
                </a:lnTo>
                <a:lnTo>
                  <a:pt x="5756" y="1584"/>
                </a:lnTo>
                <a:lnTo>
                  <a:pt x="5732" y="1618"/>
                </a:lnTo>
                <a:lnTo>
                  <a:pt x="5702" y="1650"/>
                </a:lnTo>
                <a:lnTo>
                  <a:pt x="5669" y="1678"/>
                </a:lnTo>
                <a:lnTo>
                  <a:pt x="5651" y="1691"/>
                </a:lnTo>
                <a:lnTo>
                  <a:pt x="5631" y="1703"/>
                </a:lnTo>
                <a:lnTo>
                  <a:pt x="5588" y="1725"/>
                </a:lnTo>
                <a:lnTo>
                  <a:pt x="5565" y="1734"/>
                </a:lnTo>
                <a:lnTo>
                  <a:pt x="5540" y="1742"/>
                </a:lnTo>
                <a:lnTo>
                  <a:pt x="5486" y="1754"/>
                </a:lnTo>
                <a:lnTo>
                  <a:pt x="5427" y="1762"/>
                </a:lnTo>
                <a:lnTo>
                  <a:pt x="5394" y="1764"/>
                </a:lnTo>
                <a:lnTo>
                  <a:pt x="5361" y="1765"/>
                </a:lnTo>
                <a:lnTo>
                  <a:pt x="5296" y="1763"/>
                </a:lnTo>
                <a:lnTo>
                  <a:pt x="5236" y="1759"/>
                </a:lnTo>
                <a:lnTo>
                  <a:pt x="5181" y="1750"/>
                </a:lnTo>
                <a:lnTo>
                  <a:pt x="5130" y="1738"/>
                </a:lnTo>
                <a:lnTo>
                  <a:pt x="5083" y="1722"/>
                </a:lnTo>
                <a:lnTo>
                  <a:pt x="5041" y="1704"/>
                </a:lnTo>
                <a:lnTo>
                  <a:pt x="5003" y="1683"/>
                </a:lnTo>
                <a:lnTo>
                  <a:pt x="4970" y="1658"/>
                </a:lnTo>
                <a:lnTo>
                  <a:pt x="4940" y="1629"/>
                </a:lnTo>
                <a:lnTo>
                  <a:pt x="4917" y="1599"/>
                </a:lnTo>
                <a:lnTo>
                  <a:pt x="4895" y="1563"/>
                </a:lnTo>
                <a:lnTo>
                  <a:pt x="4879" y="1527"/>
                </a:lnTo>
                <a:lnTo>
                  <a:pt x="4867" y="1486"/>
                </a:lnTo>
                <a:lnTo>
                  <a:pt x="4862" y="1466"/>
                </a:lnTo>
                <a:lnTo>
                  <a:pt x="4858" y="1443"/>
                </a:lnTo>
                <a:lnTo>
                  <a:pt x="4853" y="1398"/>
                </a:lnTo>
                <a:lnTo>
                  <a:pt x="4853" y="1349"/>
                </a:lnTo>
                <a:lnTo>
                  <a:pt x="4858" y="1155"/>
                </a:lnTo>
                <a:lnTo>
                  <a:pt x="4857" y="1104"/>
                </a:lnTo>
                <a:lnTo>
                  <a:pt x="4854" y="1063"/>
                </a:lnTo>
                <a:lnTo>
                  <a:pt x="4850" y="1030"/>
                </a:lnTo>
                <a:lnTo>
                  <a:pt x="4844" y="1004"/>
                </a:lnTo>
                <a:lnTo>
                  <a:pt x="4838" y="986"/>
                </a:lnTo>
                <a:lnTo>
                  <a:pt x="4834" y="973"/>
                </a:lnTo>
                <a:lnTo>
                  <a:pt x="4828" y="964"/>
                </a:lnTo>
                <a:lnTo>
                  <a:pt x="5143" y="964"/>
                </a:lnTo>
                <a:lnTo>
                  <a:pt x="5139" y="973"/>
                </a:lnTo>
                <a:lnTo>
                  <a:pt x="5134" y="986"/>
                </a:lnTo>
                <a:lnTo>
                  <a:pt x="5129" y="1004"/>
                </a:lnTo>
                <a:lnTo>
                  <a:pt x="5120" y="1063"/>
                </a:lnTo>
                <a:lnTo>
                  <a:pt x="5116" y="1104"/>
                </a:lnTo>
                <a:lnTo>
                  <a:pt x="5115" y="1155"/>
                </a:lnTo>
                <a:lnTo>
                  <a:pt x="5116" y="1382"/>
                </a:lnTo>
                <a:lnTo>
                  <a:pt x="5118" y="1437"/>
                </a:lnTo>
                <a:lnTo>
                  <a:pt x="5126" y="1493"/>
                </a:lnTo>
                <a:lnTo>
                  <a:pt x="5133" y="1519"/>
                </a:lnTo>
                <a:lnTo>
                  <a:pt x="5142" y="1545"/>
                </a:lnTo>
                <a:lnTo>
                  <a:pt x="5154" y="1569"/>
                </a:lnTo>
                <a:lnTo>
                  <a:pt x="5168" y="1592"/>
                </a:lnTo>
                <a:lnTo>
                  <a:pt x="5184" y="1613"/>
                </a:lnTo>
                <a:lnTo>
                  <a:pt x="5203" y="1633"/>
                </a:lnTo>
                <a:lnTo>
                  <a:pt x="5226" y="1650"/>
                </a:lnTo>
                <a:lnTo>
                  <a:pt x="5252" y="1663"/>
                </a:lnTo>
                <a:lnTo>
                  <a:pt x="5283" y="1676"/>
                </a:lnTo>
                <a:lnTo>
                  <a:pt x="5316" y="1684"/>
                </a:lnTo>
                <a:lnTo>
                  <a:pt x="5353" y="1689"/>
                </a:lnTo>
                <a:lnTo>
                  <a:pt x="5394" y="1692"/>
                </a:lnTo>
                <a:lnTo>
                  <a:pt x="5442" y="1689"/>
                </a:lnTo>
                <a:lnTo>
                  <a:pt x="5485" y="1684"/>
                </a:lnTo>
                <a:lnTo>
                  <a:pt x="5505" y="1679"/>
                </a:lnTo>
                <a:lnTo>
                  <a:pt x="5524" y="1673"/>
                </a:lnTo>
                <a:lnTo>
                  <a:pt x="5542" y="1668"/>
                </a:lnTo>
                <a:lnTo>
                  <a:pt x="5559" y="1660"/>
                </a:lnTo>
                <a:lnTo>
                  <a:pt x="5576" y="1652"/>
                </a:lnTo>
                <a:lnTo>
                  <a:pt x="5592" y="1644"/>
                </a:lnTo>
                <a:lnTo>
                  <a:pt x="5621" y="1624"/>
                </a:lnTo>
                <a:lnTo>
                  <a:pt x="5646" y="1601"/>
                </a:lnTo>
                <a:lnTo>
                  <a:pt x="5668" y="1576"/>
                </a:lnTo>
                <a:lnTo>
                  <a:pt x="5688" y="1548"/>
                </a:lnTo>
                <a:lnTo>
                  <a:pt x="5703" y="1517"/>
                </a:lnTo>
                <a:lnTo>
                  <a:pt x="5717" y="1484"/>
                </a:lnTo>
                <a:lnTo>
                  <a:pt x="5727" y="1449"/>
                </a:lnTo>
                <a:lnTo>
                  <a:pt x="5736" y="1411"/>
                </a:lnTo>
                <a:lnTo>
                  <a:pt x="5742" y="1373"/>
                </a:lnTo>
                <a:lnTo>
                  <a:pt x="5745" y="1333"/>
                </a:lnTo>
                <a:lnTo>
                  <a:pt x="5746" y="1291"/>
                </a:lnTo>
                <a:lnTo>
                  <a:pt x="5746" y="1246"/>
                </a:lnTo>
                <a:lnTo>
                  <a:pt x="5748" y="1154"/>
                </a:lnTo>
                <a:lnTo>
                  <a:pt x="5746" y="1102"/>
                </a:lnTo>
                <a:lnTo>
                  <a:pt x="5743" y="1060"/>
                </a:lnTo>
                <a:lnTo>
                  <a:pt x="5733" y="1002"/>
                </a:lnTo>
                <a:lnTo>
                  <a:pt x="5722" y="972"/>
                </a:lnTo>
                <a:lnTo>
                  <a:pt x="5717" y="964"/>
                </a:lnTo>
                <a:lnTo>
                  <a:pt x="5855" y="964"/>
                </a:lnTo>
                <a:close/>
                <a:moveTo>
                  <a:pt x="7015" y="1559"/>
                </a:moveTo>
                <a:lnTo>
                  <a:pt x="7016" y="1601"/>
                </a:lnTo>
                <a:lnTo>
                  <a:pt x="7018" y="1637"/>
                </a:lnTo>
                <a:lnTo>
                  <a:pt x="7022" y="1667"/>
                </a:lnTo>
                <a:lnTo>
                  <a:pt x="7026" y="1692"/>
                </a:lnTo>
                <a:lnTo>
                  <a:pt x="7086" y="1748"/>
                </a:lnTo>
                <a:lnTo>
                  <a:pt x="7048" y="1748"/>
                </a:lnTo>
                <a:lnTo>
                  <a:pt x="6899" y="1748"/>
                </a:lnTo>
                <a:lnTo>
                  <a:pt x="6726" y="1748"/>
                </a:lnTo>
                <a:lnTo>
                  <a:pt x="6402" y="1427"/>
                </a:lnTo>
                <a:lnTo>
                  <a:pt x="6087" y="1115"/>
                </a:lnTo>
                <a:lnTo>
                  <a:pt x="6085" y="1155"/>
                </a:lnTo>
                <a:lnTo>
                  <a:pt x="6085" y="1559"/>
                </a:lnTo>
                <a:lnTo>
                  <a:pt x="6088" y="1611"/>
                </a:lnTo>
                <a:lnTo>
                  <a:pt x="6091" y="1653"/>
                </a:lnTo>
                <a:lnTo>
                  <a:pt x="6097" y="1686"/>
                </a:lnTo>
                <a:lnTo>
                  <a:pt x="6102" y="1711"/>
                </a:lnTo>
                <a:lnTo>
                  <a:pt x="6114" y="1740"/>
                </a:lnTo>
                <a:lnTo>
                  <a:pt x="6119" y="1748"/>
                </a:lnTo>
                <a:lnTo>
                  <a:pt x="5971" y="1748"/>
                </a:lnTo>
                <a:lnTo>
                  <a:pt x="5975" y="1740"/>
                </a:lnTo>
                <a:lnTo>
                  <a:pt x="5988" y="1711"/>
                </a:lnTo>
                <a:lnTo>
                  <a:pt x="5994" y="1686"/>
                </a:lnTo>
                <a:lnTo>
                  <a:pt x="5999" y="1653"/>
                </a:lnTo>
                <a:lnTo>
                  <a:pt x="6002" y="1634"/>
                </a:lnTo>
                <a:lnTo>
                  <a:pt x="6003" y="1611"/>
                </a:lnTo>
                <a:lnTo>
                  <a:pt x="6004" y="1559"/>
                </a:lnTo>
                <a:lnTo>
                  <a:pt x="6007" y="1154"/>
                </a:lnTo>
                <a:lnTo>
                  <a:pt x="6005" y="1083"/>
                </a:lnTo>
                <a:lnTo>
                  <a:pt x="5998" y="1032"/>
                </a:lnTo>
                <a:lnTo>
                  <a:pt x="5956" y="994"/>
                </a:lnTo>
                <a:lnTo>
                  <a:pt x="5921" y="964"/>
                </a:lnTo>
                <a:lnTo>
                  <a:pt x="6268" y="964"/>
                </a:lnTo>
                <a:lnTo>
                  <a:pt x="6932" y="1601"/>
                </a:lnTo>
                <a:lnTo>
                  <a:pt x="6933" y="1559"/>
                </a:lnTo>
                <a:lnTo>
                  <a:pt x="6937" y="1154"/>
                </a:lnTo>
                <a:lnTo>
                  <a:pt x="6935" y="1102"/>
                </a:lnTo>
                <a:lnTo>
                  <a:pt x="6931" y="1060"/>
                </a:lnTo>
                <a:lnTo>
                  <a:pt x="6925" y="1027"/>
                </a:lnTo>
                <a:lnTo>
                  <a:pt x="6920" y="1002"/>
                </a:lnTo>
                <a:lnTo>
                  <a:pt x="6908" y="972"/>
                </a:lnTo>
                <a:lnTo>
                  <a:pt x="6903" y="964"/>
                </a:lnTo>
                <a:lnTo>
                  <a:pt x="7048" y="964"/>
                </a:lnTo>
                <a:lnTo>
                  <a:pt x="7043" y="972"/>
                </a:lnTo>
                <a:lnTo>
                  <a:pt x="7032" y="1002"/>
                </a:lnTo>
                <a:lnTo>
                  <a:pt x="7025" y="1027"/>
                </a:lnTo>
                <a:lnTo>
                  <a:pt x="7020" y="1060"/>
                </a:lnTo>
                <a:lnTo>
                  <a:pt x="7018" y="1080"/>
                </a:lnTo>
                <a:lnTo>
                  <a:pt x="7016" y="1103"/>
                </a:lnTo>
                <a:lnTo>
                  <a:pt x="7015" y="1155"/>
                </a:lnTo>
                <a:lnTo>
                  <a:pt x="7015" y="1559"/>
                </a:lnTo>
                <a:close/>
                <a:moveTo>
                  <a:pt x="7750" y="964"/>
                </a:moveTo>
                <a:lnTo>
                  <a:pt x="7855" y="969"/>
                </a:lnTo>
                <a:lnTo>
                  <a:pt x="7905" y="973"/>
                </a:lnTo>
                <a:lnTo>
                  <a:pt x="7955" y="981"/>
                </a:lnTo>
                <a:lnTo>
                  <a:pt x="8002" y="990"/>
                </a:lnTo>
                <a:lnTo>
                  <a:pt x="8047" y="1003"/>
                </a:lnTo>
                <a:lnTo>
                  <a:pt x="8090" y="1018"/>
                </a:lnTo>
                <a:lnTo>
                  <a:pt x="8129" y="1036"/>
                </a:lnTo>
                <a:lnTo>
                  <a:pt x="8166" y="1056"/>
                </a:lnTo>
                <a:lnTo>
                  <a:pt x="8183" y="1068"/>
                </a:lnTo>
                <a:lnTo>
                  <a:pt x="8199" y="1079"/>
                </a:lnTo>
                <a:lnTo>
                  <a:pt x="8227" y="1106"/>
                </a:lnTo>
                <a:lnTo>
                  <a:pt x="8240" y="1120"/>
                </a:lnTo>
                <a:lnTo>
                  <a:pt x="8252" y="1136"/>
                </a:lnTo>
                <a:lnTo>
                  <a:pt x="8271" y="1169"/>
                </a:lnTo>
                <a:lnTo>
                  <a:pt x="8286" y="1205"/>
                </a:lnTo>
                <a:lnTo>
                  <a:pt x="8294" y="1246"/>
                </a:lnTo>
                <a:lnTo>
                  <a:pt x="8296" y="1267"/>
                </a:lnTo>
                <a:lnTo>
                  <a:pt x="8297" y="1289"/>
                </a:lnTo>
                <a:lnTo>
                  <a:pt x="8295" y="1333"/>
                </a:lnTo>
                <a:lnTo>
                  <a:pt x="8291" y="1355"/>
                </a:lnTo>
                <a:lnTo>
                  <a:pt x="8287" y="1376"/>
                </a:lnTo>
                <a:lnTo>
                  <a:pt x="8274" y="1418"/>
                </a:lnTo>
                <a:lnTo>
                  <a:pt x="8257" y="1460"/>
                </a:lnTo>
                <a:lnTo>
                  <a:pt x="8246" y="1481"/>
                </a:lnTo>
                <a:lnTo>
                  <a:pt x="8235" y="1500"/>
                </a:lnTo>
                <a:lnTo>
                  <a:pt x="8208" y="1537"/>
                </a:lnTo>
                <a:lnTo>
                  <a:pt x="8176" y="1574"/>
                </a:lnTo>
                <a:lnTo>
                  <a:pt x="8138" y="1608"/>
                </a:lnTo>
                <a:lnTo>
                  <a:pt x="8118" y="1622"/>
                </a:lnTo>
                <a:lnTo>
                  <a:pt x="8098" y="1638"/>
                </a:lnTo>
                <a:lnTo>
                  <a:pt x="8075" y="1652"/>
                </a:lnTo>
                <a:lnTo>
                  <a:pt x="8051" y="1666"/>
                </a:lnTo>
                <a:lnTo>
                  <a:pt x="8026" y="1678"/>
                </a:lnTo>
                <a:lnTo>
                  <a:pt x="8000" y="1691"/>
                </a:lnTo>
                <a:lnTo>
                  <a:pt x="7973" y="1701"/>
                </a:lnTo>
                <a:lnTo>
                  <a:pt x="7945" y="1711"/>
                </a:lnTo>
                <a:lnTo>
                  <a:pt x="7886" y="1727"/>
                </a:lnTo>
                <a:lnTo>
                  <a:pt x="7821" y="1739"/>
                </a:lnTo>
                <a:lnTo>
                  <a:pt x="7753" y="1747"/>
                </a:lnTo>
                <a:lnTo>
                  <a:pt x="7717" y="1750"/>
                </a:lnTo>
                <a:lnTo>
                  <a:pt x="7679" y="1750"/>
                </a:lnTo>
                <a:lnTo>
                  <a:pt x="7513" y="1750"/>
                </a:lnTo>
                <a:lnTo>
                  <a:pt x="7203" y="1750"/>
                </a:lnTo>
                <a:lnTo>
                  <a:pt x="7208" y="1742"/>
                </a:lnTo>
                <a:lnTo>
                  <a:pt x="7212" y="1730"/>
                </a:lnTo>
                <a:lnTo>
                  <a:pt x="7218" y="1712"/>
                </a:lnTo>
                <a:lnTo>
                  <a:pt x="7224" y="1687"/>
                </a:lnTo>
                <a:lnTo>
                  <a:pt x="7228" y="1654"/>
                </a:lnTo>
                <a:lnTo>
                  <a:pt x="7232" y="1611"/>
                </a:lnTo>
                <a:lnTo>
                  <a:pt x="7233" y="1559"/>
                </a:lnTo>
                <a:lnTo>
                  <a:pt x="7236" y="1154"/>
                </a:lnTo>
                <a:lnTo>
                  <a:pt x="7235" y="1102"/>
                </a:lnTo>
                <a:lnTo>
                  <a:pt x="7232" y="1060"/>
                </a:lnTo>
                <a:lnTo>
                  <a:pt x="7226" y="1027"/>
                </a:lnTo>
                <a:lnTo>
                  <a:pt x="7219" y="1002"/>
                </a:lnTo>
                <a:lnTo>
                  <a:pt x="7208" y="972"/>
                </a:lnTo>
                <a:lnTo>
                  <a:pt x="7203" y="964"/>
                </a:lnTo>
                <a:lnTo>
                  <a:pt x="7513" y="964"/>
                </a:lnTo>
                <a:lnTo>
                  <a:pt x="7750" y="964"/>
                </a:lnTo>
                <a:close/>
                <a:moveTo>
                  <a:pt x="7712" y="1703"/>
                </a:moveTo>
                <a:lnTo>
                  <a:pt x="7753" y="1701"/>
                </a:lnTo>
                <a:lnTo>
                  <a:pt x="7792" y="1696"/>
                </a:lnTo>
                <a:lnTo>
                  <a:pt x="7827" y="1688"/>
                </a:lnTo>
                <a:lnTo>
                  <a:pt x="7860" y="1678"/>
                </a:lnTo>
                <a:lnTo>
                  <a:pt x="7889" y="1664"/>
                </a:lnTo>
                <a:lnTo>
                  <a:pt x="7915" y="1649"/>
                </a:lnTo>
                <a:lnTo>
                  <a:pt x="7940" y="1629"/>
                </a:lnTo>
                <a:lnTo>
                  <a:pt x="7962" y="1609"/>
                </a:lnTo>
                <a:lnTo>
                  <a:pt x="7980" y="1585"/>
                </a:lnTo>
                <a:lnTo>
                  <a:pt x="7996" y="1560"/>
                </a:lnTo>
                <a:lnTo>
                  <a:pt x="8009" y="1533"/>
                </a:lnTo>
                <a:lnTo>
                  <a:pt x="8021" y="1503"/>
                </a:lnTo>
                <a:lnTo>
                  <a:pt x="8030" y="1473"/>
                </a:lnTo>
                <a:lnTo>
                  <a:pt x="8035" y="1440"/>
                </a:lnTo>
                <a:lnTo>
                  <a:pt x="8039" y="1407"/>
                </a:lnTo>
                <a:lnTo>
                  <a:pt x="8040" y="1371"/>
                </a:lnTo>
                <a:lnTo>
                  <a:pt x="8038" y="1325"/>
                </a:lnTo>
                <a:lnTo>
                  <a:pt x="8032" y="1283"/>
                </a:lnTo>
                <a:lnTo>
                  <a:pt x="8027" y="1264"/>
                </a:lnTo>
                <a:lnTo>
                  <a:pt x="8022" y="1245"/>
                </a:lnTo>
                <a:lnTo>
                  <a:pt x="8015" y="1226"/>
                </a:lnTo>
                <a:lnTo>
                  <a:pt x="8008" y="1209"/>
                </a:lnTo>
                <a:lnTo>
                  <a:pt x="8000" y="1194"/>
                </a:lnTo>
                <a:lnTo>
                  <a:pt x="7991" y="1178"/>
                </a:lnTo>
                <a:lnTo>
                  <a:pt x="7982" y="1163"/>
                </a:lnTo>
                <a:lnTo>
                  <a:pt x="7972" y="1148"/>
                </a:lnTo>
                <a:lnTo>
                  <a:pt x="7949" y="1122"/>
                </a:lnTo>
                <a:lnTo>
                  <a:pt x="7923" y="1099"/>
                </a:lnTo>
                <a:lnTo>
                  <a:pt x="7896" y="1079"/>
                </a:lnTo>
                <a:lnTo>
                  <a:pt x="7866" y="1062"/>
                </a:lnTo>
                <a:lnTo>
                  <a:pt x="7835" y="1048"/>
                </a:lnTo>
                <a:lnTo>
                  <a:pt x="7802" y="1036"/>
                </a:lnTo>
                <a:lnTo>
                  <a:pt x="7767" y="1027"/>
                </a:lnTo>
                <a:lnTo>
                  <a:pt x="7731" y="1021"/>
                </a:lnTo>
                <a:lnTo>
                  <a:pt x="7695" y="1018"/>
                </a:lnTo>
                <a:lnTo>
                  <a:pt x="7658" y="1015"/>
                </a:lnTo>
                <a:lnTo>
                  <a:pt x="7620" y="1015"/>
                </a:lnTo>
                <a:lnTo>
                  <a:pt x="7580" y="1019"/>
                </a:lnTo>
                <a:lnTo>
                  <a:pt x="7535" y="1026"/>
                </a:lnTo>
                <a:lnTo>
                  <a:pt x="7490" y="1037"/>
                </a:lnTo>
                <a:lnTo>
                  <a:pt x="7484" y="1087"/>
                </a:lnTo>
                <a:lnTo>
                  <a:pt x="7482" y="1155"/>
                </a:lnTo>
                <a:lnTo>
                  <a:pt x="7482" y="1559"/>
                </a:lnTo>
                <a:lnTo>
                  <a:pt x="7483" y="1608"/>
                </a:lnTo>
                <a:lnTo>
                  <a:pt x="7487" y="1647"/>
                </a:lnTo>
                <a:lnTo>
                  <a:pt x="7507" y="1660"/>
                </a:lnTo>
                <a:lnTo>
                  <a:pt x="7530" y="1670"/>
                </a:lnTo>
                <a:lnTo>
                  <a:pt x="7553" y="1679"/>
                </a:lnTo>
                <a:lnTo>
                  <a:pt x="7580" y="1687"/>
                </a:lnTo>
                <a:lnTo>
                  <a:pt x="7609" y="1694"/>
                </a:lnTo>
                <a:lnTo>
                  <a:pt x="7640" y="1698"/>
                </a:lnTo>
                <a:lnTo>
                  <a:pt x="7675" y="1702"/>
                </a:lnTo>
                <a:lnTo>
                  <a:pt x="7712" y="1703"/>
                </a:lnTo>
                <a:close/>
                <a:moveTo>
                  <a:pt x="8688" y="1697"/>
                </a:moveTo>
                <a:lnTo>
                  <a:pt x="8840" y="1698"/>
                </a:lnTo>
                <a:lnTo>
                  <a:pt x="8966" y="1698"/>
                </a:lnTo>
                <a:lnTo>
                  <a:pt x="9020" y="1696"/>
                </a:lnTo>
                <a:lnTo>
                  <a:pt x="9069" y="1693"/>
                </a:lnTo>
                <a:lnTo>
                  <a:pt x="9113" y="1687"/>
                </a:lnTo>
                <a:lnTo>
                  <a:pt x="9153" y="1678"/>
                </a:lnTo>
                <a:lnTo>
                  <a:pt x="9190" y="1667"/>
                </a:lnTo>
                <a:lnTo>
                  <a:pt x="9224" y="1652"/>
                </a:lnTo>
                <a:lnTo>
                  <a:pt x="9256" y="1633"/>
                </a:lnTo>
                <a:lnTo>
                  <a:pt x="9286" y="1609"/>
                </a:lnTo>
                <a:lnTo>
                  <a:pt x="9315" y="1580"/>
                </a:lnTo>
                <a:lnTo>
                  <a:pt x="9344" y="1546"/>
                </a:lnTo>
                <a:lnTo>
                  <a:pt x="9372" y="1507"/>
                </a:lnTo>
                <a:lnTo>
                  <a:pt x="9401" y="1460"/>
                </a:lnTo>
                <a:lnTo>
                  <a:pt x="9442" y="1465"/>
                </a:lnTo>
                <a:lnTo>
                  <a:pt x="9393" y="1753"/>
                </a:lnTo>
                <a:lnTo>
                  <a:pt x="8897" y="1751"/>
                </a:lnTo>
                <a:lnTo>
                  <a:pt x="8400" y="1748"/>
                </a:lnTo>
                <a:lnTo>
                  <a:pt x="8405" y="1740"/>
                </a:lnTo>
                <a:lnTo>
                  <a:pt x="8414" y="1711"/>
                </a:lnTo>
                <a:lnTo>
                  <a:pt x="8418" y="1686"/>
                </a:lnTo>
                <a:lnTo>
                  <a:pt x="8423" y="1653"/>
                </a:lnTo>
                <a:lnTo>
                  <a:pt x="8426" y="1611"/>
                </a:lnTo>
                <a:lnTo>
                  <a:pt x="8428" y="1559"/>
                </a:lnTo>
                <a:lnTo>
                  <a:pt x="8431" y="1154"/>
                </a:lnTo>
                <a:lnTo>
                  <a:pt x="8430" y="1102"/>
                </a:lnTo>
                <a:lnTo>
                  <a:pt x="8425" y="1060"/>
                </a:lnTo>
                <a:lnTo>
                  <a:pt x="8415" y="1002"/>
                </a:lnTo>
                <a:lnTo>
                  <a:pt x="8405" y="972"/>
                </a:lnTo>
                <a:lnTo>
                  <a:pt x="8400" y="964"/>
                </a:lnTo>
                <a:lnTo>
                  <a:pt x="8874" y="964"/>
                </a:lnTo>
                <a:lnTo>
                  <a:pt x="9349" y="964"/>
                </a:lnTo>
                <a:lnTo>
                  <a:pt x="9398" y="1249"/>
                </a:lnTo>
                <a:lnTo>
                  <a:pt x="9356" y="1254"/>
                </a:lnTo>
                <a:lnTo>
                  <a:pt x="9329" y="1211"/>
                </a:lnTo>
                <a:lnTo>
                  <a:pt x="9302" y="1173"/>
                </a:lnTo>
                <a:lnTo>
                  <a:pt x="9274" y="1140"/>
                </a:lnTo>
                <a:lnTo>
                  <a:pt x="9261" y="1125"/>
                </a:lnTo>
                <a:lnTo>
                  <a:pt x="9246" y="1113"/>
                </a:lnTo>
                <a:lnTo>
                  <a:pt x="9218" y="1089"/>
                </a:lnTo>
                <a:lnTo>
                  <a:pt x="9187" y="1070"/>
                </a:lnTo>
                <a:lnTo>
                  <a:pt x="9154" y="1054"/>
                </a:lnTo>
                <a:lnTo>
                  <a:pt x="9119" y="1042"/>
                </a:lnTo>
                <a:lnTo>
                  <a:pt x="9081" y="1032"/>
                </a:lnTo>
                <a:lnTo>
                  <a:pt x="9040" y="1026"/>
                </a:lnTo>
                <a:lnTo>
                  <a:pt x="8994" y="1021"/>
                </a:lnTo>
                <a:lnTo>
                  <a:pt x="8943" y="1018"/>
                </a:lnTo>
                <a:lnTo>
                  <a:pt x="8828" y="1015"/>
                </a:lnTo>
                <a:lnTo>
                  <a:pt x="8688" y="1015"/>
                </a:lnTo>
                <a:lnTo>
                  <a:pt x="8680" y="1071"/>
                </a:lnTo>
                <a:lnTo>
                  <a:pt x="8678" y="1110"/>
                </a:lnTo>
                <a:lnTo>
                  <a:pt x="8677" y="1155"/>
                </a:lnTo>
                <a:lnTo>
                  <a:pt x="8677" y="1308"/>
                </a:lnTo>
                <a:lnTo>
                  <a:pt x="9308" y="1308"/>
                </a:lnTo>
                <a:lnTo>
                  <a:pt x="9308" y="1360"/>
                </a:lnTo>
                <a:lnTo>
                  <a:pt x="8677" y="1360"/>
                </a:lnTo>
                <a:lnTo>
                  <a:pt x="8677" y="1559"/>
                </a:lnTo>
                <a:lnTo>
                  <a:pt x="8678" y="1604"/>
                </a:lnTo>
                <a:lnTo>
                  <a:pt x="8680" y="1642"/>
                </a:lnTo>
                <a:lnTo>
                  <a:pt x="8684" y="1672"/>
                </a:lnTo>
                <a:lnTo>
                  <a:pt x="8688" y="16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7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080BAEA-5B18-405A-A401-F49736D1ACDD}" type="datetime1">
              <a:rPr lang="fi-FI" smtClean="0"/>
              <a:t>5.5.2022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3D0DF5FD-2A8B-459C-A4DE-33D8CA658E7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329941" y="6325200"/>
            <a:ext cx="1094799" cy="183600"/>
          </a:xfrm>
          <a:custGeom>
            <a:avLst/>
            <a:gdLst>
              <a:gd name="T0" fmla="*/ 10196 w 10625"/>
              <a:gd name="T1" fmla="*/ 1559 h 1779"/>
              <a:gd name="T2" fmla="*/ 9754 w 10625"/>
              <a:gd name="T3" fmla="*/ 1046 h 1779"/>
              <a:gd name="T4" fmla="*/ 37 w 10625"/>
              <a:gd name="T5" fmla="*/ 799 h 1779"/>
              <a:gd name="T6" fmla="*/ 389 w 10625"/>
              <a:gd name="T7" fmla="*/ 364 h 1779"/>
              <a:gd name="T8" fmla="*/ 1109 w 10625"/>
              <a:gd name="T9" fmla="*/ 803 h 1779"/>
              <a:gd name="T10" fmla="*/ 307 w 10625"/>
              <a:gd name="T11" fmla="*/ 732 h 1779"/>
              <a:gd name="T12" fmla="*/ 2349 w 10625"/>
              <a:gd name="T13" fmla="*/ 282 h 1779"/>
              <a:gd name="T14" fmla="*/ 2020 w 10625"/>
              <a:gd name="T15" fmla="*/ 801 h 1779"/>
              <a:gd name="T16" fmla="*/ 1125 w 10625"/>
              <a:gd name="T17" fmla="*/ 471 h 1779"/>
              <a:gd name="T18" fmla="*/ 1782 w 10625"/>
              <a:gd name="T19" fmla="*/ 0 h 1779"/>
              <a:gd name="T20" fmla="*/ 2104 w 10625"/>
              <a:gd name="T21" fmla="*/ 369 h 1779"/>
              <a:gd name="T22" fmla="*/ 1471 w 10625"/>
              <a:gd name="T23" fmla="*/ 125 h 1779"/>
              <a:gd name="T24" fmla="*/ 1563 w 10625"/>
              <a:gd name="T25" fmla="*/ 690 h 1779"/>
              <a:gd name="T26" fmla="*/ 3955 w 10625"/>
              <a:gd name="T27" fmla="*/ 715 h 1779"/>
              <a:gd name="T28" fmla="*/ 2526 w 10625"/>
              <a:gd name="T29" fmla="*/ 758 h 1779"/>
              <a:gd name="T30" fmla="*/ 3572 w 10625"/>
              <a:gd name="T31" fmla="*/ 263 h 1779"/>
              <a:gd name="T32" fmla="*/ 4947 w 10625"/>
              <a:gd name="T33" fmla="*/ 113 h 1779"/>
              <a:gd name="T34" fmla="*/ 5550 w 10625"/>
              <a:gd name="T35" fmla="*/ 74 h 1779"/>
              <a:gd name="T36" fmla="*/ 5901 w 10625"/>
              <a:gd name="T37" fmla="*/ 770 h 1779"/>
              <a:gd name="T38" fmla="*/ 6159 w 10625"/>
              <a:gd name="T39" fmla="*/ 147 h 1779"/>
              <a:gd name="T40" fmla="*/ 6118 w 10625"/>
              <a:gd name="T41" fmla="*/ 736 h 1779"/>
              <a:gd name="T42" fmla="*/ 5311 w 10625"/>
              <a:gd name="T43" fmla="*/ 651 h 1779"/>
              <a:gd name="T44" fmla="*/ 6407 w 10625"/>
              <a:gd name="T45" fmla="*/ 836 h 1779"/>
              <a:gd name="T46" fmla="*/ 7345 w 10625"/>
              <a:gd name="T47" fmla="*/ 60 h 1779"/>
              <a:gd name="T48" fmla="*/ 991 w 10625"/>
              <a:gd name="T49" fmla="*/ 1254 h 1779"/>
              <a:gd name="T50" fmla="*/ 277 w 10625"/>
              <a:gd name="T51" fmla="*/ 1405 h 1779"/>
              <a:gd name="T52" fmla="*/ 1788 w 10625"/>
              <a:gd name="T53" fmla="*/ 927 h 1779"/>
              <a:gd name="T54" fmla="*/ 2368 w 10625"/>
              <a:gd name="T55" fmla="*/ 1365 h 1779"/>
              <a:gd name="T56" fmla="*/ 1609 w 10625"/>
              <a:gd name="T57" fmla="*/ 1771 h 1779"/>
              <a:gd name="T58" fmla="*/ 1165 w 10625"/>
              <a:gd name="T59" fmla="*/ 1222 h 1779"/>
              <a:gd name="T60" fmla="*/ 1943 w 10625"/>
              <a:gd name="T61" fmla="*/ 1684 h 1779"/>
              <a:gd name="T62" fmla="*/ 2029 w 10625"/>
              <a:gd name="T63" fmla="*/ 1182 h 1779"/>
              <a:gd name="T64" fmla="*/ 1398 w 10625"/>
              <a:gd name="T65" fmla="*/ 1124 h 1779"/>
              <a:gd name="T66" fmla="*/ 1721 w 10625"/>
              <a:gd name="T67" fmla="*/ 1685 h 1779"/>
              <a:gd name="T68" fmla="*/ 3428 w 10625"/>
              <a:gd name="T69" fmla="*/ 1624 h 1779"/>
              <a:gd name="T70" fmla="*/ 2783 w 10625"/>
              <a:gd name="T71" fmla="*/ 1397 h 1779"/>
              <a:gd name="T72" fmla="*/ 2485 w 10625"/>
              <a:gd name="T73" fmla="*/ 1013 h 1779"/>
              <a:gd name="T74" fmla="*/ 3498 w 10625"/>
              <a:gd name="T75" fmla="*/ 1124 h 1779"/>
              <a:gd name="T76" fmla="*/ 3191 w 10625"/>
              <a:gd name="T77" fmla="*/ 1087 h 1779"/>
              <a:gd name="T78" fmla="*/ 2918 w 10625"/>
              <a:gd name="T79" fmla="*/ 1384 h 1779"/>
              <a:gd name="T80" fmla="*/ 4736 w 10625"/>
              <a:gd name="T81" fmla="*/ 1593 h 1779"/>
              <a:gd name="T82" fmla="*/ 3731 w 10625"/>
              <a:gd name="T83" fmla="*/ 1611 h 1779"/>
              <a:gd name="T84" fmla="*/ 4623 w 10625"/>
              <a:gd name="T85" fmla="*/ 1056 h 1779"/>
              <a:gd name="T86" fmla="*/ 4027 w 10625"/>
              <a:gd name="T87" fmla="*/ 1314 h 1779"/>
              <a:gd name="T88" fmla="*/ 4410 w 10625"/>
              <a:gd name="T89" fmla="*/ 1103 h 1779"/>
              <a:gd name="T90" fmla="*/ 4451 w 10625"/>
              <a:gd name="T91" fmla="*/ 1646 h 1779"/>
              <a:gd name="T92" fmla="*/ 4149 w 10625"/>
              <a:gd name="T93" fmla="*/ 1364 h 1779"/>
              <a:gd name="T94" fmla="*/ 5827 w 10625"/>
              <a:gd name="T95" fmla="*/ 1305 h 1779"/>
              <a:gd name="T96" fmla="*/ 5296 w 10625"/>
              <a:gd name="T97" fmla="*/ 1763 h 1779"/>
              <a:gd name="T98" fmla="*/ 4844 w 10625"/>
              <a:gd name="T99" fmla="*/ 1004 h 1779"/>
              <a:gd name="T100" fmla="*/ 5252 w 10625"/>
              <a:gd name="T101" fmla="*/ 1663 h 1779"/>
              <a:gd name="T102" fmla="*/ 5742 w 10625"/>
              <a:gd name="T103" fmla="*/ 1373 h 1779"/>
              <a:gd name="T104" fmla="*/ 6087 w 10625"/>
              <a:gd name="T105" fmla="*/ 1115 h 1779"/>
              <a:gd name="T106" fmla="*/ 5921 w 10625"/>
              <a:gd name="T107" fmla="*/ 964 h 1779"/>
              <a:gd name="T108" fmla="*/ 7855 w 10625"/>
              <a:gd name="T109" fmla="*/ 969 h 1779"/>
              <a:gd name="T110" fmla="*/ 8274 w 10625"/>
              <a:gd name="T111" fmla="*/ 1418 h 1779"/>
              <a:gd name="T112" fmla="*/ 7203 w 10625"/>
              <a:gd name="T113" fmla="*/ 1750 h 1779"/>
              <a:gd name="T114" fmla="*/ 7860 w 10625"/>
              <a:gd name="T115" fmla="*/ 1678 h 1779"/>
              <a:gd name="T116" fmla="*/ 7982 w 10625"/>
              <a:gd name="T117" fmla="*/ 1163 h 1779"/>
              <a:gd name="T118" fmla="*/ 7507 w 10625"/>
              <a:gd name="T119" fmla="*/ 1660 h 1779"/>
              <a:gd name="T120" fmla="*/ 9372 w 10625"/>
              <a:gd name="T121" fmla="*/ 1507 h 1779"/>
              <a:gd name="T122" fmla="*/ 9356 w 10625"/>
              <a:gd name="T123" fmla="*/ 1254 h 1779"/>
              <a:gd name="T124" fmla="*/ 9308 w 10625"/>
              <a:gd name="T125" fmla="*/ 1360 h 1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625" h="1779">
                <a:moveTo>
                  <a:pt x="10575" y="961"/>
                </a:moveTo>
                <a:lnTo>
                  <a:pt x="10625" y="1249"/>
                </a:lnTo>
                <a:lnTo>
                  <a:pt x="10605" y="1254"/>
                </a:lnTo>
                <a:lnTo>
                  <a:pt x="10563" y="1190"/>
                </a:lnTo>
                <a:lnTo>
                  <a:pt x="10543" y="1163"/>
                </a:lnTo>
                <a:lnTo>
                  <a:pt x="10524" y="1139"/>
                </a:lnTo>
                <a:lnTo>
                  <a:pt x="10503" y="1118"/>
                </a:lnTo>
                <a:lnTo>
                  <a:pt x="10482" y="1099"/>
                </a:lnTo>
                <a:lnTo>
                  <a:pt x="10461" y="1082"/>
                </a:lnTo>
                <a:lnTo>
                  <a:pt x="10439" y="1069"/>
                </a:lnTo>
                <a:lnTo>
                  <a:pt x="10416" y="1056"/>
                </a:lnTo>
                <a:lnTo>
                  <a:pt x="10391" y="1046"/>
                </a:lnTo>
                <a:lnTo>
                  <a:pt x="10366" y="1038"/>
                </a:lnTo>
                <a:lnTo>
                  <a:pt x="10339" y="1030"/>
                </a:lnTo>
                <a:lnTo>
                  <a:pt x="10309" y="1026"/>
                </a:lnTo>
                <a:lnTo>
                  <a:pt x="10278" y="1021"/>
                </a:lnTo>
                <a:lnTo>
                  <a:pt x="10207" y="1015"/>
                </a:lnTo>
                <a:lnTo>
                  <a:pt x="10199" y="1072"/>
                </a:lnTo>
                <a:lnTo>
                  <a:pt x="10197" y="1110"/>
                </a:lnTo>
                <a:lnTo>
                  <a:pt x="10196" y="1155"/>
                </a:lnTo>
                <a:lnTo>
                  <a:pt x="10196" y="1559"/>
                </a:lnTo>
                <a:lnTo>
                  <a:pt x="10197" y="1611"/>
                </a:lnTo>
                <a:lnTo>
                  <a:pt x="10201" y="1653"/>
                </a:lnTo>
                <a:lnTo>
                  <a:pt x="10211" y="1711"/>
                </a:lnTo>
                <a:lnTo>
                  <a:pt x="10221" y="1740"/>
                </a:lnTo>
                <a:lnTo>
                  <a:pt x="10227" y="1748"/>
                </a:lnTo>
                <a:lnTo>
                  <a:pt x="9919" y="1748"/>
                </a:lnTo>
                <a:lnTo>
                  <a:pt x="9924" y="1740"/>
                </a:lnTo>
                <a:lnTo>
                  <a:pt x="9933" y="1711"/>
                </a:lnTo>
                <a:lnTo>
                  <a:pt x="9938" y="1686"/>
                </a:lnTo>
                <a:lnTo>
                  <a:pt x="9942" y="1653"/>
                </a:lnTo>
                <a:lnTo>
                  <a:pt x="9945" y="1611"/>
                </a:lnTo>
                <a:lnTo>
                  <a:pt x="9947" y="1559"/>
                </a:lnTo>
                <a:lnTo>
                  <a:pt x="9950" y="1154"/>
                </a:lnTo>
                <a:lnTo>
                  <a:pt x="9949" y="1108"/>
                </a:lnTo>
                <a:lnTo>
                  <a:pt x="9947" y="1071"/>
                </a:lnTo>
                <a:lnTo>
                  <a:pt x="9943" y="1040"/>
                </a:lnTo>
                <a:lnTo>
                  <a:pt x="9939" y="1015"/>
                </a:lnTo>
                <a:lnTo>
                  <a:pt x="9902" y="1018"/>
                </a:lnTo>
                <a:lnTo>
                  <a:pt x="9868" y="1021"/>
                </a:lnTo>
                <a:lnTo>
                  <a:pt x="9807" y="1030"/>
                </a:lnTo>
                <a:lnTo>
                  <a:pt x="9754" y="1046"/>
                </a:lnTo>
                <a:lnTo>
                  <a:pt x="9729" y="1056"/>
                </a:lnTo>
                <a:lnTo>
                  <a:pt x="9706" y="1069"/>
                </a:lnTo>
                <a:lnTo>
                  <a:pt x="9685" y="1082"/>
                </a:lnTo>
                <a:lnTo>
                  <a:pt x="9663" y="1099"/>
                </a:lnTo>
                <a:lnTo>
                  <a:pt x="9643" y="1118"/>
                </a:lnTo>
                <a:lnTo>
                  <a:pt x="9622" y="1139"/>
                </a:lnTo>
                <a:lnTo>
                  <a:pt x="9602" y="1163"/>
                </a:lnTo>
                <a:lnTo>
                  <a:pt x="9583" y="1190"/>
                </a:lnTo>
                <a:lnTo>
                  <a:pt x="9541" y="1254"/>
                </a:lnTo>
                <a:lnTo>
                  <a:pt x="9521" y="1249"/>
                </a:lnTo>
                <a:lnTo>
                  <a:pt x="9571" y="961"/>
                </a:lnTo>
                <a:lnTo>
                  <a:pt x="10072" y="964"/>
                </a:lnTo>
                <a:lnTo>
                  <a:pt x="10575" y="961"/>
                </a:lnTo>
                <a:close/>
                <a:moveTo>
                  <a:pt x="7595" y="248"/>
                </a:moveTo>
                <a:lnTo>
                  <a:pt x="7735" y="437"/>
                </a:lnTo>
                <a:lnTo>
                  <a:pt x="7595" y="609"/>
                </a:lnTo>
                <a:lnTo>
                  <a:pt x="7595" y="248"/>
                </a:lnTo>
                <a:close/>
                <a:moveTo>
                  <a:pt x="23" y="836"/>
                </a:moveTo>
                <a:lnTo>
                  <a:pt x="27" y="828"/>
                </a:lnTo>
                <a:lnTo>
                  <a:pt x="32" y="817"/>
                </a:lnTo>
                <a:lnTo>
                  <a:pt x="37" y="799"/>
                </a:lnTo>
                <a:lnTo>
                  <a:pt x="43" y="774"/>
                </a:lnTo>
                <a:lnTo>
                  <a:pt x="48" y="741"/>
                </a:lnTo>
                <a:lnTo>
                  <a:pt x="51" y="699"/>
                </a:lnTo>
                <a:lnTo>
                  <a:pt x="52" y="647"/>
                </a:lnTo>
                <a:lnTo>
                  <a:pt x="56" y="242"/>
                </a:lnTo>
                <a:lnTo>
                  <a:pt x="54" y="189"/>
                </a:lnTo>
                <a:lnTo>
                  <a:pt x="51" y="147"/>
                </a:lnTo>
                <a:lnTo>
                  <a:pt x="45" y="113"/>
                </a:lnTo>
                <a:lnTo>
                  <a:pt x="40" y="90"/>
                </a:lnTo>
                <a:lnTo>
                  <a:pt x="27" y="60"/>
                </a:lnTo>
                <a:lnTo>
                  <a:pt x="23" y="52"/>
                </a:lnTo>
                <a:lnTo>
                  <a:pt x="332" y="52"/>
                </a:lnTo>
                <a:lnTo>
                  <a:pt x="328" y="60"/>
                </a:lnTo>
                <a:lnTo>
                  <a:pt x="323" y="71"/>
                </a:lnTo>
                <a:lnTo>
                  <a:pt x="317" y="90"/>
                </a:lnTo>
                <a:lnTo>
                  <a:pt x="312" y="115"/>
                </a:lnTo>
                <a:lnTo>
                  <a:pt x="307" y="147"/>
                </a:lnTo>
                <a:lnTo>
                  <a:pt x="304" y="189"/>
                </a:lnTo>
                <a:lnTo>
                  <a:pt x="303" y="243"/>
                </a:lnTo>
                <a:lnTo>
                  <a:pt x="303" y="408"/>
                </a:lnTo>
                <a:lnTo>
                  <a:pt x="389" y="364"/>
                </a:lnTo>
                <a:lnTo>
                  <a:pt x="485" y="310"/>
                </a:lnTo>
                <a:lnTo>
                  <a:pt x="684" y="192"/>
                </a:lnTo>
                <a:lnTo>
                  <a:pt x="841" y="93"/>
                </a:lnTo>
                <a:lnTo>
                  <a:pt x="906" y="52"/>
                </a:lnTo>
                <a:lnTo>
                  <a:pt x="1092" y="50"/>
                </a:lnTo>
                <a:lnTo>
                  <a:pt x="1092" y="68"/>
                </a:lnTo>
                <a:lnTo>
                  <a:pt x="1071" y="69"/>
                </a:lnTo>
                <a:lnTo>
                  <a:pt x="1050" y="74"/>
                </a:lnTo>
                <a:lnTo>
                  <a:pt x="1000" y="90"/>
                </a:lnTo>
                <a:lnTo>
                  <a:pt x="973" y="101"/>
                </a:lnTo>
                <a:lnTo>
                  <a:pt x="943" y="116"/>
                </a:lnTo>
                <a:lnTo>
                  <a:pt x="879" y="149"/>
                </a:lnTo>
                <a:lnTo>
                  <a:pt x="808" y="189"/>
                </a:lnTo>
                <a:lnTo>
                  <a:pt x="731" y="236"/>
                </a:lnTo>
                <a:lnTo>
                  <a:pt x="562" y="343"/>
                </a:lnTo>
                <a:lnTo>
                  <a:pt x="703" y="476"/>
                </a:lnTo>
                <a:lnTo>
                  <a:pt x="875" y="633"/>
                </a:lnTo>
                <a:lnTo>
                  <a:pt x="961" y="705"/>
                </a:lnTo>
                <a:lnTo>
                  <a:pt x="1041" y="764"/>
                </a:lnTo>
                <a:lnTo>
                  <a:pt x="1077" y="786"/>
                </a:lnTo>
                <a:lnTo>
                  <a:pt x="1109" y="803"/>
                </a:lnTo>
                <a:lnTo>
                  <a:pt x="1137" y="816"/>
                </a:lnTo>
                <a:lnTo>
                  <a:pt x="1150" y="819"/>
                </a:lnTo>
                <a:lnTo>
                  <a:pt x="1161" y="820"/>
                </a:lnTo>
                <a:lnTo>
                  <a:pt x="1161" y="838"/>
                </a:lnTo>
                <a:lnTo>
                  <a:pt x="731" y="840"/>
                </a:lnTo>
                <a:lnTo>
                  <a:pt x="728" y="829"/>
                </a:lnTo>
                <a:lnTo>
                  <a:pt x="718" y="813"/>
                </a:lnTo>
                <a:lnTo>
                  <a:pt x="682" y="767"/>
                </a:lnTo>
                <a:lnTo>
                  <a:pt x="630" y="707"/>
                </a:lnTo>
                <a:lnTo>
                  <a:pt x="567" y="641"/>
                </a:lnTo>
                <a:lnTo>
                  <a:pt x="533" y="608"/>
                </a:lnTo>
                <a:lnTo>
                  <a:pt x="497" y="576"/>
                </a:lnTo>
                <a:lnTo>
                  <a:pt x="461" y="546"/>
                </a:lnTo>
                <a:lnTo>
                  <a:pt x="426" y="518"/>
                </a:lnTo>
                <a:lnTo>
                  <a:pt x="391" y="495"/>
                </a:lnTo>
                <a:lnTo>
                  <a:pt x="359" y="476"/>
                </a:lnTo>
                <a:lnTo>
                  <a:pt x="329" y="463"/>
                </a:lnTo>
                <a:lnTo>
                  <a:pt x="303" y="455"/>
                </a:lnTo>
                <a:lnTo>
                  <a:pt x="303" y="635"/>
                </a:lnTo>
                <a:lnTo>
                  <a:pt x="304" y="689"/>
                </a:lnTo>
                <a:lnTo>
                  <a:pt x="307" y="732"/>
                </a:lnTo>
                <a:lnTo>
                  <a:pt x="312" y="767"/>
                </a:lnTo>
                <a:lnTo>
                  <a:pt x="317" y="793"/>
                </a:lnTo>
                <a:lnTo>
                  <a:pt x="323" y="813"/>
                </a:lnTo>
                <a:lnTo>
                  <a:pt x="328" y="826"/>
                </a:lnTo>
                <a:lnTo>
                  <a:pt x="332" y="836"/>
                </a:lnTo>
                <a:lnTo>
                  <a:pt x="23" y="836"/>
                </a:lnTo>
                <a:close/>
                <a:moveTo>
                  <a:pt x="1782" y="0"/>
                </a:moveTo>
                <a:lnTo>
                  <a:pt x="1844" y="2"/>
                </a:lnTo>
                <a:lnTo>
                  <a:pt x="1905" y="8"/>
                </a:lnTo>
                <a:lnTo>
                  <a:pt x="1961" y="16"/>
                </a:lnTo>
                <a:lnTo>
                  <a:pt x="2016" y="27"/>
                </a:lnTo>
                <a:lnTo>
                  <a:pt x="2068" y="43"/>
                </a:lnTo>
                <a:lnTo>
                  <a:pt x="2115" y="60"/>
                </a:lnTo>
                <a:lnTo>
                  <a:pt x="2160" y="82"/>
                </a:lnTo>
                <a:lnTo>
                  <a:pt x="2200" y="105"/>
                </a:lnTo>
                <a:lnTo>
                  <a:pt x="2238" y="132"/>
                </a:lnTo>
                <a:lnTo>
                  <a:pt x="2271" y="161"/>
                </a:lnTo>
                <a:lnTo>
                  <a:pt x="2299" y="193"/>
                </a:lnTo>
                <a:lnTo>
                  <a:pt x="2323" y="227"/>
                </a:lnTo>
                <a:lnTo>
                  <a:pt x="2341" y="263"/>
                </a:lnTo>
                <a:lnTo>
                  <a:pt x="2349" y="282"/>
                </a:lnTo>
                <a:lnTo>
                  <a:pt x="2355" y="303"/>
                </a:lnTo>
                <a:lnTo>
                  <a:pt x="2359" y="322"/>
                </a:lnTo>
                <a:lnTo>
                  <a:pt x="2363" y="344"/>
                </a:lnTo>
                <a:lnTo>
                  <a:pt x="2365" y="364"/>
                </a:lnTo>
                <a:lnTo>
                  <a:pt x="2366" y="387"/>
                </a:lnTo>
                <a:lnTo>
                  <a:pt x="2365" y="413"/>
                </a:lnTo>
                <a:lnTo>
                  <a:pt x="2363" y="438"/>
                </a:lnTo>
                <a:lnTo>
                  <a:pt x="2358" y="463"/>
                </a:lnTo>
                <a:lnTo>
                  <a:pt x="2352" y="488"/>
                </a:lnTo>
                <a:lnTo>
                  <a:pt x="2344" y="512"/>
                </a:lnTo>
                <a:lnTo>
                  <a:pt x="2335" y="534"/>
                </a:lnTo>
                <a:lnTo>
                  <a:pt x="2313" y="579"/>
                </a:lnTo>
                <a:lnTo>
                  <a:pt x="2299" y="599"/>
                </a:lnTo>
                <a:lnTo>
                  <a:pt x="2283" y="619"/>
                </a:lnTo>
                <a:lnTo>
                  <a:pt x="2267" y="639"/>
                </a:lnTo>
                <a:lnTo>
                  <a:pt x="2250" y="658"/>
                </a:lnTo>
                <a:lnTo>
                  <a:pt x="2212" y="693"/>
                </a:lnTo>
                <a:lnTo>
                  <a:pt x="2169" y="725"/>
                </a:lnTo>
                <a:lnTo>
                  <a:pt x="2122" y="754"/>
                </a:lnTo>
                <a:lnTo>
                  <a:pt x="2072" y="779"/>
                </a:lnTo>
                <a:lnTo>
                  <a:pt x="2020" y="801"/>
                </a:lnTo>
                <a:lnTo>
                  <a:pt x="1965" y="819"/>
                </a:lnTo>
                <a:lnTo>
                  <a:pt x="1907" y="834"/>
                </a:lnTo>
                <a:lnTo>
                  <a:pt x="1848" y="844"/>
                </a:lnTo>
                <a:lnTo>
                  <a:pt x="1787" y="851"/>
                </a:lnTo>
                <a:lnTo>
                  <a:pt x="1725" y="853"/>
                </a:lnTo>
                <a:lnTo>
                  <a:pt x="1663" y="851"/>
                </a:lnTo>
                <a:lnTo>
                  <a:pt x="1603" y="845"/>
                </a:lnTo>
                <a:lnTo>
                  <a:pt x="1544" y="836"/>
                </a:lnTo>
                <a:lnTo>
                  <a:pt x="1488" y="823"/>
                </a:lnTo>
                <a:lnTo>
                  <a:pt x="1436" y="807"/>
                </a:lnTo>
                <a:lnTo>
                  <a:pt x="1386" y="787"/>
                </a:lnTo>
                <a:lnTo>
                  <a:pt x="1340" y="765"/>
                </a:lnTo>
                <a:lnTo>
                  <a:pt x="1298" y="739"/>
                </a:lnTo>
                <a:lnTo>
                  <a:pt x="1259" y="711"/>
                </a:lnTo>
                <a:lnTo>
                  <a:pt x="1224" y="681"/>
                </a:lnTo>
                <a:lnTo>
                  <a:pt x="1195" y="647"/>
                </a:lnTo>
                <a:lnTo>
                  <a:pt x="1170" y="611"/>
                </a:lnTo>
                <a:lnTo>
                  <a:pt x="1151" y="574"/>
                </a:lnTo>
                <a:lnTo>
                  <a:pt x="1136" y="534"/>
                </a:lnTo>
                <a:lnTo>
                  <a:pt x="1127" y="492"/>
                </a:lnTo>
                <a:lnTo>
                  <a:pt x="1125" y="471"/>
                </a:lnTo>
                <a:lnTo>
                  <a:pt x="1123" y="449"/>
                </a:lnTo>
                <a:lnTo>
                  <a:pt x="1125" y="423"/>
                </a:lnTo>
                <a:lnTo>
                  <a:pt x="1127" y="398"/>
                </a:lnTo>
                <a:lnTo>
                  <a:pt x="1133" y="373"/>
                </a:lnTo>
                <a:lnTo>
                  <a:pt x="1138" y="349"/>
                </a:lnTo>
                <a:lnTo>
                  <a:pt x="1146" y="326"/>
                </a:lnTo>
                <a:lnTo>
                  <a:pt x="1156" y="303"/>
                </a:lnTo>
                <a:lnTo>
                  <a:pt x="1168" y="281"/>
                </a:lnTo>
                <a:lnTo>
                  <a:pt x="1180" y="260"/>
                </a:lnTo>
                <a:lnTo>
                  <a:pt x="1210" y="220"/>
                </a:lnTo>
                <a:lnTo>
                  <a:pt x="1245" y="184"/>
                </a:lnTo>
                <a:lnTo>
                  <a:pt x="1286" y="150"/>
                </a:lnTo>
                <a:lnTo>
                  <a:pt x="1330" y="119"/>
                </a:lnTo>
                <a:lnTo>
                  <a:pt x="1377" y="92"/>
                </a:lnTo>
                <a:lnTo>
                  <a:pt x="1428" y="68"/>
                </a:lnTo>
                <a:lnTo>
                  <a:pt x="1483" y="48"/>
                </a:lnTo>
                <a:lnTo>
                  <a:pt x="1539" y="31"/>
                </a:lnTo>
                <a:lnTo>
                  <a:pt x="1598" y="18"/>
                </a:lnTo>
                <a:lnTo>
                  <a:pt x="1659" y="8"/>
                </a:lnTo>
                <a:lnTo>
                  <a:pt x="1720" y="2"/>
                </a:lnTo>
                <a:lnTo>
                  <a:pt x="1782" y="0"/>
                </a:lnTo>
                <a:close/>
                <a:moveTo>
                  <a:pt x="1851" y="771"/>
                </a:moveTo>
                <a:lnTo>
                  <a:pt x="1886" y="769"/>
                </a:lnTo>
                <a:lnTo>
                  <a:pt x="1920" y="765"/>
                </a:lnTo>
                <a:lnTo>
                  <a:pt x="1950" y="758"/>
                </a:lnTo>
                <a:lnTo>
                  <a:pt x="1978" y="748"/>
                </a:lnTo>
                <a:lnTo>
                  <a:pt x="2003" y="736"/>
                </a:lnTo>
                <a:lnTo>
                  <a:pt x="2026" y="722"/>
                </a:lnTo>
                <a:lnTo>
                  <a:pt x="2046" y="706"/>
                </a:lnTo>
                <a:lnTo>
                  <a:pt x="2064" y="688"/>
                </a:lnTo>
                <a:lnTo>
                  <a:pt x="2080" y="667"/>
                </a:lnTo>
                <a:lnTo>
                  <a:pt x="2094" y="647"/>
                </a:lnTo>
                <a:lnTo>
                  <a:pt x="2105" y="624"/>
                </a:lnTo>
                <a:lnTo>
                  <a:pt x="2114" y="601"/>
                </a:lnTo>
                <a:lnTo>
                  <a:pt x="2121" y="577"/>
                </a:lnTo>
                <a:lnTo>
                  <a:pt x="2126" y="554"/>
                </a:lnTo>
                <a:lnTo>
                  <a:pt x="2129" y="529"/>
                </a:lnTo>
                <a:lnTo>
                  <a:pt x="2130" y="504"/>
                </a:lnTo>
                <a:lnTo>
                  <a:pt x="2127" y="456"/>
                </a:lnTo>
                <a:lnTo>
                  <a:pt x="2123" y="433"/>
                </a:lnTo>
                <a:lnTo>
                  <a:pt x="2118" y="411"/>
                </a:lnTo>
                <a:lnTo>
                  <a:pt x="2104" y="369"/>
                </a:lnTo>
                <a:lnTo>
                  <a:pt x="2086" y="328"/>
                </a:lnTo>
                <a:lnTo>
                  <a:pt x="2063" y="290"/>
                </a:lnTo>
                <a:lnTo>
                  <a:pt x="2050" y="272"/>
                </a:lnTo>
                <a:lnTo>
                  <a:pt x="2036" y="255"/>
                </a:lnTo>
                <a:lnTo>
                  <a:pt x="2021" y="239"/>
                </a:lnTo>
                <a:lnTo>
                  <a:pt x="2007" y="223"/>
                </a:lnTo>
                <a:lnTo>
                  <a:pt x="1973" y="194"/>
                </a:lnTo>
                <a:lnTo>
                  <a:pt x="1937" y="168"/>
                </a:lnTo>
                <a:lnTo>
                  <a:pt x="1899" y="144"/>
                </a:lnTo>
                <a:lnTo>
                  <a:pt x="1859" y="125"/>
                </a:lnTo>
                <a:lnTo>
                  <a:pt x="1818" y="108"/>
                </a:lnTo>
                <a:lnTo>
                  <a:pt x="1776" y="95"/>
                </a:lnTo>
                <a:lnTo>
                  <a:pt x="1733" y="85"/>
                </a:lnTo>
                <a:lnTo>
                  <a:pt x="1691" y="79"/>
                </a:lnTo>
                <a:lnTo>
                  <a:pt x="1649" y="78"/>
                </a:lnTo>
                <a:lnTo>
                  <a:pt x="1612" y="79"/>
                </a:lnTo>
                <a:lnTo>
                  <a:pt x="1578" y="84"/>
                </a:lnTo>
                <a:lnTo>
                  <a:pt x="1547" y="91"/>
                </a:lnTo>
                <a:lnTo>
                  <a:pt x="1519" y="100"/>
                </a:lnTo>
                <a:lnTo>
                  <a:pt x="1494" y="111"/>
                </a:lnTo>
                <a:lnTo>
                  <a:pt x="1471" y="125"/>
                </a:lnTo>
                <a:lnTo>
                  <a:pt x="1451" y="141"/>
                </a:lnTo>
                <a:lnTo>
                  <a:pt x="1433" y="158"/>
                </a:lnTo>
                <a:lnTo>
                  <a:pt x="1418" y="177"/>
                </a:lnTo>
                <a:lnTo>
                  <a:pt x="1405" y="197"/>
                </a:lnTo>
                <a:lnTo>
                  <a:pt x="1394" y="220"/>
                </a:lnTo>
                <a:lnTo>
                  <a:pt x="1385" y="243"/>
                </a:lnTo>
                <a:lnTo>
                  <a:pt x="1379" y="268"/>
                </a:lnTo>
                <a:lnTo>
                  <a:pt x="1374" y="293"/>
                </a:lnTo>
                <a:lnTo>
                  <a:pt x="1371" y="346"/>
                </a:lnTo>
                <a:lnTo>
                  <a:pt x="1373" y="375"/>
                </a:lnTo>
                <a:lnTo>
                  <a:pt x="1377" y="407"/>
                </a:lnTo>
                <a:lnTo>
                  <a:pt x="1385" y="440"/>
                </a:lnTo>
                <a:lnTo>
                  <a:pt x="1397" y="475"/>
                </a:lnTo>
                <a:lnTo>
                  <a:pt x="1411" y="511"/>
                </a:lnTo>
                <a:lnTo>
                  <a:pt x="1430" y="546"/>
                </a:lnTo>
                <a:lnTo>
                  <a:pt x="1452" y="581"/>
                </a:lnTo>
                <a:lnTo>
                  <a:pt x="1478" y="615"/>
                </a:lnTo>
                <a:lnTo>
                  <a:pt x="1493" y="631"/>
                </a:lnTo>
                <a:lnTo>
                  <a:pt x="1509" y="647"/>
                </a:lnTo>
                <a:lnTo>
                  <a:pt x="1544" y="676"/>
                </a:lnTo>
                <a:lnTo>
                  <a:pt x="1563" y="690"/>
                </a:lnTo>
                <a:lnTo>
                  <a:pt x="1583" y="702"/>
                </a:lnTo>
                <a:lnTo>
                  <a:pt x="1627" y="726"/>
                </a:lnTo>
                <a:lnTo>
                  <a:pt x="1676" y="744"/>
                </a:lnTo>
                <a:lnTo>
                  <a:pt x="1729" y="759"/>
                </a:lnTo>
                <a:lnTo>
                  <a:pt x="1788" y="768"/>
                </a:lnTo>
                <a:lnTo>
                  <a:pt x="1851" y="771"/>
                </a:lnTo>
                <a:close/>
                <a:moveTo>
                  <a:pt x="4917" y="836"/>
                </a:moveTo>
                <a:lnTo>
                  <a:pt x="4915" y="808"/>
                </a:lnTo>
                <a:lnTo>
                  <a:pt x="4910" y="776"/>
                </a:lnTo>
                <a:lnTo>
                  <a:pt x="4892" y="702"/>
                </a:lnTo>
                <a:lnTo>
                  <a:pt x="4776" y="371"/>
                </a:lnTo>
                <a:lnTo>
                  <a:pt x="4747" y="295"/>
                </a:lnTo>
                <a:lnTo>
                  <a:pt x="4718" y="229"/>
                </a:lnTo>
                <a:lnTo>
                  <a:pt x="4473" y="835"/>
                </a:lnTo>
                <a:lnTo>
                  <a:pt x="4440" y="835"/>
                </a:lnTo>
                <a:lnTo>
                  <a:pt x="4400" y="761"/>
                </a:lnTo>
                <a:lnTo>
                  <a:pt x="4179" y="358"/>
                </a:lnTo>
                <a:lnTo>
                  <a:pt x="4138" y="292"/>
                </a:lnTo>
                <a:lnTo>
                  <a:pt x="4098" y="227"/>
                </a:lnTo>
                <a:lnTo>
                  <a:pt x="3965" y="673"/>
                </a:lnTo>
                <a:lnTo>
                  <a:pt x="3955" y="715"/>
                </a:lnTo>
                <a:lnTo>
                  <a:pt x="3947" y="758"/>
                </a:lnTo>
                <a:lnTo>
                  <a:pt x="3943" y="799"/>
                </a:lnTo>
                <a:lnTo>
                  <a:pt x="3943" y="818"/>
                </a:lnTo>
                <a:lnTo>
                  <a:pt x="3944" y="836"/>
                </a:lnTo>
                <a:lnTo>
                  <a:pt x="3803" y="837"/>
                </a:lnTo>
                <a:lnTo>
                  <a:pt x="3495" y="836"/>
                </a:lnTo>
                <a:lnTo>
                  <a:pt x="3494" y="808"/>
                </a:lnTo>
                <a:lnTo>
                  <a:pt x="3488" y="776"/>
                </a:lnTo>
                <a:lnTo>
                  <a:pt x="3470" y="702"/>
                </a:lnTo>
                <a:lnTo>
                  <a:pt x="3356" y="371"/>
                </a:lnTo>
                <a:lnTo>
                  <a:pt x="3326" y="295"/>
                </a:lnTo>
                <a:lnTo>
                  <a:pt x="3297" y="229"/>
                </a:lnTo>
                <a:lnTo>
                  <a:pt x="3052" y="835"/>
                </a:lnTo>
                <a:lnTo>
                  <a:pt x="3019" y="835"/>
                </a:lnTo>
                <a:lnTo>
                  <a:pt x="2978" y="761"/>
                </a:lnTo>
                <a:lnTo>
                  <a:pt x="2758" y="358"/>
                </a:lnTo>
                <a:lnTo>
                  <a:pt x="2716" y="292"/>
                </a:lnTo>
                <a:lnTo>
                  <a:pt x="2677" y="227"/>
                </a:lnTo>
                <a:lnTo>
                  <a:pt x="2544" y="673"/>
                </a:lnTo>
                <a:lnTo>
                  <a:pt x="2534" y="715"/>
                </a:lnTo>
                <a:lnTo>
                  <a:pt x="2526" y="758"/>
                </a:lnTo>
                <a:lnTo>
                  <a:pt x="2521" y="799"/>
                </a:lnTo>
                <a:lnTo>
                  <a:pt x="2521" y="818"/>
                </a:lnTo>
                <a:lnTo>
                  <a:pt x="2522" y="836"/>
                </a:lnTo>
                <a:lnTo>
                  <a:pt x="2382" y="837"/>
                </a:lnTo>
                <a:lnTo>
                  <a:pt x="2399" y="803"/>
                </a:lnTo>
                <a:lnTo>
                  <a:pt x="2417" y="760"/>
                </a:lnTo>
                <a:lnTo>
                  <a:pt x="2449" y="673"/>
                </a:lnTo>
                <a:lnTo>
                  <a:pt x="2619" y="144"/>
                </a:lnTo>
                <a:lnTo>
                  <a:pt x="2582" y="99"/>
                </a:lnTo>
                <a:lnTo>
                  <a:pt x="2542" y="52"/>
                </a:lnTo>
                <a:lnTo>
                  <a:pt x="2849" y="52"/>
                </a:lnTo>
                <a:lnTo>
                  <a:pt x="2889" y="139"/>
                </a:lnTo>
                <a:lnTo>
                  <a:pt x="2930" y="222"/>
                </a:lnTo>
                <a:lnTo>
                  <a:pt x="3093" y="518"/>
                </a:lnTo>
                <a:lnTo>
                  <a:pt x="3263" y="154"/>
                </a:lnTo>
                <a:lnTo>
                  <a:pt x="3231" y="95"/>
                </a:lnTo>
                <a:lnTo>
                  <a:pt x="3203" y="52"/>
                </a:lnTo>
                <a:lnTo>
                  <a:pt x="3512" y="52"/>
                </a:lnTo>
                <a:lnTo>
                  <a:pt x="3526" y="113"/>
                </a:lnTo>
                <a:lnTo>
                  <a:pt x="3540" y="167"/>
                </a:lnTo>
                <a:lnTo>
                  <a:pt x="3572" y="263"/>
                </a:lnTo>
                <a:lnTo>
                  <a:pt x="3675" y="537"/>
                </a:lnTo>
                <a:lnTo>
                  <a:pt x="3704" y="609"/>
                </a:lnTo>
                <a:lnTo>
                  <a:pt x="3735" y="685"/>
                </a:lnTo>
                <a:lnTo>
                  <a:pt x="3752" y="722"/>
                </a:lnTo>
                <a:lnTo>
                  <a:pt x="3771" y="758"/>
                </a:lnTo>
                <a:lnTo>
                  <a:pt x="3790" y="792"/>
                </a:lnTo>
                <a:lnTo>
                  <a:pt x="3810" y="823"/>
                </a:lnTo>
                <a:lnTo>
                  <a:pt x="3842" y="750"/>
                </a:lnTo>
                <a:lnTo>
                  <a:pt x="3870" y="673"/>
                </a:lnTo>
                <a:lnTo>
                  <a:pt x="4040" y="144"/>
                </a:lnTo>
                <a:lnTo>
                  <a:pt x="4004" y="99"/>
                </a:lnTo>
                <a:lnTo>
                  <a:pt x="3963" y="52"/>
                </a:lnTo>
                <a:lnTo>
                  <a:pt x="4270" y="52"/>
                </a:lnTo>
                <a:lnTo>
                  <a:pt x="4310" y="139"/>
                </a:lnTo>
                <a:lnTo>
                  <a:pt x="4351" y="222"/>
                </a:lnTo>
                <a:lnTo>
                  <a:pt x="4513" y="518"/>
                </a:lnTo>
                <a:lnTo>
                  <a:pt x="4683" y="154"/>
                </a:lnTo>
                <a:lnTo>
                  <a:pt x="4651" y="95"/>
                </a:lnTo>
                <a:lnTo>
                  <a:pt x="4624" y="52"/>
                </a:lnTo>
                <a:lnTo>
                  <a:pt x="4934" y="52"/>
                </a:lnTo>
                <a:lnTo>
                  <a:pt x="4947" y="113"/>
                </a:lnTo>
                <a:lnTo>
                  <a:pt x="4962" y="167"/>
                </a:lnTo>
                <a:lnTo>
                  <a:pt x="4994" y="263"/>
                </a:lnTo>
                <a:lnTo>
                  <a:pt x="5097" y="537"/>
                </a:lnTo>
                <a:lnTo>
                  <a:pt x="5126" y="614"/>
                </a:lnTo>
                <a:lnTo>
                  <a:pt x="5160" y="693"/>
                </a:lnTo>
                <a:lnTo>
                  <a:pt x="5178" y="732"/>
                </a:lnTo>
                <a:lnTo>
                  <a:pt x="5198" y="769"/>
                </a:lnTo>
                <a:lnTo>
                  <a:pt x="5219" y="804"/>
                </a:lnTo>
                <a:lnTo>
                  <a:pt x="5241" y="836"/>
                </a:lnTo>
                <a:lnTo>
                  <a:pt x="4917" y="836"/>
                </a:lnTo>
                <a:close/>
                <a:moveTo>
                  <a:pt x="5273" y="243"/>
                </a:moveTo>
                <a:lnTo>
                  <a:pt x="5273" y="192"/>
                </a:lnTo>
                <a:lnTo>
                  <a:pt x="5270" y="150"/>
                </a:lnTo>
                <a:lnTo>
                  <a:pt x="5266" y="117"/>
                </a:lnTo>
                <a:lnTo>
                  <a:pt x="5260" y="92"/>
                </a:lnTo>
                <a:lnTo>
                  <a:pt x="5254" y="74"/>
                </a:lnTo>
                <a:lnTo>
                  <a:pt x="5250" y="61"/>
                </a:lnTo>
                <a:lnTo>
                  <a:pt x="5244" y="52"/>
                </a:lnTo>
                <a:lnTo>
                  <a:pt x="5559" y="52"/>
                </a:lnTo>
                <a:lnTo>
                  <a:pt x="5555" y="61"/>
                </a:lnTo>
                <a:lnTo>
                  <a:pt x="5550" y="74"/>
                </a:lnTo>
                <a:lnTo>
                  <a:pt x="5545" y="92"/>
                </a:lnTo>
                <a:lnTo>
                  <a:pt x="5536" y="150"/>
                </a:lnTo>
                <a:lnTo>
                  <a:pt x="5532" y="192"/>
                </a:lnTo>
                <a:lnTo>
                  <a:pt x="5531" y="243"/>
                </a:lnTo>
                <a:lnTo>
                  <a:pt x="5532" y="470"/>
                </a:lnTo>
                <a:lnTo>
                  <a:pt x="5534" y="525"/>
                </a:lnTo>
                <a:lnTo>
                  <a:pt x="5542" y="581"/>
                </a:lnTo>
                <a:lnTo>
                  <a:pt x="5549" y="607"/>
                </a:lnTo>
                <a:lnTo>
                  <a:pt x="5558" y="633"/>
                </a:lnTo>
                <a:lnTo>
                  <a:pt x="5570" y="657"/>
                </a:lnTo>
                <a:lnTo>
                  <a:pt x="5583" y="680"/>
                </a:lnTo>
                <a:lnTo>
                  <a:pt x="5600" y="701"/>
                </a:lnTo>
                <a:lnTo>
                  <a:pt x="5619" y="720"/>
                </a:lnTo>
                <a:lnTo>
                  <a:pt x="5642" y="737"/>
                </a:lnTo>
                <a:lnTo>
                  <a:pt x="5668" y="751"/>
                </a:lnTo>
                <a:lnTo>
                  <a:pt x="5698" y="764"/>
                </a:lnTo>
                <a:lnTo>
                  <a:pt x="5732" y="771"/>
                </a:lnTo>
                <a:lnTo>
                  <a:pt x="5769" y="777"/>
                </a:lnTo>
                <a:lnTo>
                  <a:pt x="5810" y="779"/>
                </a:lnTo>
                <a:lnTo>
                  <a:pt x="5858" y="777"/>
                </a:lnTo>
                <a:lnTo>
                  <a:pt x="5901" y="770"/>
                </a:lnTo>
                <a:lnTo>
                  <a:pt x="5921" y="767"/>
                </a:lnTo>
                <a:lnTo>
                  <a:pt x="5940" y="761"/>
                </a:lnTo>
                <a:lnTo>
                  <a:pt x="5958" y="754"/>
                </a:lnTo>
                <a:lnTo>
                  <a:pt x="5975" y="748"/>
                </a:lnTo>
                <a:lnTo>
                  <a:pt x="5992" y="740"/>
                </a:lnTo>
                <a:lnTo>
                  <a:pt x="6007" y="732"/>
                </a:lnTo>
                <a:lnTo>
                  <a:pt x="6037" y="711"/>
                </a:lnTo>
                <a:lnTo>
                  <a:pt x="6062" y="689"/>
                </a:lnTo>
                <a:lnTo>
                  <a:pt x="6084" y="663"/>
                </a:lnTo>
                <a:lnTo>
                  <a:pt x="6104" y="634"/>
                </a:lnTo>
                <a:lnTo>
                  <a:pt x="6119" y="604"/>
                </a:lnTo>
                <a:lnTo>
                  <a:pt x="6133" y="571"/>
                </a:lnTo>
                <a:lnTo>
                  <a:pt x="6143" y="535"/>
                </a:lnTo>
                <a:lnTo>
                  <a:pt x="6152" y="499"/>
                </a:lnTo>
                <a:lnTo>
                  <a:pt x="6158" y="461"/>
                </a:lnTo>
                <a:lnTo>
                  <a:pt x="6161" y="421"/>
                </a:lnTo>
                <a:lnTo>
                  <a:pt x="6163" y="379"/>
                </a:lnTo>
                <a:lnTo>
                  <a:pt x="6163" y="334"/>
                </a:lnTo>
                <a:lnTo>
                  <a:pt x="6164" y="242"/>
                </a:lnTo>
                <a:lnTo>
                  <a:pt x="6163" y="189"/>
                </a:lnTo>
                <a:lnTo>
                  <a:pt x="6159" y="147"/>
                </a:lnTo>
                <a:lnTo>
                  <a:pt x="6148" y="90"/>
                </a:lnTo>
                <a:lnTo>
                  <a:pt x="6138" y="60"/>
                </a:lnTo>
                <a:lnTo>
                  <a:pt x="6133" y="52"/>
                </a:lnTo>
                <a:lnTo>
                  <a:pt x="6271" y="52"/>
                </a:lnTo>
                <a:lnTo>
                  <a:pt x="6268" y="58"/>
                </a:lnTo>
                <a:lnTo>
                  <a:pt x="6259" y="78"/>
                </a:lnTo>
                <a:lnTo>
                  <a:pt x="6250" y="119"/>
                </a:lnTo>
                <a:lnTo>
                  <a:pt x="6245" y="149"/>
                </a:lnTo>
                <a:lnTo>
                  <a:pt x="6242" y="184"/>
                </a:lnTo>
                <a:lnTo>
                  <a:pt x="6242" y="243"/>
                </a:lnTo>
                <a:lnTo>
                  <a:pt x="6243" y="393"/>
                </a:lnTo>
                <a:lnTo>
                  <a:pt x="6242" y="434"/>
                </a:lnTo>
                <a:lnTo>
                  <a:pt x="6238" y="475"/>
                </a:lnTo>
                <a:lnTo>
                  <a:pt x="6232" y="517"/>
                </a:lnTo>
                <a:lnTo>
                  <a:pt x="6221" y="557"/>
                </a:lnTo>
                <a:lnTo>
                  <a:pt x="6209" y="597"/>
                </a:lnTo>
                <a:lnTo>
                  <a:pt x="6192" y="635"/>
                </a:lnTo>
                <a:lnTo>
                  <a:pt x="6183" y="653"/>
                </a:lnTo>
                <a:lnTo>
                  <a:pt x="6172" y="672"/>
                </a:lnTo>
                <a:lnTo>
                  <a:pt x="6148" y="706"/>
                </a:lnTo>
                <a:lnTo>
                  <a:pt x="6118" y="736"/>
                </a:lnTo>
                <a:lnTo>
                  <a:pt x="6085" y="766"/>
                </a:lnTo>
                <a:lnTo>
                  <a:pt x="6067" y="778"/>
                </a:lnTo>
                <a:lnTo>
                  <a:pt x="6047" y="791"/>
                </a:lnTo>
                <a:lnTo>
                  <a:pt x="6004" y="812"/>
                </a:lnTo>
                <a:lnTo>
                  <a:pt x="5981" y="821"/>
                </a:lnTo>
                <a:lnTo>
                  <a:pt x="5956" y="829"/>
                </a:lnTo>
                <a:lnTo>
                  <a:pt x="5902" y="842"/>
                </a:lnTo>
                <a:lnTo>
                  <a:pt x="5843" y="850"/>
                </a:lnTo>
                <a:lnTo>
                  <a:pt x="5810" y="852"/>
                </a:lnTo>
                <a:lnTo>
                  <a:pt x="5777" y="853"/>
                </a:lnTo>
                <a:lnTo>
                  <a:pt x="5712" y="851"/>
                </a:lnTo>
                <a:lnTo>
                  <a:pt x="5652" y="846"/>
                </a:lnTo>
                <a:lnTo>
                  <a:pt x="5597" y="837"/>
                </a:lnTo>
                <a:lnTo>
                  <a:pt x="5546" y="826"/>
                </a:lnTo>
                <a:lnTo>
                  <a:pt x="5499" y="810"/>
                </a:lnTo>
                <a:lnTo>
                  <a:pt x="5457" y="792"/>
                </a:lnTo>
                <a:lnTo>
                  <a:pt x="5419" y="770"/>
                </a:lnTo>
                <a:lnTo>
                  <a:pt x="5386" y="745"/>
                </a:lnTo>
                <a:lnTo>
                  <a:pt x="5356" y="717"/>
                </a:lnTo>
                <a:lnTo>
                  <a:pt x="5332" y="685"/>
                </a:lnTo>
                <a:lnTo>
                  <a:pt x="5311" y="651"/>
                </a:lnTo>
                <a:lnTo>
                  <a:pt x="5295" y="614"/>
                </a:lnTo>
                <a:lnTo>
                  <a:pt x="5283" y="574"/>
                </a:lnTo>
                <a:lnTo>
                  <a:pt x="5277" y="552"/>
                </a:lnTo>
                <a:lnTo>
                  <a:pt x="5274" y="531"/>
                </a:lnTo>
                <a:lnTo>
                  <a:pt x="5269" y="484"/>
                </a:lnTo>
                <a:lnTo>
                  <a:pt x="5269" y="436"/>
                </a:lnTo>
                <a:lnTo>
                  <a:pt x="5273" y="243"/>
                </a:lnTo>
                <a:close/>
                <a:moveTo>
                  <a:pt x="7484" y="836"/>
                </a:moveTo>
                <a:lnTo>
                  <a:pt x="7336" y="836"/>
                </a:lnTo>
                <a:lnTo>
                  <a:pt x="7162" y="836"/>
                </a:lnTo>
                <a:lnTo>
                  <a:pt x="6838" y="515"/>
                </a:lnTo>
                <a:lnTo>
                  <a:pt x="6523" y="203"/>
                </a:lnTo>
                <a:lnTo>
                  <a:pt x="6522" y="243"/>
                </a:lnTo>
                <a:lnTo>
                  <a:pt x="6522" y="647"/>
                </a:lnTo>
                <a:lnTo>
                  <a:pt x="6524" y="699"/>
                </a:lnTo>
                <a:lnTo>
                  <a:pt x="6528" y="741"/>
                </a:lnTo>
                <a:lnTo>
                  <a:pt x="6533" y="774"/>
                </a:lnTo>
                <a:lnTo>
                  <a:pt x="6539" y="799"/>
                </a:lnTo>
                <a:lnTo>
                  <a:pt x="6550" y="828"/>
                </a:lnTo>
                <a:lnTo>
                  <a:pt x="6556" y="836"/>
                </a:lnTo>
                <a:lnTo>
                  <a:pt x="6407" y="836"/>
                </a:lnTo>
                <a:lnTo>
                  <a:pt x="6412" y="828"/>
                </a:lnTo>
                <a:lnTo>
                  <a:pt x="6424" y="799"/>
                </a:lnTo>
                <a:lnTo>
                  <a:pt x="6430" y="774"/>
                </a:lnTo>
                <a:lnTo>
                  <a:pt x="6436" y="741"/>
                </a:lnTo>
                <a:lnTo>
                  <a:pt x="6438" y="722"/>
                </a:lnTo>
                <a:lnTo>
                  <a:pt x="6439" y="699"/>
                </a:lnTo>
                <a:lnTo>
                  <a:pt x="6440" y="647"/>
                </a:lnTo>
                <a:lnTo>
                  <a:pt x="6444" y="242"/>
                </a:lnTo>
                <a:lnTo>
                  <a:pt x="6441" y="171"/>
                </a:lnTo>
                <a:lnTo>
                  <a:pt x="6435" y="120"/>
                </a:lnTo>
                <a:lnTo>
                  <a:pt x="6393" y="82"/>
                </a:lnTo>
                <a:lnTo>
                  <a:pt x="6357" y="52"/>
                </a:lnTo>
                <a:lnTo>
                  <a:pt x="6704" y="52"/>
                </a:lnTo>
                <a:lnTo>
                  <a:pt x="7369" y="689"/>
                </a:lnTo>
                <a:lnTo>
                  <a:pt x="7370" y="647"/>
                </a:lnTo>
                <a:lnTo>
                  <a:pt x="7373" y="242"/>
                </a:lnTo>
                <a:lnTo>
                  <a:pt x="7371" y="189"/>
                </a:lnTo>
                <a:lnTo>
                  <a:pt x="7368" y="147"/>
                </a:lnTo>
                <a:lnTo>
                  <a:pt x="7362" y="113"/>
                </a:lnTo>
                <a:lnTo>
                  <a:pt x="7356" y="90"/>
                </a:lnTo>
                <a:lnTo>
                  <a:pt x="7345" y="60"/>
                </a:lnTo>
                <a:lnTo>
                  <a:pt x="7339" y="52"/>
                </a:lnTo>
                <a:lnTo>
                  <a:pt x="7484" y="52"/>
                </a:lnTo>
                <a:lnTo>
                  <a:pt x="7480" y="60"/>
                </a:lnTo>
                <a:lnTo>
                  <a:pt x="7468" y="90"/>
                </a:lnTo>
                <a:lnTo>
                  <a:pt x="7462" y="115"/>
                </a:lnTo>
                <a:lnTo>
                  <a:pt x="7456" y="147"/>
                </a:lnTo>
                <a:lnTo>
                  <a:pt x="7455" y="168"/>
                </a:lnTo>
                <a:lnTo>
                  <a:pt x="7453" y="189"/>
                </a:lnTo>
                <a:lnTo>
                  <a:pt x="7451" y="243"/>
                </a:lnTo>
                <a:lnTo>
                  <a:pt x="7451" y="647"/>
                </a:lnTo>
                <a:lnTo>
                  <a:pt x="7453" y="689"/>
                </a:lnTo>
                <a:lnTo>
                  <a:pt x="7455" y="725"/>
                </a:lnTo>
                <a:lnTo>
                  <a:pt x="7458" y="754"/>
                </a:lnTo>
                <a:lnTo>
                  <a:pt x="7463" y="779"/>
                </a:lnTo>
                <a:lnTo>
                  <a:pt x="7523" y="836"/>
                </a:lnTo>
                <a:lnTo>
                  <a:pt x="7484" y="836"/>
                </a:lnTo>
                <a:close/>
                <a:moveTo>
                  <a:pt x="0" y="964"/>
                </a:moveTo>
                <a:lnTo>
                  <a:pt x="491" y="964"/>
                </a:lnTo>
                <a:lnTo>
                  <a:pt x="983" y="964"/>
                </a:lnTo>
                <a:lnTo>
                  <a:pt x="1032" y="1249"/>
                </a:lnTo>
                <a:lnTo>
                  <a:pt x="991" y="1254"/>
                </a:lnTo>
                <a:lnTo>
                  <a:pt x="962" y="1211"/>
                </a:lnTo>
                <a:lnTo>
                  <a:pt x="934" y="1173"/>
                </a:lnTo>
                <a:lnTo>
                  <a:pt x="905" y="1140"/>
                </a:lnTo>
                <a:lnTo>
                  <a:pt x="875" y="1113"/>
                </a:lnTo>
                <a:lnTo>
                  <a:pt x="843" y="1089"/>
                </a:lnTo>
                <a:lnTo>
                  <a:pt x="809" y="1070"/>
                </a:lnTo>
                <a:lnTo>
                  <a:pt x="774" y="1054"/>
                </a:lnTo>
                <a:lnTo>
                  <a:pt x="736" y="1042"/>
                </a:lnTo>
                <a:lnTo>
                  <a:pt x="695" y="1032"/>
                </a:lnTo>
                <a:lnTo>
                  <a:pt x="650" y="1026"/>
                </a:lnTo>
                <a:lnTo>
                  <a:pt x="602" y="1021"/>
                </a:lnTo>
                <a:lnTo>
                  <a:pt x="549" y="1018"/>
                </a:lnTo>
                <a:lnTo>
                  <a:pt x="429" y="1015"/>
                </a:lnTo>
                <a:lnTo>
                  <a:pt x="288" y="1015"/>
                </a:lnTo>
                <a:lnTo>
                  <a:pt x="280" y="1071"/>
                </a:lnTo>
                <a:lnTo>
                  <a:pt x="278" y="1110"/>
                </a:lnTo>
                <a:lnTo>
                  <a:pt x="277" y="1155"/>
                </a:lnTo>
                <a:lnTo>
                  <a:pt x="277" y="1354"/>
                </a:lnTo>
                <a:lnTo>
                  <a:pt x="942" y="1354"/>
                </a:lnTo>
                <a:lnTo>
                  <a:pt x="942" y="1405"/>
                </a:lnTo>
                <a:lnTo>
                  <a:pt x="277" y="1405"/>
                </a:lnTo>
                <a:lnTo>
                  <a:pt x="277" y="1559"/>
                </a:lnTo>
                <a:lnTo>
                  <a:pt x="278" y="1611"/>
                </a:lnTo>
                <a:lnTo>
                  <a:pt x="281" y="1653"/>
                </a:lnTo>
                <a:lnTo>
                  <a:pt x="291" y="1711"/>
                </a:lnTo>
                <a:lnTo>
                  <a:pt x="302" y="1740"/>
                </a:lnTo>
                <a:lnTo>
                  <a:pt x="307" y="1748"/>
                </a:lnTo>
                <a:lnTo>
                  <a:pt x="0" y="1748"/>
                </a:lnTo>
                <a:lnTo>
                  <a:pt x="5" y="1740"/>
                </a:lnTo>
                <a:lnTo>
                  <a:pt x="14" y="1711"/>
                </a:lnTo>
                <a:lnTo>
                  <a:pt x="18" y="1686"/>
                </a:lnTo>
                <a:lnTo>
                  <a:pt x="23" y="1653"/>
                </a:lnTo>
                <a:lnTo>
                  <a:pt x="26" y="1611"/>
                </a:lnTo>
                <a:lnTo>
                  <a:pt x="27" y="1559"/>
                </a:lnTo>
                <a:lnTo>
                  <a:pt x="31" y="1154"/>
                </a:lnTo>
                <a:lnTo>
                  <a:pt x="28" y="1102"/>
                </a:lnTo>
                <a:lnTo>
                  <a:pt x="25" y="1060"/>
                </a:lnTo>
                <a:lnTo>
                  <a:pt x="20" y="1027"/>
                </a:lnTo>
                <a:lnTo>
                  <a:pt x="15" y="1002"/>
                </a:lnTo>
                <a:lnTo>
                  <a:pt x="5" y="972"/>
                </a:lnTo>
                <a:lnTo>
                  <a:pt x="0" y="964"/>
                </a:lnTo>
                <a:close/>
                <a:moveTo>
                  <a:pt x="1788" y="927"/>
                </a:moveTo>
                <a:lnTo>
                  <a:pt x="1850" y="928"/>
                </a:lnTo>
                <a:lnTo>
                  <a:pt x="1910" y="934"/>
                </a:lnTo>
                <a:lnTo>
                  <a:pt x="1968" y="942"/>
                </a:lnTo>
                <a:lnTo>
                  <a:pt x="2022" y="954"/>
                </a:lnTo>
                <a:lnTo>
                  <a:pt x="2073" y="969"/>
                </a:lnTo>
                <a:lnTo>
                  <a:pt x="2122" y="987"/>
                </a:lnTo>
                <a:lnTo>
                  <a:pt x="2166" y="1007"/>
                </a:lnTo>
                <a:lnTo>
                  <a:pt x="2207" y="1031"/>
                </a:lnTo>
                <a:lnTo>
                  <a:pt x="2243" y="1059"/>
                </a:lnTo>
                <a:lnTo>
                  <a:pt x="2276" y="1087"/>
                </a:lnTo>
                <a:lnTo>
                  <a:pt x="2305" y="1119"/>
                </a:lnTo>
                <a:lnTo>
                  <a:pt x="2329" y="1153"/>
                </a:lnTo>
                <a:lnTo>
                  <a:pt x="2347" y="1190"/>
                </a:lnTo>
                <a:lnTo>
                  <a:pt x="2355" y="1208"/>
                </a:lnTo>
                <a:lnTo>
                  <a:pt x="2360" y="1229"/>
                </a:lnTo>
                <a:lnTo>
                  <a:pt x="2366" y="1249"/>
                </a:lnTo>
                <a:lnTo>
                  <a:pt x="2369" y="1270"/>
                </a:lnTo>
                <a:lnTo>
                  <a:pt x="2372" y="1291"/>
                </a:lnTo>
                <a:lnTo>
                  <a:pt x="2372" y="1313"/>
                </a:lnTo>
                <a:lnTo>
                  <a:pt x="2372" y="1339"/>
                </a:lnTo>
                <a:lnTo>
                  <a:pt x="2368" y="1365"/>
                </a:lnTo>
                <a:lnTo>
                  <a:pt x="2364" y="1390"/>
                </a:lnTo>
                <a:lnTo>
                  <a:pt x="2358" y="1414"/>
                </a:lnTo>
                <a:lnTo>
                  <a:pt x="2350" y="1437"/>
                </a:lnTo>
                <a:lnTo>
                  <a:pt x="2341" y="1460"/>
                </a:lnTo>
                <a:lnTo>
                  <a:pt x="2318" y="1504"/>
                </a:lnTo>
                <a:lnTo>
                  <a:pt x="2305" y="1526"/>
                </a:lnTo>
                <a:lnTo>
                  <a:pt x="2290" y="1545"/>
                </a:lnTo>
                <a:lnTo>
                  <a:pt x="2274" y="1566"/>
                </a:lnTo>
                <a:lnTo>
                  <a:pt x="2256" y="1584"/>
                </a:lnTo>
                <a:lnTo>
                  <a:pt x="2217" y="1619"/>
                </a:lnTo>
                <a:lnTo>
                  <a:pt x="2175" y="1652"/>
                </a:lnTo>
                <a:lnTo>
                  <a:pt x="2129" y="1680"/>
                </a:lnTo>
                <a:lnTo>
                  <a:pt x="2079" y="1706"/>
                </a:lnTo>
                <a:lnTo>
                  <a:pt x="2026" y="1728"/>
                </a:lnTo>
                <a:lnTo>
                  <a:pt x="1970" y="1746"/>
                </a:lnTo>
                <a:lnTo>
                  <a:pt x="1914" y="1760"/>
                </a:lnTo>
                <a:lnTo>
                  <a:pt x="1854" y="1771"/>
                </a:lnTo>
                <a:lnTo>
                  <a:pt x="1793" y="1777"/>
                </a:lnTo>
                <a:lnTo>
                  <a:pt x="1732" y="1779"/>
                </a:lnTo>
                <a:lnTo>
                  <a:pt x="1669" y="1777"/>
                </a:lnTo>
                <a:lnTo>
                  <a:pt x="1609" y="1771"/>
                </a:lnTo>
                <a:lnTo>
                  <a:pt x="1551" y="1762"/>
                </a:lnTo>
                <a:lnTo>
                  <a:pt x="1494" y="1750"/>
                </a:lnTo>
                <a:lnTo>
                  <a:pt x="1442" y="1732"/>
                </a:lnTo>
                <a:lnTo>
                  <a:pt x="1392" y="1713"/>
                </a:lnTo>
                <a:lnTo>
                  <a:pt x="1346" y="1691"/>
                </a:lnTo>
                <a:lnTo>
                  <a:pt x="1304" y="1666"/>
                </a:lnTo>
                <a:lnTo>
                  <a:pt x="1265" y="1637"/>
                </a:lnTo>
                <a:lnTo>
                  <a:pt x="1231" y="1607"/>
                </a:lnTo>
                <a:lnTo>
                  <a:pt x="1201" y="1574"/>
                </a:lnTo>
                <a:lnTo>
                  <a:pt x="1176" y="1537"/>
                </a:lnTo>
                <a:lnTo>
                  <a:pt x="1156" y="1500"/>
                </a:lnTo>
                <a:lnTo>
                  <a:pt x="1142" y="1460"/>
                </a:lnTo>
                <a:lnTo>
                  <a:pt x="1133" y="1418"/>
                </a:lnTo>
                <a:lnTo>
                  <a:pt x="1130" y="1398"/>
                </a:lnTo>
                <a:lnTo>
                  <a:pt x="1130" y="1375"/>
                </a:lnTo>
                <a:lnTo>
                  <a:pt x="1130" y="1348"/>
                </a:lnTo>
                <a:lnTo>
                  <a:pt x="1134" y="1322"/>
                </a:lnTo>
                <a:lnTo>
                  <a:pt x="1139" y="1296"/>
                </a:lnTo>
                <a:lnTo>
                  <a:pt x="1146" y="1271"/>
                </a:lnTo>
                <a:lnTo>
                  <a:pt x="1155" y="1246"/>
                </a:lnTo>
                <a:lnTo>
                  <a:pt x="1165" y="1222"/>
                </a:lnTo>
                <a:lnTo>
                  <a:pt x="1193" y="1178"/>
                </a:lnTo>
                <a:lnTo>
                  <a:pt x="1075" y="964"/>
                </a:lnTo>
                <a:lnTo>
                  <a:pt x="1215" y="964"/>
                </a:lnTo>
                <a:lnTo>
                  <a:pt x="1280" y="1085"/>
                </a:lnTo>
                <a:lnTo>
                  <a:pt x="1307" y="1064"/>
                </a:lnTo>
                <a:lnTo>
                  <a:pt x="1337" y="1045"/>
                </a:lnTo>
                <a:lnTo>
                  <a:pt x="1286" y="963"/>
                </a:lnTo>
                <a:lnTo>
                  <a:pt x="1425" y="963"/>
                </a:lnTo>
                <a:lnTo>
                  <a:pt x="1433" y="995"/>
                </a:lnTo>
                <a:lnTo>
                  <a:pt x="1474" y="979"/>
                </a:lnTo>
                <a:lnTo>
                  <a:pt x="1516" y="965"/>
                </a:lnTo>
                <a:lnTo>
                  <a:pt x="1560" y="954"/>
                </a:lnTo>
                <a:lnTo>
                  <a:pt x="1604" y="944"/>
                </a:lnTo>
                <a:lnTo>
                  <a:pt x="1649" y="936"/>
                </a:lnTo>
                <a:lnTo>
                  <a:pt x="1695" y="931"/>
                </a:lnTo>
                <a:lnTo>
                  <a:pt x="1741" y="928"/>
                </a:lnTo>
                <a:lnTo>
                  <a:pt x="1788" y="927"/>
                </a:lnTo>
                <a:close/>
                <a:moveTo>
                  <a:pt x="1843" y="1697"/>
                </a:moveTo>
                <a:lnTo>
                  <a:pt x="1880" y="1696"/>
                </a:lnTo>
                <a:lnTo>
                  <a:pt x="1912" y="1692"/>
                </a:lnTo>
                <a:lnTo>
                  <a:pt x="1943" y="1684"/>
                </a:lnTo>
                <a:lnTo>
                  <a:pt x="1970" y="1675"/>
                </a:lnTo>
                <a:lnTo>
                  <a:pt x="1996" y="1662"/>
                </a:lnTo>
                <a:lnTo>
                  <a:pt x="2019" y="1647"/>
                </a:lnTo>
                <a:lnTo>
                  <a:pt x="2039" y="1632"/>
                </a:lnTo>
                <a:lnTo>
                  <a:pt x="2058" y="1613"/>
                </a:lnTo>
                <a:lnTo>
                  <a:pt x="2072" y="1594"/>
                </a:lnTo>
                <a:lnTo>
                  <a:pt x="2086" y="1573"/>
                </a:lnTo>
                <a:lnTo>
                  <a:pt x="2097" y="1551"/>
                </a:lnTo>
                <a:lnTo>
                  <a:pt x="2106" y="1527"/>
                </a:lnTo>
                <a:lnTo>
                  <a:pt x="2113" y="1503"/>
                </a:lnTo>
                <a:lnTo>
                  <a:pt x="2119" y="1479"/>
                </a:lnTo>
                <a:lnTo>
                  <a:pt x="2121" y="1455"/>
                </a:lnTo>
                <a:lnTo>
                  <a:pt x="2122" y="1430"/>
                </a:lnTo>
                <a:lnTo>
                  <a:pt x="2119" y="1382"/>
                </a:lnTo>
                <a:lnTo>
                  <a:pt x="2115" y="1359"/>
                </a:lnTo>
                <a:lnTo>
                  <a:pt x="2111" y="1338"/>
                </a:lnTo>
                <a:lnTo>
                  <a:pt x="2097" y="1295"/>
                </a:lnTo>
                <a:lnTo>
                  <a:pt x="2078" y="1255"/>
                </a:lnTo>
                <a:lnTo>
                  <a:pt x="2055" y="1216"/>
                </a:lnTo>
                <a:lnTo>
                  <a:pt x="2043" y="1199"/>
                </a:lnTo>
                <a:lnTo>
                  <a:pt x="2029" y="1182"/>
                </a:lnTo>
                <a:lnTo>
                  <a:pt x="2014" y="1165"/>
                </a:lnTo>
                <a:lnTo>
                  <a:pt x="1999" y="1149"/>
                </a:lnTo>
                <a:lnTo>
                  <a:pt x="1966" y="1120"/>
                </a:lnTo>
                <a:lnTo>
                  <a:pt x="1929" y="1094"/>
                </a:lnTo>
                <a:lnTo>
                  <a:pt x="1891" y="1071"/>
                </a:lnTo>
                <a:lnTo>
                  <a:pt x="1851" y="1051"/>
                </a:lnTo>
                <a:lnTo>
                  <a:pt x="1810" y="1035"/>
                </a:lnTo>
                <a:lnTo>
                  <a:pt x="1768" y="1021"/>
                </a:lnTo>
                <a:lnTo>
                  <a:pt x="1727" y="1012"/>
                </a:lnTo>
                <a:lnTo>
                  <a:pt x="1683" y="1006"/>
                </a:lnTo>
                <a:lnTo>
                  <a:pt x="1642" y="1004"/>
                </a:lnTo>
                <a:lnTo>
                  <a:pt x="1605" y="1005"/>
                </a:lnTo>
                <a:lnTo>
                  <a:pt x="1571" y="1010"/>
                </a:lnTo>
                <a:lnTo>
                  <a:pt x="1539" y="1017"/>
                </a:lnTo>
                <a:lnTo>
                  <a:pt x="1511" y="1026"/>
                </a:lnTo>
                <a:lnTo>
                  <a:pt x="1486" y="1037"/>
                </a:lnTo>
                <a:lnTo>
                  <a:pt x="1464" y="1051"/>
                </a:lnTo>
                <a:lnTo>
                  <a:pt x="1443" y="1066"/>
                </a:lnTo>
                <a:lnTo>
                  <a:pt x="1425" y="1083"/>
                </a:lnTo>
                <a:lnTo>
                  <a:pt x="1410" y="1103"/>
                </a:lnTo>
                <a:lnTo>
                  <a:pt x="1398" y="1124"/>
                </a:lnTo>
                <a:lnTo>
                  <a:pt x="1386" y="1146"/>
                </a:lnTo>
                <a:lnTo>
                  <a:pt x="1379" y="1170"/>
                </a:lnTo>
                <a:lnTo>
                  <a:pt x="1372" y="1194"/>
                </a:lnTo>
                <a:lnTo>
                  <a:pt x="1367" y="1219"/>
                </a:lnTo>
                <a:lnTo>
                  <a:pt x="1364" y="1272"/>
                </a:lnTo>
                <a:lnTo>
                  <a:pt x="1365" y="1301"/>
                </a:lnTo>
                <a:lnTo>
                  <a:pt x="1369" y="1333"/>
                </a:lnTo>
                <a:lnTo>
                  <a:pt x="1377" y="1367"/>
                </a:lnTo>
                <a:lnTo>
                  <a:pt x="1389" y="1401"/>
                </a:lnTo>
                <a:lnTo>
                  <a:pt x="1403" y="1436"/>
                </a:lnTo>
                <a:lnTo>
                  <a:pt x="1422" y="1473"/>
                </a:lnTo>
                <a:lnTo>
                  <a:pt x="1444" y="1507"/>
                </a:lnTo>
                <a:lnTo>
                  <a:pt x="1470" y="1541"/>
                </a:lnTo>
                <a:lnTo>
                  <a:pt x="1485" y="1557"/>
                </a:lnTo>
                <a:lnTo>
                  <a:pt x="1501" y="1573"/>
                </a:lnTo>
                <a:lnTo>
                  <a:pt x="1536" y="1602"/>
                </a:lnTo>
                <a:lnTo>
                  <a:pt x="1555" y="1616"/>
                </a:lnTo>
                <a:lnTo>
                  <a:pt x="1576" y="1629"/>
                </a:lnTo>
                <a:lnTo>
                  <a:pt x="1619" y="1652"/>
                </a:lnTo>
                <a:lnTo>
                  <a:pt x="1668" y="1671"/>
                </a:lnTo>
                <a:lnTo>
                  <a:pt x="1721" y="1685"/>
                </a:lnTo>
                <a:lnTo>
                  <a:pt x="1780" y="1694"/>
                </a:lnTo>
                <a:lnTo>
                  <a:pt x="1843" y="1697"/>
                </a:lnTo>
                <a:close/>
                <a:moveTo>
                  <a:pt x="3503" y="1173"/>
                </a:moveTo>
                <a:lnTo>
                  <a:pt x="3502" y="1195"/>
                </a:lnTo>
                <a:lnTo>
                  <a:pt x="3497" y="1216"/>
                </a:lnTo>
                <a:lnTo>
                  <a:pt x="3489" y="1238"/>
                </a:lnTo>
                <a:lnTo>
                  <a:pt x="3479" y="1258"/>
                </a:lnTo>
                <a:lnTo>
                  <a:pt x="3467" y="1278"/>
                </a:lnTo>
                <a:lnTo>
                  <a:pt x="3452" y="1297"/>
                </a:lnTo>
                <a:lnTo>
                  <a:pt x="3434" y="1314"/>
                </a:lnTo>
                <a:lnTo>
                  <a:pt x="3415" y="1331"/>
                </a:lnTo>
                <a:lnTo>
                  <a:pt x="3392" y="1347"/>
                </a:lnTo>
                <a:lnTo>
                  <a:pt x="3368" y="1361"/>
                </a:lnTo>
                <a:lnTo>
                  <a:pt x="3315" y="1388"/>
                </a:lnTo>
                <a:lnTo>
                  <a:pt x="3285" y="1399"/>
                </a:lnTo>
                <a:lnTo>
                  <a:pt x="3254" y="1408"/>
                </a:lnTo>
                <a:lnTo>
                  <a:pt x="3222" y="1417"/>
                </a:lnTo>
                <a:lnTo>
                  <a:pt x="3188" y="1424"/>
                </a:lnTo>
                <a:lnTo>
                  <a:pt x="3307" y="1526"/>
                </a:lnTo>
                <a:lnTo>
                  <a:pt x="3368" y="1577"/>
                </a:lnTo>
                <a:lnTo>
                  <a:pt x="3428" y="1624"/>
                </a:lnTo>
                <a:lnTo>
                  <a:pt x="3485" y="1666"/>
                </a:lnTo>
                <a:lnTo>
                  <a:pt x="3538" y="1698"/>
                </a:lnTo>
                <a:lnTo>
                  <a:pt x="3563" y="1711"/>
                </a:lnTo>
                <a:lnTo>
                  <a:pt x="3587" y="1721"/>
                </a:lnTo>
                <a:lnTo>
                  <a:pt x="3610" y="1728"/>
                </a:lnTo>
                <a:lnTo>
                  <a:pt x="3630" y="1730"/>
                </a:lnTo>
                <a:lnTo>
                  <a:pt x="3630" y="1748"/>
                </a:lnTo>
                <a:lnTo>
                  <a:pt x="3221" y="1748"/>
                </a:lnTo>
                <a:lnTo>
                  <a:pt x="3214" y="1731"/>
                </a:lnTo>
                <a:lnTo>
                  <a:pt x="3200" y="1713"/>
                </a:lnTo>
                <a:lnTo>
                  <a:pt x="3150" y="1656"/>
                </a:lnTo>
                <a:lnTo>
                  <a:pt x="3104" y="1608"/>
                </a:lnTo>
                <a:lnTo>
                  <a:pt x="3064" y="1568"/>
                </a:lnTo>
                <a:lnTo>
                  <a:pt x="3028" y="1535"/>
                </a:lnTo>
                <a:lnTo>
                  <a:pt x="2996" y="1508"/>
                </a:lnTo>
                <a:lnTo>
                  <a:pt x="2970" y="1487"/>
                </a:lnTo>
                <a:lnTo>
                  <a:pt x="2947" y="1472"/>
                </a:lnTo>
                <a:lnTo>
                  <a:pt x="2929" y="1459"/>
                </a:lnTo>
                <a:lnTo>
                  <a:pt x="2875" y="1431"/>
                </a:lnTo>
                <a:lnTo>
                  <a:pt x="2827" y="1410"/>
                </a:lnTo>
                <a:lnTo>
                  <a:pt x="2783" y="1397"/>
                </a:lnTo>
                <a:lnTo>
                  <a:pt x="2764" y="1393"/>
                </a:lnTo>
                <a:lnTo>
                  <a:pt x="2745" y="1391"/>
                </a:lnTo>
                <a:lnTo>
                  <a:pt x="2745" y="1559"/>
                </a:lnTo>
                <a:lnTo>
                  <a:pt x="2746" y="1611"/>
                </a:lnTo>
                <a:lnTo>
                  <a:pt x="2749" y="1653"/>
                </a:lnTo>
                <a:lnTo>
                  <a:pt x="2754" y="1686"/>
                </a:lnTo>
                <a:lnTo>
                  <a:pt x="2759" y="1711"/>
                </a:lnTo>
                <a:lnTo>
                  <a:pt x="2769" y="1740"/>
                </a:lnTo>
                <a:lnTo>
                  <a:pt x="2774" y="1748"/>
                </a:lnTo>
                <a:lnTo>
                  <a:pt x="2465" y="1748"/>
                </a:lnTo>
                <a:lnTo>
                  <a:pt x="2469" y="1740"/>
                </a:lnTo>
                <a:lnTo>
                  <a:pt x="2474" y="1729"/>
                </a:lnTo>
                <a:lnTo>
                  <a:pt x="2479" y="1711"/>
                </a:lnTo>
                <a:lnTo>
                  <a:pt x="2485" y="1686"/>
                </a:lnTo>
                <a:lnTo>
                  <a:pt x="2489" y="1653"/>
                </a:lnTo>
                <a:lnTo>
                  <a:pt x="2493" y="1611"/>
                </a:lnTo>
                <a:lnTo>
                  <a:pt x="2494" y="1559"/>
                </a:lnTo>
                <a:lnTo>
                  <a:pt x="2497" y="1154"/>
                </a:lnTo>
                <a:lnTo>
                  <a:pt x="2496" y="1095"/>
                </a:lnTo>
                <a:lnTo>
                  <a:pt x="2492" y="1048"/>
                </a:lnTo>
                <a:lnTo>
                  <a:pt x="2485" y="1013"/>
                </a:lnTo>
                <a:lnTo>
                  <a:pt x="2478" y="987"/>
                </a:lnTo>
                <a:lnTo>
                  <a:pt x="2470" y="970"/>
                </a:lnTo>
                <a:lnTo>
                  <a:pt x="2463" y="960"/>
                </a:lnTo>
                <a:lnTo>
                  <a:pt x="2457" y="953"/>
                </a:lnTo>
                <a:lnTo>
                  <a:pt x="2963" y="953"/>
                </a:lnTo>
                <a:lnTo>
                  <a:pt x="3043" y="954"/>
                </a:lnTo>
                <a:lnTo>
                  <a:pt x="3079" y="955"/>
                </a:lnTo>
                <a:lnTo>
                  <a:pt x="3114" y="958"/>
                </a:lnTo>
                <a:lnTo>
                  <a:pt x="3178" y="962"/>
                </a:lnTo>
                <a:lnTo>
                  <a:pt x="3234" y="968"/>
                </a:lnTo>
                <a:lnTo>
                  <a:pt x="3285" y="977"/>
                </a:lnTo>
                <a:lnTo>
                  <a:pt x="3328" y="987"/>
                </a:lnTo>
                <a:lnTo>
                  <a:pt x="3367" y="998"/>
                </a:lnTo>
                <a:lnTo>
                  <a:pt x="3400" y="1012"/>
                </a:lnTo>
                <a:lnTo>
                  <a:pt x="3427" y="1027"/>
                </a:lnTo>
                <a:lnTo>
                  <a:pt x="3438" y="1035"/>
                </a:lnTo>
                <a:lnTo>
                  <a:pt x="3449" y="1044"/>
                </a:lnTo>
                <a:lnTo>
                  <a:pt x="3467" y="1061"/>
                </a:lnTo>
                <a:lnTo>
                  <a:pt x="3481" y="1081"/>
                </a:lnTo>
                <a:lnTo>
                  <a:pt x="3492" y="1102"/>
                </a:lnTo>
                <a:lnTo>
                  <a:pt x="3498" y="1124"/>
                </a:lnTo>
                <a:lnTo>
                  <a:pt x="3502" y="1148"/>
                </a:lnTo>
                <a:lnTo>
                  <a:pt x="3503" y="1173"/>
                </a:lnTo>
                <a:close/>
                <a:moveTo>
                  <a:pt x="3004" y="1390"/>
                </a:moveTo>
                <a:lnTo>
                  <a:pt x="3050" y="1388"/>
                </a:lnTo>
                <a:lnTo>
                  <a:pt x="3094" y="1380"/>
                </a:lnTo>
                <a:lnTo>
                  <a:pt x="3136" y="1366"/>
                </a:lnTo>
                <a:lnTo>
                  <a:pt x="3173" y="1348"/>
                </a:lnTo>
                <a:lnTo>
                  <a:pt x="3190" y="1338"/>
                </a:lnTo>
                <a:lnTo>
                  <a:pt x="3205" y="1325"/>
                </a:lnTo>
                <a:lnTo>
                  <a:pt x="3218" y="1312"/>
                </a:lnTo>
                <a:lnTo>
                  <a:pt x="3230" y="1297"/>
                </a:lnTo>
                <a:lnTo>
                  <a:pt x="3239" y="1281"/>
                </a:lnTo>
                <a:lnTo>
                  <a:pt x="3246" y="1263"/>
                </a:lnTo>
                <a:lnTo>
                  <a:pt x="3250" y="1245"/>
                </a:lnTo>
                <a:lnTo>
                  <a:pt x="3251" y="1224"/>
                </a:lnTo>
                <a:lnTo>
                  <a:pt x="3249" y="1196"/>
                </a:lnTo>
                <a:lnTo>
                  <a:pt x="3244" y="1170"/>
                </a:lnTo>
                <a:lnTo>
                  <a:pt x="3235" y="1146"/>
                </a:lnTo>
                <a:lnTo>
                  <a:pt x="3224" y="1124"/>
                </a:lnTo>
                <a:lnTo>
                  <a:pt x="3209" y="1104"/>
                </a:lnTo>
                <a:lnTo>
                  <a:pt x="3191" y="1087"/>
                </a:lnTo>
                <a:lnTo>
                  <a:pt x="3182" y="1078"/>
                </a:lnTo>
                <a:lnTo>
                  <a:pt x="3172" y="1070"/>
                </a:lnTo>
                <a:lnTo>
                  <a:pt x="3149" y="1056"/>
                </a:lnTo>
                <a:lnTo>
                  <a:pt x="3125" y="1044"/>
                </a:lnTo>
                <a:lnTo>
                  <a:pt x="3098" y="1034"/>
                </a:lnTo>
                <a:lnTo>
                  <a:pt x="3070" y="1024"/>
                </a:lnTo>
                <a:lnTo>
                  <a:pt x="3040" y="1018"/>
                </a:lnTo>
                <a:lnTo>
                  <a:pt x="3009" y="1012"/>
                </a:lnTo>
                <a:lnTo>
                  <a:pt x="2976" y="1007"/>
                </a:lnTo>
                <a:lnTo>
                  <a:pt x="2908" y="1005"/>
                </a:lnTo>
                <a:lnTo>
                  <a:pt x="2857" y="1005"/>
                </a:lnTo>
                <a:lnTo>
                  <a:pt x="2816" y="1007"/>
                </a:lnTo>
                <a:lnTo>
                  <a:pt x="2754" y="1015"/>
                </a:lnTo>
                <a:lnTo>
                  <a:pt x="2747" y="1080"/>
                </a:lnTo>
                <a:lnTo>
                  <a:pt x="2745" y="1166"/>
                </a:lnTo>
                <a:lnTo>
                  <a:pt x="2745" y="1324"/>
                </a:lnTo>
                <a:lnTo>
                  <a:pt x="2791" y="1349"/>
                </a:lnTo>
                <a:lnTo>
                  <a:pt x="2818" y="1359"/>
                </a:lnTo>
                <a:lnTo>
                  <a:pt x="2849" y="1369"/>
                </a:lnTo>
                <a:lnTo>
                  <a:pt x="2882" y="1378"/>
                </a:lnTo>
                <a:lnTo>
                  <a:pt x="2918" y="1384"/>
                </a:lnTo>
                <a:lnTo>
                  <a:pt x="2959" y="1389"/>
                </a:lnTo>
                <a:lnTo>
                  <a:pt x="3004" y="1390"/>
                </a:lnTo>
                <a:close/>
                <a:moveTo>
                  <a:pt x="4387" y="1337"/>
                </a:moveTo>
                <a:lnTo>
                  <a:pt x="4438" y="1340"/>
                </a:lnTo>
                <a:lnTo>
                  <a:pt x="4485" y="1344"/>
                </a:lnTo>
                <a:lnTo>
                  <a:pt x="4528" y="1350"/>
                </a:lnTo>
                <a:lnTo>
                  <a:pt x="4565" y="1358"/>
                </a:lnTo>
                <a:lnTo>
                  <a:pt x="4600" y="1367"/>
                </a:lnTo>
                <a:lnTo>
                  <a:pt x="4630" y="1377"/>
                </a:lnTo>
                <a:lnTo>
                  <a:pt x="4657" y="1388"/>
                </a:lnTo>
                <a:lnTo>
                  <a:pt x="4680" y="1400"/>
                </a:lnTo>
                <a:lnTo>
                  <a:pt x="4700" y="1414"/>
                </a:lnTo>
                <a:lnTo>
                  <a:pt x="4716" y="1427"/>
                </a:lnTo>
                <a:lnTo>
                  <a:pt x="4730" y="1442"/>
                </a:lnTo>
                <a:lnTo>
                  <a:pt x="4740" y="1457"/>
                </a:lnTo>
                <a:lnTo>
                  <a:pt x="4753" y="1489"/>
                </a:lnTo>
                <a:lnTo>
                  <a:pt x="4757" y="1506"/>
                </a:lnTo>
                <a:lnTo>
                  <a:pt x="4758" y="1523"/>
                </a:lnTo>
                <a:lnTo>
                  <a:pt x="4756" y="1546"/>
                </a:lnTo>
                <a:lnTo>
                  <a:pt x="4748" y="1570"/>
                </a:lnTo>
                <a:lnTo>
                  <a:pt x="4736" y="1593"/>
                </a:lnTo>
                <a:lnTo>
                  <a:pt x="4721" y="1614"/>
                </a:lnTo>
                <a:lnTo>
                  <a:pt x="4700" y="1634"/>
                </a:lnTo>
                <a:lnTo>
                  <a:pt x="4676" y="1653"/>
                </a:lnTo>
                <a:lnTo>
                  <a:pt x="4648" y="1670"/>
                </a:lnTo>
                <a:lnTo>
                  <a:pt x="4617" y="1686"/>
                </a:lnTo>
                <a:lnTo>
                  <a:pt x="4583" y="1701"/>
                </a:lnTo>
                <a:lnTo>
                  <a:pt x="4545" y="1713"/>
                </a:lnTo>
                <a:lnTo>
                  <a:pt x="4505" y="1723"/>
                </a:lnTo>
                <a:lnTo>
                  <a:pt x="4462" y="1732"/>
                </a:lnTo>
                <a:lnTo>
                  <a:pt x="4416" y="1739"/>
                </a:lnTo>
                <a:lnTo>
                  <a:pt x="4368" y="1745"/>
                </a:lnTo>
                <a:lnTo>
                  <a:pt x="4318" y="1747"/>
                </a:lnTo>
                <a:lnTo>
                  <a:pt x="4266" y="1748"/>
                </a:lnTo>
                <a:lnTo>
                  <a:pt x="3913" y="1748"/>
                </a:lnTo>
                <a:lnTo>
                  <a:pt x="3702" y="1748"/>
                </a:lnTo>
                <a:lnTo>
                  <a:pt x="3707" y="1740"/>
                </a:lnTo>
                <a:lnTo>
                  <a:pt x="3712" y="1729"/>
                </a:lnTo>
                <a:lnTo>
                  <a:pt x="3717" y="1711"/>
                </a:lnTo>
                <a:lnTo>
                  <a:pt x="3723" y="1686"/>
                </a:lnTo>
                <a:lnTo>
                  <a:pt x="3727" y="1653"/>
                </a:lnTo>
                <a:lnTo>
                  <a:pt x="3731" y="1611"/>
                </a:lnTo>
                <a:lnTo>
                  <a:pt x="3732" y="1559"/>
                </a:lnTo>
                <a:lnTo>
                  <a:pt x="3735" y="1154"/>
                </a:lnTo>
                <a:lnTo>
                  <a:pt x="3734" y="1102"/>
                </a:lnTo>
                <a:lnTo>
                  <a:pt x="3731" y="1060"/>
                </a:lnTo>
                <a:lnTo>
                  <a:pt x="3725" y="1027"/>
                </a:lnTo>
                <a:lnTo>
                  <a:pt x="3719" y="1002"/>
                </a:lnTo>
                <a:lnTo>
                  <a:pt x="3707" y="972"/>
                </a:lnTo>
                <a:lnTo>
                  <a:pt x="3702" y="964"/>
                </a:lnTo>
                <a:lnTo>
                  <a:pt x="4012" y="964"/>
                </a:lnTo>
                <a:lnTo>
                  <a:pt x="4223" y="964"/>
                </a:lnTo>
                <a:lnTo>
                  <a:pt x="4272" y="965"/>
                </a:lnTo>
                <a:lnTo>
                  <a:pt x="4317" y="968"/>
                </a:lnTo>
                <a:lnTo>
                  <a:pt x="4361" y="971"/>
                </a:lnTo>
                <a:lnTo>
                  <a:pt x="4403" y="976"/>
                </a:lnTo>
                <a:lnTo>
                  <a:pt x="4442" y="983"/>
                </a:lnTo>
                <a:lnTo>
                  <a:pt x="4478" y="990"/>
                </a:lnTo>
                <a:lnTo>
                  <a:pt x="4541" y="1010"/>
                </a:lnTo>
                <a:lnTo>
                  <a:pt x="4569" y="1021"/>
                </a:lnTo>
                <a:lnTo>
                  <a:pt x="4592" y="1035"/>
                </a:lnTo>
                <a:lnTo>
                  <a:pt x="4614" y="1048"/>
                </a:lnTo>
                <a:lnTo>
                  <a:pt x="4623" y="1056"/>
                </a:lnTo>
                <a:lnTo>
                  <a:pt x="4631" y="1064"/>
                </a:lnTo>
                <a:lnTo>
                  <a:pt x="4645" y="1081"/>
                </a:lnTo>
                <a:lnTo>
                  <a:pt x="4655" y="1099"/>
                </a:lnTo>
                <a:lnTo>
                  <a:pt x="4660" y="1120"/>
                </a:lnTo>
                <a:lnTo>
                  <a:pt x="4663" y="1140"/>
                </a:lnTo>
                <a:lnTo>
                  <a:pt x="4662" y="1162"/>
                </a:lnTo>
                <a:lnTo>
                  <a:pt x="4657" y="1182"/>
                </a:lnTo>
                <a:lnTo>
                  <a:pt x="4650" y="1201"/>
                </a:lnTo>
                <a:lnTo>
                  <a:pt x="4640" y="1219"/>
                </a:lnTo>
                <a:lnTo>
                  <a:pt x="4629" y="1234"/>
                </a:lnTo>
                <a:lnTo>
                  <a:pt x="4614" y="1249"/>
                </a:lnTo>
                <a:lnTo>
                  <a:pt x="4598" y="1263"/>
                </a:lnTo>
                <a:lnTo>
                  <a:pt x="4580" y="1275"/>
                </a:lnTo>
                <a:lnTo>
                  <a:pt x="4539" y="1297"/>
                </a:lnTo>
                <a:lnTo>
                  <a:pt x="4516" y="1305"/>
                </a:lnTo>
                <a:lnTo>
                  <a:pt x="4493" y="1313"/>
                </a:lnTo>
                <a:lnTo>
                  <a:pt x="4442" y="1326"/>
                </a:lnTo>
                <a:lnTo>
                  <a:pt x="4387" y="1337"/>
                </a:lnTo>
                <a:close/>
                <a:moveTo>
                  <a:pt x="3983" y="1155"/>
                </a:moveTo>
                <a:lnTo>
                  <a:pt x="3983" y="1299"/>
                </a:lnTo>
                <a:lnTo>
                  <a:pt x="4027" y="1314"/>
                </a:lnTo>
                <a:lnTo>
                  <a:pt x="4052" y="1319"/>
                </a:lnTo>
                <a:lnTo>
                  <a:pt x="4077" y="1324"/>
                </a:lnTo>
                <a:lnTo>
                  <a:pt x="4132" y="1330"/>
                </a:lnTo>
                <a:lnTo>
                  <a:pt x="4197" y="1332"/>
                </a:lnTo>
                <a:lnTo>
                  <a:pt x="4223" y="1331"/>
                </a:lnTo>
                <a:lnTo>
                  <a:pt x="4248" y="1329"/>
                </a:lnTo>
                <a:lnTo>
                  <a:pt x="4293" y="1321"/>
                </a:lnTo>
                <a:lnTo>
                  <a:pt x="4315" y="1315"/>
                </a:lnTo>
                <a:lnTo>
                  <a:pt x="4334" y="1307"/>
                </a:lnTo>
                <a:lnTo>
                  <a:pt x="4352" y="1299"/>
                </a:lnTo>
                <a:lnTo>
                  <a:pt x="4368" y="1290"/>
                </a:lnTo>
                <a:lnTo>
                  <a:pt x="4395" y="1270"/>
                </a:lnTo>
                <a:lnTo>
                  <a:pt x="4416" y="1246"/>
                </a:lnTo>
                <a:lnTo>
                  <a:pt x="4423" y="1232"/>
                </a:lnTo>
                <a:lnTo>
                  <a:pt x="4429" y="1219"/>
                </a:lnTo>
                <a:lnTo>
                  <a:pt x="4431" y="1205"/>
                </a:lnTo>
                <a:lnTo>
                  <a:pt x="4433" y="1190"/>
                </a:lnTo>
                <a:lnTo>
                  <a:pt x="4431" y="1165"/>
                </a:lnTo>
                <a:lnTo>
                  <a:pt x="4427" y="1141"/>
                </a:lnTo>
                <a:lnTo>
                  <a:pt x="4420" y="1121"/>
                </a:lnTo>
                <a:lnTo>
                  <a:pt x="4410" y="1103"/>
                </a:lnTo>
                <a:lnTo>
                  <a:pt x="4396" y="1086"/>
                </a:lnTo>
                <a:lnTo>
                  <a:pt x="4382" y="1072"/>
                </a:lnTo>
                <a:lnTo>
                  <a:pt x="4363" y="1060"/>
                </a:lnTo>
                <a:lnTo>
                  <a:pt x="4343" y="1049"/>
                </a:lnTo>
                <a:lnTo>
                  <a:pt x="4320" y="1040"/>
                </a:lnTo>
                <a:lnTo>
                  <a:pt x="4297" y="1034"/>
                </a:lnTo>
                <a:lnTo>
                  <a:pt x="4270" y="1028"/>
                </a:lnTo>
                <a:lnTo>
                  <a:pt x="4242" y="1023"/>
                </a:lnTo>
                <a:lnTo>
                  <a:pt x="4181" y="1018"/>
                </a:lnTo>
                <a:lnTo>
                  <a:pt x="4113" y="1015"/>
                </a:lnTo>
                <a:lnTo>
                  <a:pt x="4051" y="1019"/>
                </a:lnTo>
                <a:lnTo>
                  <a:pt x="3992" y="1027"/>
                </a:lnTo>
                <a:lnTo>
                  <a:pt x="3985" y="1080"/>
                </a:lnTo>
                <a:lnTo>
                  <a:pt x="3983" y="1155"/>
                </a:lnTo>
                <a:close/>
                <a:moveTo>
                  <a:pt x="4231" y="1697"/>
                </a:moveTo>
                <a:lnTo>
                  <a:pt x="4285" y="1695"/>
                </a:lnTo>
                <a:lnTo>
                  <a:pt x="4336" y="1691"/>
                </a:lnTo>
                <a:lnTo>
                  <a:pt x="4380" y="1680"/>
                </a:lnTo>
                <a:lnTo>
                  <a:pt x="4401" y="1673"/>
                </a:lnTo>
                <a:lnTo>
                  <a:pt x="4420" y="1667"/>
                </a:lnTo>
                <a:lnTo>
                  <a:pt x="4451" y="1646"/>
                </a:lnTo>
                <a:lnTo>
                  <a:pt x="4464" y="1635"/>
                </a:lnTo>
                <a:lnTo>
                  <a:pt x="4475" y="1621"/>
                </a:lnTo>
                <a:lnTo>
                  <a:pt x="4484" y="1607"/>
                </a:lnTo>
                <a:lnTo>
                  <a:pt x="4489" y="1590"/>
                </a:lnTo>
                <a:lnTo>
                  <a:pt x="4494" y="1571"/>
                </a:lnTo>
                <a:lnTo>
                  <a:pt x="4495" y="1551"/>
                </a:lnTo>
                <a:lnTo>
                  <a:pt x="4494" y="1536"/>
                </a:lnTo>
                <a:lnTo>
                  <a:pt x="4492" y="1521"/>
                </a:lnTo>
                <a:lnTo>
                  <a:pt x="4487" y="1509"/>
                </a:lnTo>
                <a:lnTo>
                  <a:pt x="4481" y="1495"/>
                </a:lnTo>
                <a:lnTo>
                  <a:pt x="4465" y="1472"/>
                </a:lnTo>
                <a:lnTo>
                  <a:pt x="4455" y="1461"/>
                </a:lnTo>
                <a:lnTo>
                  <a:pt x="4444" y="1451"/>
                </a:lnTo>
                <a:lnTo>
                  <a:pt x="4417" y="1433"/>
                </a:lnTo>
                <a:lnTo>
                  <a:pt x="4387" y="1417"/>
                </a:lnTo>
                <a:lnTo>
                  <a:pt x="4353" y="1403"/>
                </a:lnTo>
                <a:lnTo>
                  <a:pt x="4316" y="1392"/>
                </a:lnTo>
                <a:lnTo>
                  <a:pt x="4276" y="1382"/>
                </a:lnTo>
                <a:lnTo>
                  <a:pt x="4234" y="1374"/>
                </a:lnTo>
                <a:lnTo>
                  <a:pt x="4192" y="1368"/>
                </a:lnTo>
                <a:lnTo>
                  <a:pt x="4149" y="1364"/>
                </a:lnTo>
                <a:lnTo>
                  <a:pt x="4106" y="1360"/>
                </a:lnTo>
                <a:lnTo>
                  <a:pt x="4063" y="1359"/>
                </a:lnTo>
                <a:lnTo>
                  <a:pt x="3983" y="1359"/>
                </a:lnTo>
                <a:lnTo>
                  <a:pt x="3983" y="1559"/>
                </a:lnTo>
                <a:lnTo>
                  <a:pt x="3984" y="1611"/>
                </a:lnTo>
                <a:lnTo>
                  <a:pt x="3987" y="1653"/>
                </a:lnTo>
                <a:lnTo>
                  <a:pt x="4032" y="1670"/>
                </a:lnTo>
                <a:lnTo>
                  <a:pt x="4060" y="1677"/>
                </a:lnTo>
                <a:lnTo>
                  <a:pt x="4088" y="1684"/>
                </a:lnTo>
                <a:lnTo>
                  <a:pt x="4120" y="1689"/>
                </a:lnTo>
                <a:lnTo>
                  <a:pt x="4155" y="1694"/>
                </a:lnTo>
                <a:lnTo>
                  <a:pt x="4191" y="1696"/>
                </a:lnTo>
                <a:lnTo>
                  <a:pt x="4231" y="1697"/>
                </a:lnTo>
                <a:close/>
                <a:moveTo>
                  <a:pt x="5855" y="964"/>
                </a:moveTo>
                <a:lnTo>
                  <a:pt x="5852" y="970"/>
                </a:lnTo>
                <a:lnTo>
                  <a:pt x="5844" y="992"/>
                </a:lnTo>
                <a:lnTo>
                  <a:pt x="5834" y="1031"/>
                </a:lnTo>
                <a:lnTo>
                  <a:pt x="5829" y="1061"/>
                </a:lnTo>
                <a:lnTo>
                  <a:pt x="5827" y="1097"/>
                </a:lnTo>
                <a:lnTo>
                  <a:pt x="5827" y="1155"/>
                </a:lnTo>
                <a:lnTo>
                  <a:pt x="5827" y="1305"/>
                </a:lnTo>
                <a:lnTo>
                  <a:pt x="5826" y="1347"/>
                </a:lnTo>
                <a:lnTo>
                  <a:pt x="5822" y="1388"/>
                </a:lnTo>
                <a:lnTo>
                  <a:pt x="5816" y="1430"/>
                </a:lnTo>
                <a:lnTo>
                  <a:pt x="5807" y="1470"/>
                </a:lnTo>
                <a:lnTo>
                  <a:pt x="5793" y="1509"/>
                </a:lnTo>
                <a:lnTo>
                  <a:pt x="5776" y="1548"/>
                </a:lnTo>
                <a:lnTo>
                  <a:pt x="5767" y="1566"/>
                </a:lnTo>
                <a:lnTo>
                  <a:pt x="5756" y="1584"/>
                </a:lnTo>
                <a:lnTo>
                  <a:pt x="5732" y="1618"/>
                </a:lnTo>
                <a:lnTo>
                  <a:pt x="5702" y="1650"/>
                </a:lnTo>
                <a:lnTo>
                  <a:pt x="5669" y="1678"/>
                </a:lnTo>
                <a:lnTo>
                  <a:pt x="5651" y="1691"/>
                </a:lnTo>
                <a:lnTo>
                  <a:pt x="5631" y="1703"/>
                </a:lnTo>
                <a:lnTo>
                  <a:pt x="5588" y="1725"/>
                </a:lnTo>
                <a:lnTo>
                  <a:pt x="5565" y="1734"/>
                </a:lnTo>
                <a:lnTo>
                  <a:pt x="5540" y="1742"/>
                </a:lnTo>
                <a:lnTo>
                  <a:pt x="5486" y="1754"/>
                </a:lnTo>
                <a:lnTo>
                  <a:pt x="5427" y="1762"/>
                </a:lnTo>
                <a:lnTo>
                  <a:pt x="5394" y="1764"/>
                </a:lnTo>
                <a:lnTo>
                  <a:pt x="5361" y="1765"/>
                </a:lnTo>
                <a:lnTo>
                  <a:pt x="5296" y="1763"/>
                </a:lnTo>
                <a:lnTo>
                  <a:pt x="5236" y="1759"/>
                </a:lnTo>
                <a:lnTo>
                  <a:pt x="5181" y="1750"/>
                </a:lnTo>
                <a:lnTo>
                  <a:pt x="5130" y="1738"/>
                </a:lnTo>
                <a:lnTo>
                  <a:pt x="5083" y="1722"/>
                </a:lnTo>
                <a:lnTo>
                  <a:pt x="5041" y="1704"/>
                </a:lnTo>
                <a:lnTo>
                  <a:pt x="5003" y="1683"/>
                </a:lnTo>
                <a:lnTo>
                  <a:pt x="4970" y="1658"/>
                </a:lnTo>
                <a:lnTo>
                  <a:pt x="4940" y="1629"/>
                </a:lnTo>
                <a:lnTo>
                  <a:pt x="4917" y="1599"/>
                </a:lnTo>
                <a:lnTo>
                  <a:pt x="4895" y="1563"/>
                </a:lnTo>
                <a:lnTo>
                  <a:pt x="4879" y="1527"/>
                </a:lnTo>
                <a:lnTo>
                  <a:pt x="4867" y="1486"/>
                </a:lnTo>
                <a:lnTo>
                  <a:pt x="4862" y="1466"/>
                </a:lnTo>
                <a:lnTo>
                  <a:pt x="4858" y="1443"/>
                </a:lnTo>
                <a:lnTo>
                  <a:pt x="4853" y="1398"/>
                </a:lnTo>
                <a:lnTo>
                  <a:pt x="4853" y="1349"/>
                </a:lnTo>
                <a:lnTo>
                  <a:pt x="4858" y="1155"/>
                </a:lnTo>
                <a:lnTo>
                  <a:pt x="4857" y="1104"/>
                </a:lnTo>
                <a:lnTo>
                  <a:pt x="4854" y="1063"/>
                </a:lnTo>
                <a:lnTo>
                  <a:pt x="4850" y="1030"/>
                </a:lnTo>
                <a:lnTo>
                  <a:pt x="4844" y="1004"/>
                </a:lnTo>
                <a:lnTo>
                  <a:pt x="4838" y="986"/>
                </a:lnTo>
                <a:lnTo>
                  <a:pt x="4834" y="973"/>
                </a:lnTo>
                <a:lnTo>
                  <a:pt x="4828" y="964"/>
                </a:lnTo>
                <a:lnTo>
                  <a:pt x="5143" y="964"/>
                </a:lnTo>
                <a:lnTo>
                  <a:pt x="5139" y="973"/>
                </a:lnTo>
                <a:lnTo>
                  <a:pt x="5134" y="986"/>
                </a:lnTo>
                <a:lnTo>
                  <a:pt x="5129" y="1004"/>
                </a:lnTo>
                <a:lnTo>
                  <a:pt x="5120" y="1063"/>
                </a:lnTo>
                <a:lnTo>
                  <a:pt x="5116" y="1104"/>
                </a:lnTo>
                <a:lnTo>
                  <a:pt x="5115" y="1155"/>
                </a:lnTo>
                <a:lnTo>
                  <a:pt x="5116" y="1382"/>
                </a:lnTo>
                <a:lnTo>
                  <a:pt x="5118" y="1437"/>
                </a:lnTo>
                <a:lnTo>
                  <a:pt x="5126" y="1493"/>
                </a:lnTo>
                <a:lnTo>
                  <a:pt x="5133" y="1519"/>
                </a:lnTo>
                <a:lnTo>
                  <a:pt x="5142" y="1545"/>
                </a:lnTo>
                <a:lnTo>
                  <a:pt x="5154" y="1569"/>
                </a:lnTo>
                <a:lnTo>
                  <a:pt x="5168" y="1592"/>
                </a:lnTo>
                <a:lnTo>
                  <a:pt x="5184" y="1613"/>
                </a:lnTo>
                <a:lnTo>
                  <a:pt x="5203" y="1633"/>
                </a:lnTo>
                <a:lnTo>
                  <a:pt x="5226" y="1650"/>
                </a:lnTo>
                <a:lnTo>
                  <a:pt x="5252" y="1663"/>
                </a:lnTo>
                <a:lnTo>
                  <a:pt x="5283" y="1676"/>
                </a:lnTo>
                <a:lnTo>
                  <a:pt x="5316" y="1684"/>
                </a:lnTo>
                <a:lnTo>
                  <a:pt x="5353" y="1689"/>
                </a:lnTo>
                <a:lnTo>
                  <a:pt x="5394" y="1692"/>
                </a:lnTo>
                <a:lnTo>
                  <a:pt x="5442" y="1689"/>
                </a:lnTo>
                <a:lnTo>
                  <a:pt x="5485" y="1684"/>
                </a:lnTo>
                <a:lnTo>
                  <a:pt x="5505" y="1679"/>
                </a:lnTo>
                <a:lnTo>
                  <a:pt x="5524" y="1673"/>
                </a:lnTo>
                <a:lnTo>
                  <a:pt x="5542" y="1668"/>
                </a:lnTo>
                <a:lnTo>
                  <a:pt x="5559" y="1660"/>
                </a:lnTo>
                <a:lnTo>
                  <a:pt x="5576" y="1652"/>
                </a:lnTo>
                <a:lnTo>
                  <a:pt x="5592" y="1644"/>
                </a:lnTo>
                <a:lnTo>
                  <a:pt x="5621" y="1624"/>
                </a:lnTo>
                <a:lnTo>
                  <a:pt x="5646" y="1601"/>
                </a:lnTo>
                <a:lnTo>
                  <a:pt x="5668" y="1576"/>
                </a:lnTo>
                <a:lnTo>
                  <a:pt x="5688" y="1548"/>
                </a:lnTo>
                <a:lnTo>
                  <a:pt x="5703" y="1517"/>
                </a:lnTo>
                <a:lnTo>
                  <a:pt x="5717" y="1484"/>
                </a:lnTo>
                <a:lnTo>
                  <a:pt x="5727" y="1449"/>
                </a:lnTo>
                <a:lnTo>
                  <a:pt x="5736" y="1411"/>
                </a:lnTo>
                <a:lnTo>
                  <a:pt x="5742" y="1373"/>
                </a:lnTo>
                <a:lnTo>
                  <a:pt x="5745" y="1333"/>
                </a:lnTo>
                <a:lnTo>
                  <a:pt x="5746" y="1291"/>
                </a:lnTo>
                <a:lnTo>
                  <a:pt x="5746" y="1246"/>
                </a:lnTo>
                <a:lnTo>
                  <a:pt x="5748" y="1154"/>
                </a:lnTo>
                <a:lnTo>
                  <a:pt x="5746" y="1102"/>
                </a:lnTo>
                <a:lnTo>
                  <a:pt x="5743" y="1060"/>
                </a:lnTo>
                <a:lnTo>
                  <a:pt x="5733" y="1002"/>
                </a:lnTo>
                <a:lnTo>
                  <a:pt x="5722" y="972"/>
                </a:lnTo>
                <a:lnTo>
                  <a:pt x="5717" y="964"/>
                </a:lnTo>
                <a:lnTo>
                  <a:pt x="5855" y="964"/>
                </a:lnTo>
                <a:close/>
                <a:moveTo>
                  <a:pt x="7015" y="1559"/>
                </a:moveTo>
                <a:lnTo>
                  <a:pt x="7016" y="1601"/>
                </a:lnTo>
                <a:lnTo>
                  <a:pt x="7018" y="1637"/>
                </a:lnTo>
                <a:lnTo>
                  <a:pt x="7022" y="1667"/>
                </a:lnTo>
                <a:lnTo>
                  <a:pt x="7026" y="1692"/>
                </a:lnTo>
                <a:lnTo>
                  <a:pt x="7086" y="1748"/>
                </a:lnTo>
                <a:lnTo>
                  <a:pt x="7048" y="1748"/>
                </a:lnTo>
                <a:lnTo>
                  <a:pt x="6899" y="1748"/>
                </a:lnTo>
                <a:lnTo>
                  <a:pt x="6726" y="1748"/>
                </a:lnTo>
                <a:lnTo>
                  <a:pt x="6402" y="1427"/>
                </a:lnTo>
                <a:lnTo>
                  <a:pt x="6087" y="1115"/>
                </a:lnTo>
                <a:lnTo>
                  <a:pt x="6085" y="1155"/>
                </a:lnTo>
                <a:lnTo>
                  <a:pt x="6085" y="1559"/>
                </a:lnTo>
                <a:lnTo>
                  <a:pt x="6088" y="1611"/>
                </a:lnTo>
                <a:lnTo>
                  <a:pt x="6091" y="1653"/>
                </a:lnTo>
                <a:lnTo>
                  <a:pt x="6097" y="1686"/>
                </a:lnTo>
                <a:lnTo>
                  <a:pt x="6102" y="1711"/>
                </a:lnTo>
                <a:lnTo>
                  <a:pt x="6114" y="1740"/>
                </a:lnTo>
                <a:lnTo>
                  <a:pt x="6119" y="1748"/>
                </a:lnTo>
                <a:lnTo>
                  <a:pt x="5971" y="1748"/>
                </a:lnTo>
                <a:lnTo>
                  <a:pt x="5975" y="1740"/>
                </a:lnTo>
                <a:lnTo>
                  <a:pt x="5988" y="1711"/>
                </a:lnTo>
                <a:lnTo>
                  <a:pt x="5994" y="1686"/>
                </a:lnTo>
                <a:lnTo>
                  <a:pt x="5999" y="1653"/>
                </a:lnTo>
                <a:lnTo>
                  <a:pt x="6002" y="1634"/>
                </a:lnTo>
                <a:lnTo>
                  <a:pt x="6003" y="1611"/>
                </a:lnTo>
                <a:lnTo>
                  <a:pt x="6004" y="1559"/>
                </a:lnTo>
                <a:lnTo>
                  <a:pt x="6007" y="1154"/>
                </a:lnTo>
                <a:lnTo>
                  <a:pt x="6005" y="1083"/>
                </a:lnTo>
                <a:lnTo>
                  <a:pt x="5998" y="1032"/>
                </a:lnTo>
                <a:lnTo>
                  <a:pt x="5956" y="994"/>
                </a:lnTo>
                <a:lnTo>
                  <a:pt x="5921" y="964"/>
                </a:lnTo>
                <a:lnTo>
                  <a:pt x="6268" y="964"/>
                </a:lnTo>
                <a:lnTo>
                  <a:pt x="6932" y="1601"/>
                </a:lnTo>
                <a:lnTo>
                  <a:pt x="6933" y="1559"/>
                </a:lnTo>
                <a:lnTo>
                  <a:pt x="6937" y="1154"/>
                </a:lnTo>
                <a:lnTo>
                  <a:pt x="6935" y="1102"/>
                </a:lnTo>
                <a:lnTo>
                  <a:pt x="6931" y="1060"/>
                </a:lnTo>
                <a:lnTo>
                  <a:pt x="6925" y="1027"/>
                </a:lnTo>
                <a:lnTo>
                  <a:pt x="6920" y="1002"/>
                </a:lnTo>
                <a:lnTo>
                  <a:pt x="6908" y="972"/>
                </a:lnTo>
                <a:lnTo>
                  <a:pt x="6903" y="964"/>
                </a:lnTo>
                <a:lnTo>
                  <a:pt x="7048" y="964"/>
                </a:lnTo>
                <a:lnTo>
                  <a:pt x="7043" y="972"/>
                </a:lnTo>
                <a:lnTo>
                  <a:pt x="7032" y="1002"/>
                </a:lnTo>
                <a:lnTo>
                  <a:pt x="7025" y="1027"/>
                </a:lnTo>
                <a:lnTo>
                  <a:pt x="7020" y="1060"/>
                </a:lnTo>
                <a:lnTo>
                  <a:pt x="7018" y="1080"/>
                </a:lnTo>
                <a:lnTo>
                  <a:pt x="7016" y="1103"/>
                </a:lnTo>
                <a:lnTo>
                  <a:pt x="7015" y="1155"/>
                </a:lnTo>
                <a:lnTo>
                  <a:pt x="7015" y="1559"/>
                </a:lnTo>
                <a:close/>
                <a:moveTo>
                  <a:pt x="7750" y="964"/>
                </a:moveTo>
                <a:lnTo>
                  <a:pt x="7855" y="969"/>
                </a:lnTo>
                <a:lnTo>
                  <a:pt x="7905" y="973"/>
                </a:lnTo>
                <a:lnTo>
                  <a:pt x="7955" y="981"/>
                </a:lnTo>
                <a:lnTo>
                  <a:pt x="8002" y="990"/>
                </a:lnTo>
                <a:lnTo>
                  <a:pt x="8047" y="1003"/>
                </a:lnTo>
                <a:lnTo>
                  <a:pt x="8090" y="1018"/>
                </a:lnTo>
                <a:lnTo>
                  <a:pt x="8129" y="1036"/>
                </a:lnTo>
                <a:lnTo>
                  <a:pt x="8166" y="1056"/>
                </a:lnTo>
                <a:lnTo>
                  <a:pt x="8183" y="1068"/>
                </a:lnTo>
                <a:lnTo>
                  <a:pt x="8199" y="1079"/>
                </a:lnTo>
                <a:lnTo>
                  <a:pt x="8227" y="1106"/>
                </a:lnTo>
                <a:lnTo>
                  <a:pt x="8240" y="1120"/>
                </a:lnTo>
                <a:lnTo>
                  <a:pt x="8252" y="1136"/>
                </a:lnTo>
                <a:lnTo>
                  <a:pt x="8271" y="1169"/>
                </a:lnTo>
                <a:lnTo>
                  <a:pt x="8286" y="1205"/>
                </a:lnTo>
                <a:lnTo>
                  <a:pt x="8294" y="1246"/>
                </a:lnTo>
                <a:lnTo>
                  <a:pt x="8296" y="1267"/>
                </a:lnTo>
                <a:lnTo>
                  <a:pt x="8297" y="1289"/>
                </a:lnTo>
                <a:lnTo>
                  <a:pt x="8295" y="1333"/>
                </a:lnTo>
                <a:lnTo>
                  <a:pt x="8291" y="1355"/>
                </a:lnTo>
                <a:lnTo>
                  <a:pt x="8287" y="1376"/>
                </a:lnTo>
                <a:lnTo>
                  <a:pt x="8274" y="1418"/>
                </a:lnTo>
                <a:lnTo>
                  <a:pt x="8257" y="1460"/>
                </a:lnTo>
                <a:lnTo>
                  <a:pt x="8246" y="1481"/>
                </a:lnTo>
                <a:lnTo>
                  <a:pt x="8235" y="1500"/>
                </a:lnTo>
                <a:lnTo>
                  <a:pt x="8208" y="1537"/>
                </a:lnTo>
                <a:lnTo>
                  <a:pt x="8176" y="1574"/>
                </a:lnTo>
                <a:lnTo>
                  <a:pt x="8138" y="1608"/>
                </a:lnTo>
                <a:lnTo>
                  <a:pt x="8118" y="1622"/>
                </a:lnTo>
                <a:lnTo>
                  <a:pt x="8098" y="1638"/>
                </a:lnTo>
                <a:lnTo>
                  <a:pt x="8075" y="1652"/>
                </a:lnTo>
                <a:lnTo>
                  <a:pt x="8051" y="1666"/>
                </a:lnTo>
                <a:lnTo>
                  <a:pt x="8026" y="1678"/>
                </a:lnTo>
                <a:lnTo>
                  <a:pt x="8000" y="1691"/>
                </a:lnTo>
                <a:lnTo>
                  <a:pt x="7973" y="1701"/>
                </a:lnTo>
                <a:lnTo>
                  <a:pt x="7945" y="1711"/>
                </a:lnTo>
                <a:lnTo>
                  <a:pt x="7886" y="1727"/>
                </a:lnTo>
                <a:lnTo>
                  <a:pt x="7821" y="1739"/>
                </a:lnTo>
                <a:lnTo>
                  <a:pt x="7753" y="1747"/>
                </a:lnTo>
                <a:lnTo>
                  <a:pt x="7717" y="1750"/>
                </a:lnTo>
                <a:lnTo>
                  <a:pt x="7679" y="1750"/>
                </a:lnTo>
                <a:lnTo>
                  <a:pt x="7513" y="1750"/>
                </a:lnTo>
                <a:lnTo>
                  <a:pt x="7203" y="1750"/>
                </a:lnTo>
                <a:lnTo>
                  <a:pt x="7208" y="1742"/>
                </a:lnTo>
                <a:lnTo>
                  <a:pt x="7212" y="1730"/>
                </a:lnTo>
                <a:lnTo>
                  <a:pt x="7218" y="1712"/>
                </a:lnTo>
                <a:lnTo>
                  <a:pt x="7224" y="1687"/>
                </a:lnTo>
                <a:lnTo>
                  <a:pt x="7228" y="1654"/>
                </a:lnTo>
                <a:lnTo>
                  <a:pt x="7232" y="1611"/>
                </a:lnTo>
                <a:lnTo>
                  <a:pt x="7233" y="1559"/>
                </a:lnTo>
                <a:lnTo>
                  <a:pt x="7236" y="1154"/>
                </a:lnTo>
                <a:lnTo>
                  <a:pt x="7235" y="1102"/>
                </a:lnTo>
                <a:lnTo>
                  <a:pt x="7232" y="1060"/>
                </a:lnTo>
                <a:lnTo>
                  <a:pt x="7226" y="1027"/>
                </a:lnTo>
                <a:lnTo>
                  <a:pt x="7219" y="1002"/>
                </a:lnTo>
                <a:lnTo>
                  <a:pt x="7208" y="972"/>
                </a:lnTo>
                <a:lnTo>
                  <a:pt x="7203" y="964"/>
                </a:lnTo>
                <a:lnTo>
                  <a:pt x="7513" y="964"/>
                </a:lnTo>
                <a:lnTo>
                  <a:pt x="7750" y="964"/>
                </a:lnTo>
                <a:close/>
                <a:moveTo>
                  <a:pt x="7712" y="1703"/>
                </a:moveTo>
                <a:lnTo>
                  <a:pt x="7753" y="1701"/>
                </a:lnTo>
                <a:lnTo>
                  <a:pt x="7792" y="1696"/>
                </a:lnTo>
                <a:lnTo>
                  <a:pt x="7827" y="1688"/>
                </a:lnTo>
                <a:lnTo>
                  <a:pt x="7860" y="1678"/>
                </a:lnTo>
                <a:lnTo>
                  <a:pt x="7889" y="1664"/>
                </a:lnTo>
                <a:lnTo>
                  <a:pt x="7915" y="1649"/>
                </a:lnTo>
                <a:lnTo>
                  <a:pt x="7940" y="1629"/>
                </a:lnTo>
                <a:lnTo>
                  <a:pt x="7962" y="1609"/>
                </a:lnTo>
                <a:lnTo>
                  <a:pt x="7980" y="1585"/>
                </a:lnTo>
                <a:lnTo>
                  <a:pt x="7996" y="1560"/>
                </a:lnTo>
                <a:lnTo>
                  <a:pt x="8009" y="1533"/>
                </a:lnTo>
                <a:lnTo>
                  <a:pt x="8021" y="1503"/>
                </a:lnTo>
                <a:lnTo>
                  <a:pt x="8030" y="1473"/>
                </a:lnTo>
                <a:lnTo>
                  <a:pt x="8035" y="1440"/>
                </a:lnTo>
                <a:lnTo>
                  <a:pt x="8039" y="1407"/>
                </a:lnTo>
                <a:lnTo>
                  <a:pt x="8040" y="1371"/>
                </a:lnTo>
                <a:lnTo>
                  <a:pt x="8038" y="1325"/>
                </a:lnTo>
                <a:lnTo>
                  <a:pt x="8032" y="1283"/>
                </a:lnTo>
                <a:lnTo>
                  <a:pt x="8027" y="1264"/>
                </a:lnTo>
                <a:lnTo>
                  <a:pt x="8022" y="1245"/>
                </a:lnTo>
                <a:lnTo>
                  <a:pt x="8015" y="1226"/>
                </a:lnTo>
                <a:lnTo>
                  <a:pt x="8008" y="1209"/>
                </a:lnTo>
                <a:lnTo>
                  <a:pt x="8000" y="1194"/>
                </a:lnTo>
                <a:lnTo>
                  <a:pt x="7991" y="1178"/>
                </a:lnTo>
                <a:lnTo>
                  <a:pt x="7982" y="1163"/>
                </a:lnTo>
                <a:lnTo>
                  <a:pt x="7972" y="1148"/>
                </a:lnTo>
                <a:lnTo>
                  <a:pt x="7949" y="1122"/>
                </a:lnTo>
                <a:lnTo>
                  <a:pt x="7923" y="1099"/>
                </a:lnTo>
                <a:lnTo>
                  <a:pt x="7896" y="1079"/>
                </a:lnTo>
                <a:lnTo>
                  <a:pt x="7866" y="1062"/>
                </a:lnTo>
                <a:lnTo>
                  <a:pt x="7835" y="1048"/>
                </a:lnTo>
                <a:lnTo>
                  <a:pt x="7802" y="1036"/>
                </a:lnTo>
                <a:lnTo>
                  <a:pt x="7767" y="1027"/>
                </a:lnTo>
                <a:lnTo>
                  <a:pt x="7731" y="1021"/>
                </a:lnTo>
                <a:lnTo>
                  <a:pt x="7695" y="1018"/>
                </a:lnTo>
                <a:lnTo>
                  <a:pt x="7658" y="1015"/>
                </a:lnTo>
                <a:lnTo>
                  <a:pt x="7620" y="1015"/>
                </a:lnTo>
                <a:lnTo>
                  <a:pt x="7580" y="1019"/>
                </a:lnTo>
                <a:lnTo>
                  <a:pt x="7535" y="1026"/>
                </a:lnTo>
                <a:lnTo>
                  <a:pt x="7490" y="1037"/>
                </a:lnTo>
                <a:lnTo>
                  <a:pt x="7484" y="1087"/>
                </a:lnTo>
                <a:lnTo>
                  <a:pt x="7482" y="1155"/>
                </a:lnTo>
                <a:lnTo>
                  <a:pt x="7482" y="1559"/>
                </a:lnTo>
                <a:lnTo>
                  <a:pt x="7483" y="1608"/>
                </a:lnTo>
                <a:lnTo>
                  <a:pt x="7487" y="1647"/>
                </a:lnTo>
                <a:lnTo>
                  <a:pt x="7507" y="1660"/>
                </a:lnTo>
                <a:lnTo>
                  <a:pt x="7530" y="1670"/>
                </a:lnTo>
                <a:lnTo>
                  <a:pt x="7553" y="1679"/>
                </a:lnTo>
                <a:lnTo>
                  <a:pt x="7580" y="1687"/>
                </a:lnTo>
                <a:lnTo>
                  <a:pt x="7609" y="1694"/>
                </a:lnTo>
                <a:lnTo>
                  <a:pt x="7640" y="1698"/>
                </a:lnTo>
                <a:lnTo>
                  <a:pt x="7675" y="1702"/>
                </a:lnTo>
                <a:lnTo>
                  <a:pt x="7712" y="1703"/>
                </a:lnTo>
                <a:close/>
                <a:moveTo>
                  <a:pt x="8688" y="1697"/>
                </a:moveTo>
                <a:lnTo>
                  <a:pt x="8840" y="1698"/>
                </a:lnTo>
                <a:lnTo>
                  <a:pt x="8966" y="1698"/>
                </a:lnTo>
                <a:lnTo>
                  <a:pt x="9020" y="1696"/>
                </a:lnTo>
                <a:lnTo>
                  <a:pt x="9069" y="1693"/>
                </a:lnTo>
                <a:lnTo>
                  <a:pt x="9113" y="1687"/>
                </a:lnTo>
                <a:lnTo>
                  <a:pt x="9153" y="1678"/>
                </a:lnTo>
                <a:lnTo>
                  <a:pt x="9190" y="1667"/>
                </a:lnTo>
                <a:lnTo>
                  <a:pt x="9224" y="1652"/>
                </a:lnTo>
                <a:lnTo>
                  <a:pt x="9256" y="1633"/>
                </a:lnTo>
                <a:lnTo>
                  <a:pt x="9286" y="1609"/>
                </a:lnTo>
                <a:lnTo>
                  <a:pt x="9315" y="1580"/>
                </a:lnTo>
                <a:lnTo>
                  <a:pt x="9344" y="1546"/>
                </a:lnTo>
                <a:lnTo>
                  <a:pt x="9372" y="1507"/>
                </a:lnTo>
                <a:lnTo>
                  <a:pt x="9401" y="1460"/>
                </a:lnTo>
                <a:lnTo>
                  <a:pt x="9442" y="1465"/>
                </a:lnTo>
                <a:lnTo>
                  <a:pt x="9393" y="1753"/>
                </a:lnTo>
                <a:lnTo>
                  <a:pt x="8897" y="1751"/>
                </a:lnTo>
                <a:lnTo>
                  <a:pt x="8400" y="1748"/>
                </a:lnTo>
                <a:lnTo>
                  <a:pt x="8405" y="1740"/>
                </a:lnTo>
                <a:lnTo>
                  <a:pt x="8414" y="1711"/>
                </a:lnTo>
                <a:lnTo>
                  <a:pt x="8418" y="1686"/>
                </a:lnTo>
                <a:lnTo>
                  <a:pt x="8423" y="1653"/>
                </a:lnTo>
                <a:lnTo>
                  <a:pt x="8426" y="1611"/>
                </a:lnTo>
                <a:lnTo>
                  <a:pt x="8428" y="1559"/>
                </a:lnTo>
                <a:lnTo>
                  <a:pt x="8431" y="1154"/>
                </a:lnTo>
                <a:lnTo>
                  <a:pt x="8430" y="1102"/>
                </a:lnTo>
                <a:lnTo>
                  <a:pt x="8425" y="1060"/>
                </a:lnTo>
                <a:lnTo>
                  <a:pt x="8415" y="1002"/>
                </a:lnTo>
                <a:lnTo>
                  <a:pt x="8405" y="972"/>
                </a:lnTo>
                <a:lnTo>
                  <a:pt x="8400" y="964"/>
                </a:lnTo>
                <a:lnTo>
                  <a:pt x="8874" y="964"/>
                </a:lnTo>
                <a:lnTo>
                  <a:pt x="9349" y="964"/>
                </a:lnTo>
                <a:lnTo>
                  <a:pt x="9398" y="1249"/>
                </a:lnTo>
                <a:lnTo>
                  <a:pt x="9356" y="1254"/>
                </a:lnTo>
                <a:lnTo>
                  <a:pt x="9329" y="1211"/>
                </a:lnTo>
                <a:lnTo>
                  <a:pt x="9302" y="1173"/>
                </a:lnTo>
                <a:lnTo>
                  <a:pt x="9274" y="1140"/>
                </a:lnTo>
                <a:lnTo>
                  <a:pt x="9261" y="1125"/>
                </a:lnTo>
                <a:lnTo>
                  <a:pt x="9246" y="1113"/>
                </a:lnTo>
                <a:lnTo>
                  <a:pt x="9218" y="1089"/>
                </a:lnTo>
                <a:lnTo>
                  <a:pt x="9187" y="1070"/>
                </a:lnTo>
                <a:lnTo>
                  <a:pt x="9154" y="1054"/>
                </a:lnTo>
                <a:lnTo>
                  <a:pt x="9119" y="1042"/>
                </a:lnTo>
                <a:lnTo>
                  <a:pt x="9081" y="1032"/>
                </a:lnTo>
                <a:lnTo>
                  <a:pt x="9040" y="1026"/>
                </a:lnTo>
                <a:lnTo>
                  <a:pt x="8994" y="1021"/>
                </a:lnTo>
                <a:lnTo>
                  <a:pt x="8943" y="1018"/>
                </a:lnTo>
                <a:lnTo>
                  <a:pt x="8828" y="1015"/>
                </a:lnTo>
                <a:lnTo>
                  <a:pt x="8688" y="1015"/>
                </a:lnTo>
                <a:lnTo>
                  <a:pt x="8680" y="1071"/>
                </a:lnTo>
                <a:lnTo>
                  <a:pt x="8678" y="1110"/>
                </a:lnTo>
                <a:lnTo>
                  <a:pt x="8677" y="1155"/>
                </a:lnTo>
                <a:lnTo>
                  <a:pt x="8677" y="1308"/>
                </a:lnTo>
                <a:lnTo>
                  <a:pt x="9308" y="1308"/>
                </a:lnTo>
                <a:lnTo>
                  <a:pt x="9308" y="1360"/>
                </a:lnTo>
                <a:lnTo>
                  <a:pt x="8677" y="1360"/>
                </a:lnTo>
                <a:lnTo>
                  <a:pt x="8677" y="1559"/>
                </a:lnTo>
                <a:lnTo>
                  <a:pt x="8678" y="1604"/>
                </a:lnTo>
                <a:lnTo>
                  <a:pt x="8680" y="1642"/>
                </a:lnTo>
                <a:lnTo>
                  <a:pt x="8684" y="1672"/>
                </a:lnTo>
                <a:lnTo>
                  <a:pt x="8688" y="16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sin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1333C36-1DDA-469D-A0C5-6C5A2A7F67F1}" type="datetime1">
              <a:rPr lang="fi-FI" smtClean="0"/>
              <a:t>5.5.2022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0B54FB67-B8C9-4BBB-B5A2-1B07C620855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329941" y="6325200"/>
            <a:ext cx="1094799" cy="183600"/>
          </a:xfrm>
          <a:custGeom>
            <a:avLst/>
            <a:gdLst>
              <a:gd name="T0" fmla="*/ 10196 w 10625"/>
              <a:gd name="T1" fmla="*/ 1559 h 1779"/>
              <a:gd name="T2" fmla="*/ 9754 w 10625"/>
              <a:gd name="T3" fmla="*/ 1046 h 1779"/>
              <a:gd name="T4" fmla="*/ 37 w 10625"/>
              <a:gd name="T5" fmla="*/ 799 h 1779"/>
              <a:gd name="T6" fmla="*/ 389 w 10625"/>
              <a:gd name="T7" fmla="*/ 364 h 1779"/>
              <a:gd name="T8" fmla="*/ 1109 w 10625"/>
              <a:gd name="T9" fmla="*/ 803 h 1779"/>
              <a:gd name="T10" fmla="*/ 307 w 10625"/>
              <a:gd name="T11" fmla="*/ 732 h 1779"/>
              <a:gd name="T12" fmla="*/ 2349 w 10625"/>
              <a:gd name="T13" fmla="*/ 282 h 1779"/>
              <a:gd name="T14" fmla="*/ 2020 w 10625"/>
              <a:gd name="T15" fmla="*/ 801 h 1779"/>
              <a:gd name="T16" fmla="*/ 1125 w 10625"/>
              <a:gd name="T17" fmla="*/ 471 h 1779"/>
              <a:gd name="T18" fmla="*/ 1782 w 10625"/>
              <a:gd name="T19" fmla="*/ 0 h 1779"/>
              <a:gd name="T20" fmla="*/ 2104 w 10625"/>
              <a:gd name="T21" fmla="*/ 369 h 1779"/>
              <a:gd name="T22" fmla="*/ 1471 w 10625"/>
              <a:gd name="T23" fmla="*/ 125 h 1779"/>
              <a:gd name="T24" fmla="*/ 1563 w 10625"/>
              <a:gd name="T25" fmla="*/ 690 h 1779"/>
              <a:gd name="T26" fmla="*/ 3955 w 10625"/>
              <a:gd name="T27" fmla="*/ 715 h 1779"/>
              <a:gd name="T28" fmla="*/ 2526 w 10625"/>
              <a:gd name="T29" fmla="*/ 758 h 1779"/>
              <a:gd name="T30" fmla="*/ 3572 w 10625"/>
              <a:gd name="T31" fmla="*/ 263 h 1779"/>
              <a:gd name="T32" fmla="*/ 4947 w 10625"/>
              <a:gd name="T33" fmla="*/ 113 h 1779"/>
              <a:gd name="T34" fmla="*/ 5550 w 10625"/>
              <a:gd name="T35" fmla="*/ 74 h 1779"/>
              <a:gd name="T36" fmla="*/ 5901 w 10625"/>
              <a:gd name="T37" fmla="*/ 770 h 1779"/>
              <a:gd name="T38" fmla="*/ 6159 w 10625"/>
              <a:gd name="T39" fmla="*/ 147 h 1779"/>
              <a:gd name="T40" fmla="*/ 6118 w 10625"/>
              <a:gd name="T41" fmla="*/ 736 h 1779"/>
              <a:gd name="T42" fmla="*/ 5311 w 10625"/>
              <a:gd name="T43" fmla="*/ 651 h 1779"/>
              <a:gd name="T44" fmla="*/ 6407 w 10625"/>
              <a:gd name="T45" fmla="*/ 836 h 1779"/>
              <a:gd name="T46" fmla="*/ 7345 w 10625"/>
              <a:gd name="T47" fmla="*/ 60 h 1779"/>
              <a:gd name="T48" fmla="*/ 991 w 10625"/>
              <a:gd name="T49" fmla="*/ 1254 h 1779"/>
              <a:gd name="T50" fmla="*/ 277 w 10625"/>
              <a:gd name="T51" fmla="*/ 1405 h 1779"/>
              <a:gd name="T52" fmla="*/ 1788 w 10625"/>
              <a:gd name="T53" fmla="*/ 927 h 1779"/>
              <a:gd name="T54" fmla="*/ 2368 w 10625"/>
              <a:gd name="T55" fmla="*/ 1365 h 1779"/>
              <a:gd name="T56" fmla="*/ 1609 w 10625"/>
              <a:gd name="T57" fmla="*/ 1771 h 1779"/>
              <a:gd name="T58" fmla="*/ 1165 w 10625"/>
              <a:gd name="T59" fmla="*/ 1222 h 1779"/>
              <a:gd name="T60" fmla="*/ 1943 w 10625"/>
              <a:gd name="T61" fmla="*/ 1684 h 1779"/>
              <a:gd name="T62" fmla="*/ 2029 w 10625"/>
              <a:gd name="T63" fmla="*/ 1182 h 1779"/>
              <a:gd name="T64" fmla="*/ 1398 w 10625"/>
              <a:gd name="T65" fmla="*/ 1124 h 1779"/>
              <a:gd name="T66" fmla="*/ 1721 w 10625"/>
              <a:gd name="T67" fmla="*/ 1685 h 1779"/>
              <a:gd name="T68" fmla="*/ 3428 w 10625"/>
              <a:gd name="T69" fmla="*/ 1624 h 1779"/>
              <a:gd name="T70" fmla="*/ 2783 w 10625"/>
              <a:gd name="T71" fmla="*/ 1397 h 1779"/>
              <a:gd name="T72" fmla="*/ 2485 w 10625"/>
              <a:gd name="T73" fmla="*/ 1013 h 1779"/>
              <a:gd name="T74" fmla="*/ 3498 w 10625"/>
              <a:gd name="T75" fmla="*/ 1124 h 1779"/>
              <a:gd name="T76" fmla="*/ 3191 w 10625"/>
              <a:gd name="T77" fmla="*/ 1087 h 1779"/>
              <a:gd name="T78" fmla="*/ 2918 w 10625"/>
              <a:gd name="T79" fmla="*/ 1384 h 1779"/>
              <a:gd name="T80" fmla="*/ 4736 w 10625"/>
              <a:gd name="T81" fmla="*/ 1593 h 1779"/>
              <a:gd name="T82" fmla="*/ 3731 w 10625"/>
              <a:gd name="T83" fmla="*/ 1611 h 1779"/>
              <a:gd name="T84" fmla="*/ 4623 w 10625"/>
              <a:gd name="T85" fmla="*/ 1056 h 1779"/>
              <a:gd name="T86" fmla="*/ 4027 w 10625"/>
              <a:gd name="T87" fmla="*/ 1314 h 1779"/>
              <a:gd name="T88" fmla="*/ 4410 w 10625"/>
              <a:gd name="T89" fmla="*/ 1103 h 1779"/>
              <a:gd name="T90" fmla="*/ 4451 w 10625"/>
              <a:gd name="T91" fmla="*/ 1646 h 1779"/>
              <a:gd name="T92" fmla="*/ 4149 w 10625"/>
              <a:gd name="T93" fmla="*/ 1364 h 1779"/>
              <a:gd name="T94" fmla="*/ 5827 w 10625"/>
              <a:gd name="T95" fmla="*/ 1305 h 1779"/>
              <a:gd name="T96" fmla="*/ 5296 w 10625"/>
              <a:gd name="T97" fmla="*/ 1763 h 1779"/>
              <a:gd name="T98" fmla="*/ 4844 w 10625"/>
              <a:gd name="T99" fmla="*/ 1004 h 1779"/>
              <a:gd name="T100" fmla="*/ 5252 w 10625"/>
              <a:gd name="T101" fmla="*/ 1663 h 1779"/>
              <a:gd name="T102" fmla="*/ 5742 w 10625"/>
              <a:gd name="T103" fmla="*/ 1373 h 1779"/>
              <a:gd name="T104" fmla="*/ 6087 w 10625"/>
              <a:gd name="T105" fmla="*/ 1115 h 1779"/>
              <a:gd name="T106" fmla="*/ 5921 w 10625"/>
              <a:gd name="T107" fmla="*/ 964 h 1779"/>
              <a:gd name="T108" fmla="*/ 7855 w 10625"/>
              <a:gd name="T109" fmla="*/ 969 h 1779"/>
              <a:gd name="T110" fmla="*/ 8274 w 10625"/>
              <a:gd name="T111" fmla="*/ 1418 h 1779"/>
              <a:gd name="T112" fmla="*/ 7203 w 10625"/>
              <a:gd name="T113" fmla="*/ 1750 h 1779"/>
              <a:gd name="T114" fmla="*/ 7860 w 10625"/>
              <a:gd name="T115" fmla="*/ 1678 h 1779"/>
              <a:gd name="T116" fmla="*/ 7982 w 10625"/>
              <a:gd name="T117" fmla="*/ 1163 h 1779"/>
              <a:gd name="T118" fmla="*/ 7507 w 10625"/>
              <a:gd name="T119" fmla="*/ 1660 h 1779"/>
              <a:gd name="T120" fmla="*/ 9372 w 10625"/>
              <a:gd name="T121" fmla="*/ 1507 h 1779"/>
              <a:gd name="T122" fmla="*/ 9356 w 10625"/>
              <a:gd name="T123" fmla="*/ 1254 h 1779"/>
              <a:gd name="T124" fmla="*/ 9308 w 10625"/>
              <a:gd name="T125" fmla="*/ 1360 h 1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625" h="1779">
                <a:moveTo>
                  <a:pt x="10575" y="961"/>
                </a:moveTo>
                <a:lnTo>
                  <a:pt x="10625" y="1249"/>
                </a:lnTo>
                <a:lnTo>
                  <a:pt x="10605" y="1254"/>
                </a:lnTo>
                <a:lnTo>
                  <a:pt x="10563" y="1190"/>
                </a:lnTo>
                <a:lnTo>
                  <a:pt x="10543" y="1163"/>
                </a:lnTo>
                <a:lnTo>
                  <a:pt x="10524" y="1139"/>
                </a:lnTo>
                <a:lnTo>
                  <a:pt x="10503" y="1118"/>
                </a:lnTo>
                <a:lnTo>
                  <a:pt x="10482" y="1099"/>
                </a:lnTo>
                <a:lnTo>
                  <a:pt x="10461" y="1082"/>
                </a:lnTo>
                <a:lnTo>
                  <a:pt x="10439" y="1069"/>
                </a:lnTo>
                <a:lnTo>
                  <a:pt x="10416" y="1056"/>
                </a:lnTo>
                <a:lnTo>
                  <a:pt x="10391" y="1046"/>
                </a:lnTo>
                <a:lnTo>
                  <a:pt x="10366" y="1038"/>
                </a:lnTo>
                <a:lnTo>
                  <a:pt x="10339" y="1030"/>
                </a:lnTo>
                <a:lnTo>
                  <a:pt x="10309" y="1026"/>
                </a:lnTo>
                <a:lnTo>
                  <a:pt x="10278" y="1021"/>
                </a:lnTo>
                <a:lnTo>
                  <a:pt x="10207" y="1015"/>
                </a:lnTo>
                <a:lnTo>
                  <a:pt x="10199" y="1072"/>
                </a:lnTo>
                <a:lnTo>
                  <a:pt x="10197" y="1110"/>
                </a:lnTo>
                <a:lnTo>
                  <a:pt x="10196" y="1155"/>
                </a:lnTo>
                <a:lnTo>
                  <a:pt x="10196" y="1559"/>
                </a:lnTo>
                <a:lnTo>
                  <a:pt x="10197" y="1611"/>
                </a:lnTo>
                <a:lnTo>
                  <a:pt x="10201" y="1653"/>
                </a:lnTo>
                <a:lnTo>
                  <a:pt x="10211" y="1711"/>
                </a:lnTo>
                <a:lnTo>
                  <a:pt x="10221" y="1740"/>
                </a:lnTo>
                <a:lnTo>
                  <a:pt x="10227" y="1748"/>
                </a:lnTo>
                <a:lnTo>
                  <a:pt x="9919" y="1748"/>
                </a:lnTo>
                <a:lnTo>
                  <a:pt x="9924" y="1740"/>
                </a:lnTo>
                <a:lnTo>
                  <a:pt x="9933" y="1711"/>
                </a:lnTo>
                <a:lnTo>
                  <a:pt x="9938" y="1686"/>
                </a:lnTo>
                <a:lnTo>
                  <a:pt x="9942" y="1653"/>
                </a:lnTo>
                <a:lnTo>
                  <a:pt x="9945" y="1611"/>
                </a:lnTo>
                <a:lnTo>
                  <a:pt x="9947" y="1559"/>
                </a:lnTo>
                <a:lnTo>
                  <a:pt x="9950" y="1154"/>
                </a:lnTo>
                <a:lnTo>
                  <a:pt x="9949" y="1108"/>
                </a:lnTo>
                <a:lnTo>
                  <a:pt x="9947" y="1071"/>
                </a:lnTo>
                <a:lnTo>
                  <a:pt x="9943" y="1040"/>
                </a:lnTo>
                <a:lnTo>
                  <a:pt x="9939" y="1015"/>
                </a:lnTo>
                <a:lnTo>
                  <a:pt x="9902" y="1018"/>
                </a:lnTo>
                <a:lnTo>
                  <a:pt x="9868" y="1021"/>
                </a:lnTo>
                <a:lnTo>
                  <a:pt x="9807" y="1030"/>
                </a:lnTo>
                <a:lnTo>
                  <a:pt x="9754" y="1046"/>
                </a:lnTo>
                <a:lnTo>
                  <a:pt x="9729" y="1056"/>
                </a:lnTo>
                <a:lnTo>
                  <a:pt x="9706" y="1069"/>
                </a:lnTo>
                <a:lnTo>
                  <a:pt x="9685" y="1082"/>
                </a:lnTo>
                <a:lnTo>
                  <a:pt x="9663" y="1099"/>
                </a:lnTo>
                <a:lnTo>
                  <a:pt x="9643" y="1118"/>
                </a:lnTo>
                <a:lnTo>
                  <a:pt x="9622" y="1139"/>
                </a:lnTo>
                <a:lnTo>
                  <a:pt x="9602" y="1163"/>
                </a:lnTo>
                <a:lnTo>
                  <a:pt x="9583" y="1190"/>
                </a:lnTo>
                <a:lnTo>
                  <a:pt x="9541" y="1254"/>
                </a:lnTo>
                <a:lnTo>
                  <a:pt x="9521" y="1249"/>
                </a:lnTo>
                <a:lnTo>
                  <a:pt x="9571" y="961"/>
                </a:lnTo>
                <a:lnTo>
                  <a:pt x="10072" y="964"/>
                </a:lnTo>
                <a:lnTo>
                  <a:pt x="10575" y="961"/>
                </a:lnTo>
                <a:close/>
                <a:moveTo>
                  <a:pt x="7595" y="248"/>
                </a:moveTo>
                <a:lnTo>
                  <a:pt x="7735" y="437"/>
                </a:lnTo>
                <a:lnTo>
                  <a:pt x="7595" y="609"/>
                </a:lnTo>
                <a:lnTo>
                  <a:pt x="7595" y="248"/>
                </a:lnTo>
                <a:close/>
                <a:moveTo>
                  <a:pt x="23" y="836"/>
                </a:moveTo>
                <a:lnTo>
                  <a:pt x="27" y="828"/>
                </a:lnTo>
                <a:lnTo>
                  <a:pt x="32" y="817"/>
                </a:lnTo>
                <a:lnTo>
                  <a:pt x="37" y="799"/>
                </a:lnTo>
                <a:lnTo>
                  <a:pt x="43" y="774"/>
                </a:lnTo>
                <a:lnTo>
                  <a:pt x="48" y="741"/>
                </a:lnTo>
                <a:lnTo>
                  <a:pt x="51" y="699"/>
                </a:lnTo>
                <a:lnTo>
                  <a:pt x="52" y="647"/>
                </a:lnTo>
                <a:lnTo>
                  <a:pt x="56" y="242"/>
                </a:lnTo>
                <a:lnTo>
                  <a:pt x="54" y="189"/>
                </a:lnTo>
                <a:lnTo>
                  <a:pt x="51" y="147"/>
                </a:lnTo>
                <a:lnTo>
                  <a:pt x="45" y="113"/>
                </a:lnTo>
                <a:lnTo>
                  <a:pt x="40" y="90"/>
                </a:lnTo>
                <a:lnTo>
                  <a:pt x="27" y="60"/>
                </a:lnTo>
                <a:lnTo>
                  <a:pt x="23" y="52"/>
                </a:lnTo>
                <a:lnTo>
                  <a:pt x="332" y="52"/>
                </a:lnTo>
                <a:lnTo>
                  <a:pt x="328" y="60"/>
                </a:lnTo>
                <a:lnTo>
                  <a:pt x="323" y="71"/>
                </a:lnTo>
                <a:lnTo>
                  <a:pt x="317" y="90"/>
                </a:lnTo>
                <a:lnTo>
                  <a:pt x="312" y="115"/>
                </a:lnTo>
                <a:lnTo>
                  <a:pt x="307" y="147"/>
                </a:lnTo>
                <a:lnTo>
                  <a:pt x="304" y="189"/>
                </a:lnTo>
                <a:lnTo>
                  <a:pt x="303" y="243"/>
                </a:lnTo>
                <a:lnTo>
                  <a:pt x="303" y="408"/>
                </a:lnTo>
                <a:lnTo>
                  <a:pt x="389" y="364"/>
                </a:lnTo>
                <a:lnTo>
                  <a:pt x="485" y="310"/>
                </a:lnTo>
                <a:lnTo>
                  <a:pt x="684" y="192"/>
                </a:lnTo>
                <a:lnTo>
                  <a:pt x="841" y="93"/>
                </a:lnTo>
                <a:lnTo>
                  <a:pt x="906" y="52"/>
                </a:lnTo>
                <a:lnTo>
                  <a:pt x="1092" y="50"/>
                </a:lnTo>
                <a:lnTo>
                  <a:pt x="1092" y="68"/>
                </a:lnTo>
                <a:lnTo>
                  <a:pt x="1071" y="69"/>
                </a:lnTo>
                <a:lnTo>
                  <a:pt x="1050" y="74"/>
                </a:lnTo>
                <a:lnTo>
                  <a:pt x="1000" y="90"/>
                </a:lnTo>
                <a:lnTo>
                  <a:pt x="973" y="101"/>
                </a:lnTo>
                <a:lnTo>
                  <a:pt x="943" y="116"/>
                </a:lnTo>
                <a:lnTo>
                  <a:pt x="879" y="149"/>
                </a:lnTo>
                <a:lnTo>
                  <a:pt x="808" y="189"/>
                </a:lnTo>
                <a:lnTo>
                  <a:pt x="731" y="236"/>
                </a:lnTo>
                <a:lnTo>
                  <a:pt x="562" y="343"/>
                </a:lnTo>
                <a:lnTo>
                  <a:pt x="703" y="476"/>
                </a:lnTo>
                <a:lnTo>
                  <a:pt x="875" y="633"/>
                </a:lnTo>
                <a:lnTo>
                  <a:pt x="961" y="705"/>
                </a:lnTo>
                <a:lnTo>
                  <a:pt x="1041" y="764"/>
                </a:lnTo>
                <a:lnTo>
                  <a:pt x="1077" y="786"/>
                </a:lnTo>
                <a:lnTo>
                  <a:pt x="1109" y="803"/>
                </a:lnTo>
                <a:lnTo>
                  <a:pt x="1137" y="816"/>
                </a:lnTo>
                <a:lnTo>
                  <a:pt x="1150" y="819"/>
                </a:lnTo>
                <a:lnTo>
                  <a:pt x="1161" y="820"/>
                </a:lnTo>
                <a:lnTo>
                  <a:pt x="1161" y="838"/>
                </a:lnTo>
                <a:lnTo>
                  <a:pt x="731" y="840"/>
                </a:lnTo>
                <a:lnTo>
                  <a:pt x="728" y="829"/>
                </a:lnTo>
                <a:lnTo>
                  <a:pt x="718" y="813"/>
                </a:lnTo>
                <a:lnTo>
                  <a:pt x="682" y="767"/>
                </a:lnTo>
                <a:lnTo>
                  <a:pt x="630" y="707"/>
                </a:lnTo>
                <a:lnTo>
                  <a:pt x="567" y="641"/>
                </a:lnTo>
                <a:lnTo>
                  <a:pt x="533" y="608"/>
                </a:lnTo>
                <a:lnTo>
                  <a:pt x="497" y="576"/>
                </a:lnTo>
                <a:lnTo>
                  <a:pt x="461" y="546"/>
                </a:lnTo>
                <a:lnTo>
                  <a:pt x="426" y="518"/>
                </a:lnTo>
                <a:lnTo>
                  <a:pt x="391" y="495"/>
                </a:lnTo>
                <a:lnTo>
                  <a:pt x="359" y="476"/>
                </a:lnTo>
                <a:lnTo>
                  <a:pt x="329" y="463"/>
                </a:lnTo>
                <a:lnTo>
                  <a:pt x="303" y="455"/>
                </a:lnTo>
                <a:lnTo>
                  <a:pt x="303" y="635"/>
                </a:lnTo>
                <a:lnTo>
                  <a:pt x="304" y="689"/>
                </a:lnTo>
                <a:lnTo>
                  <a:pt x="307" y="732"/>
                </a:lnTo>
                <a:lnTo>
                  <a:pt x="312" y="767"/>
                </a:lnTo>
                <a:lnTo>
                  <a:pt x="317" y="793"/>
                </a:lnTo>
                <a:lnTo>
                  <a:pt x="323" y="813"/>
                </a:lnTo>
                <a:lnTo>
                  <a:pt x="328" y="826"/>
                </a:lnTo>
                <a:lnTo>
                  <a:pt x="332" y="836"/>
                </a:lnTo>
                <a:lnTo>
                  <a:pt x="23" y="836"/>
                </a:lnTo>
                <a:close/>
                <a:moveTo>
                  <a:pt x="1782" y="0"/>
                </a:moveTo>
                <a:lnTo>
                  <a:pt x="1844" y="2"/>
                </a:lnTo>
                <a:lnTo>
                  <a:pt x="1905" y="8"/>
                </a:lnTo>
                <a:lnTo>
                  <a:pt x="1961" y="16"/>
                </a:lnTo>
                <a:lnTo>
                  <a:pt x="2016" y="27"/>
                </a:lnTo>
                <a:lnTo>
                  <a:pt x="2068" y="43"/>
                </a:lnTo>
                <a:lnTo>
                  <a:pt x="2115" y="60"/>
                </a:lnTo>
                <a:lnTo>
                  <a:pt x="2160" y="82"/>
                </a:lnTo>
                <a:lnTo>
                  <a:pt x="2200" y="105"/>
                </a:lnTo>
                <a:lnTo>
                  <a:pt x="2238" y="132"/>
                </a:lnTo>
                <a:lnTo>
                  <a:pt x="2271" y="161"/>
                </a:lnTo>
                <a:lnTo>
                  <a:pt x="2299" y="193"/>
                </a:lnTo>
                <a:lnTo>
                  <a:pt x="2323" y="227"/>
                </a:lnTo>
                <a:lnTo>
                  <a:pt x="2341" y="263"/>
                </a:lnTo>
                <a:lnTo>
                  <a:pt x="2349" y="282"/>
                </a:lnTo>
                <a:lnTo>
                  <a:pt x="2355" y="303"/>
                </a:lnTo>
                <a:lnTo>
                  <a:pt x="2359" y="322"/>
                </a:lnTo>
                <a:lnTo>
                  <a:pt x="2363" y="344"/>
                </a:lnTo>
                <a:lnTo>
                  <a:pt x="2365" y="364"/>
                </a:lnTo>
                <a:lnTo>
                  <a:pt x="2366" y="387"/>
                </a:lnTo>
                <a:lnTo>
                  <a:pt x="2365" y="413"/>
                </a:lnTo>
                <a:lnTo>
                  <a:pt x="2363" y="438"/>
                </a:lnTo>
                <a:lnTo>
                  <a:pt x="2358" y="463"/>
                </a:lnTo>
                <a:lnTo>
                  <a:pt x="2352" y="488"/>
                </a:lnTo>
                <a:lnTo>
                  <a:pt x="2344" y="512"/>
                </a:lnTo>
                <a:lnTo>
                  <a:pt x="2335" y="534"/>
                </a:lnTo>
                <a:lnTo>
                  <a:pt x="2313" y="579"/>
                </a:lnTo>
                <a:lnTo>
                  <a:pt x="2299" y="599"/>
                </a:lnTo>
                <a:lnTo>
                  <a:pt x="2283" y="619"/>
                </a:lnTo>
                <a:lnTo>
                  <a:pt x="2267" y="639"/>
                </a:lnTo>
                <a:lnTo>
                  <a:pt x="2250" y="658"/>
                </a:lnTo>
                <a:lnTo>
                  <a:pt x="2212" y="693"/>
                </a:lnTo>
                <a:lnTo>
                  <a:pt x="2169" y="725"/>
                </a:lnTo>
                <a:lnTo>
                  <a:pt x="2122" y="754"/>
                </a:lnTo>
                <a:lnTo>
                  <a:pt x="2072" y="779"/>
                </a:lnTo>
                <a:lnTo>
                  <a:pt x="2020" y="801"/>
                </a:lnTo>
                <a:lnTo>
                  <a:pt x="1965" y="819"/>
                </a:lnTo>
                <a:lnTo>
                  <a:pt x="1907" y="834"/>
                </a:lnTo>
                <a:lnTo>
                  <a:pt x="1848" y="844"/>
                </a:lnTo>
                <a:lnTo>
                  <a:pt x="1787" y="851"/>
                </a:lnTo>
                <a:lnTo>
                  <a:pt x="1725" y="853"/>
                </a:lnTo>
                <a:lnTo>
                  <a:pt x="1663" y="851"/>
                </a:lnTo>
                <a:lnTo>
                  <a:pt x="1603" y="845"/>
                </a:lnTo>
                <a:lnTo>
                  <a:pt x="1544" y="836"/>
                </a:lnTo>
                <a:lnTo>
                  <a:pt x="1488" y="823"/>
                </a:lnTo>
                <a:lnTo>
                  <a:pt x="1436" y="807"/>
                </a:lnTo>
                <a:lnTo>
                  <a:pt x="1386" y="787"/>
                </a:lnTo>
                <a:lnTo>
                  <a:pt x="1340" y="765"/>
                </a:lnTo>
                <a:lnTo>
                  <a:pt x="1298" y="739"/>
                </a:lnTo>
                <a:lnTo>
                  <a:pt x="1259" y="711"/>
                </a:lnTo>
                <a:lnTo>
                  <a:pt x="1224" y="681"/>
                </a:lnTo>
                <a:lnTo>
                  <a:pt x="1195" y="647"/>
                </a:lnTo>
                <a:lnTo>
                  <a:pt x="1170" y="611"/>
                </a:lnTo>
                <a:lnTo>
                  <a:pt x="1151" y="574"/>
                </a:lnTo>
                <a:lnTo>
                  <a:pt x="1136" y="534"/>
                </a:lnTo>
                <a:lnTo>
                  <a:pt x="1127" y="492"/>
                </a:lnTo>
                <a:lnTo>
                  <a:pt x="1125" y="471"/>
                </a:lnTo>
                <a:lnTo>
                  <a:pt x="1123" y="449"/>
                </a:lnTo>
                <a:lnTo>
                  <a:pt x="1125" y="423"/>
                </a:lnTo>
                <a:lnTo>
                  <a:pt x="1127" y="398"/>
                </a:lnTo>
                <a:lnTo>
                  <a:pt x="1133" y="373"/>
                </a:lnTo>
                <a:lnTo>
                  <a:pt x="1138" y="349"/>
                </a:lnTo>
                <a:lnTo>
                  <a:pt x="1146" y="326"/>
                </a:lnTo>
                <a:lnTo>
                  <a:pt x="1156" y="303"/>
                </a:lnTo>
                <a:lnTo>
                  <a:pt x="1168" y="281"/>
                </a:lnTo>
                <a:lnTo>
                  <a:pt x="1180" y="260"/>
                </a:lnTo>
                <a:lnTo>
                  <a:pt x="1210" y="220"/>
                </a:lnTo>
                <a:lnTo>
                  <a:pt x="1245" y="184"/>
                </a:lnTo>
                <a:lnTo>
                  <a:pt x="1286" y="150"/>
                </a:lnTo>
                <a:lnTo>
                  <a:pt x="1330" y="119"/>
                </a:lnTo>
                <a:lnTo>
                  <a:pt x="1377" y="92"/>
                </a:lnTo>
                <a:lnTo>
                  <a:pt x="1428" y="68"/>
                </a:lnTo>
                <a:lnTo>
                  <a:pt x="1483" y="48"/>
                </a:lnTo>
                <a:lnTo>
                  <a:pt x="1539" y="31"/>
                </a:lnTo>
                <a:lnTo>
                  <a:pt x="1598" y="18"/>
                </a:lnTo>
                <a:lnTo>
                  <a:pt x="1659" y="8"/>
                </a:lnTo>
                <a:lnTo>
                  <a:pt x="1720" y="2"/>
                </a:lnTo>
                <a:lnTo>
                  <a:pt x="1782" y="0"/>
                </a:lnTo>
                <a:close/>
                <a:moveTo>
                  <a:pt x="1851" y="771"/>
                </a:moveTo>
                <a:lnTo>
                  <a:pt x="1886" y="769"/>
                </a:lnTo>
                <a:lnTo>
                  <a:pt x="1920" y="765"/>
                </a:lnTo>
                <a:lnTo>
                  <a:pt x="1950" y="758"/>
                </a:lnTo>
                <a:lnTo>
                  <a:pt x="1978" y="748"/>
                </a:lnTo>
                <a:lnTo>
                  <a:pt x="2003" y="736"/>
                </a:lnTo>
                <a:lnTo>
                  <a:pt x="2026" y="722"/>
                </a:lnTo>
                <a:lnTo>
                  <a:pt x="2046" y="706"/>
                </a:lnTo>
                <a:lnTo>
                  <a:pt x="2064" y="688"/>
                </a:lnTo>
                <a:lnTo>
                  <a:pt x="2080" y="667"/>
                </a:lnTo>
                <a:lnTo>
                  <a:pt x="2094" y="647"/>
                </a:lnTo>
                <a:lnTo>
                  <a:pt x="2105" y="624"/>
                </a:lnTo>
                <a:lnTo>
                  <a:pt x="2114" y="601"/>
                </a:lnTo>
                <a:lnTo>
                  <a:pt x="2121" y="577"/>
                </a:lnTo>
                <a:lnTo>
                  <a:pt x="2126" y="554"/>
                </a:lnTo>
                <a:lnTo>
                  <a:pt x="2129" y="529"/>
                </a:lnTo>
                <a:lnTo>
                  <a:pt x="2130" y="504"/>
                </a:lnTo>
                <a:lnTo>
                  <a:pt x="2127" y="456"/>
                </a:lnTo>
                <a:lnTo>
                  <a:pt x="2123" y="433"/>
                </a:lnTo>
                <a:lnTo>
                  <a:pt x="2118" y="411"/>
                </a:lnTo>
                <a:lnTo>
                  <a:pt x="2104" y="369"/>
                </a:lnTo>
                <a:lnTo>
                  <a:pt x="2086" y="328"/>
                </a:lnTo>
                <a:lnTo>
                  <a:pt x="2063" y="290"/>
                </a:lnTo>
                <a:lnTo>
                  <a:pt x="2050" y="272"/>
                </a:lnTo>
                <a:lnTo>
                  <a:pt x="2036" y="255"/>
                </a:lnTo>
                <a:lnTo>
                  <a:pt x="2021" y="239"/>
                </a:lnTo>
                <a:lnTo>
                  <a:pt x="2007" y="223"/>
                </a:lnTo>
                <a:lnTo>
                  <a:pt x="1973" y="194"/>
                </a:lnTo>
                <a:lnTo>
                  <a:pt x="1937" y="168"/>
                </a:lnTo>
                <a:lnTo>
                  <a:pt x="1899" y="144"/>
                </a:lnTo>
                <a:lnTo>
                  <a:pt x="1859" y="125"/>
                </a:lnTo>
                <a:lnTo>
                  <a:pt x="1818" y="108"/>
                </a:lnTo>
                <a:lnTo>
                  <a:pt x="1776" y="95"/>
                </a:lnTo>
                <a:lnTo>
                  <a:pt x="1733" y="85"/>
                </a:lnTo>
                <a:lnTo>
                  <a:pt x="1691" y="79"/>
                </a:lnTo>
                <a:lnTo>
                  <a:pt x="1649" y="78"/>
                </a:lnTo>
                <a:lnTo>
                  <a:pt x="1612" y="79"/>
                </a:lnTo>
                <a:lnTo>
                  <a:pt x="1578" y="84"/>
                </a:lnTo>
                <a:lnTo>
                  <a:pt x="1547" y="91"/>
                </a:lnTo>
                <a:lnTo>
                  <a:pt x="1519" y="100"/>
                </a:lnTo>
                <a:lnTo>
                  <a:pt x="1494" y="111"/>
                </a:lnTo>
                <a:lnTo>
                  <a:pt x="1471" y="125"/>
                </a:lnTo>
                <a:lnTo>
                  <a:pt x="1451" y="141"/>
                </a:lnTo>
                <a:lnTo>
                  <a:pt x="1433" y="158"/>
                </a:lnTo>
                <a:lnTo>
                  <a:pt x="1418" y="177"/>
                </a:lnTo>
                <a:lnTo>
                  <a:pt x="1405" y="197"/>
                </a:lnTo>
                <a:lnTo>
                  <a:pt x="1394" y="220"/>
                </a:lnTo>
                <a:lnTo>
                  <a:pt x="1385" y="243"/>
                </a:lnTo>
                <a:lnTo>
                  <a:pt x="1379" y="268"/>
                </a:lnTo>
                <a:lnTo>
                  <a:pt x="1374" y="293"/>
                </a:lnTo>
                <a:lnTo>
                  <a:pt x="1371" y="346"/>
                </a:lnTo>
                <a:lnTo>
                  <a:pt x="1373" y="375"/>
                </a:lnTo>
                <a:lnTo>
                  <a:pt x="1377" y="407"/>
                </a:lnTo>
                <a:lnTo>
                  <a:pt x="1385" y="440"/>
                </a:lnTo>
                <a:lnTo>
                  <a:pt x="1397" y="475"/>
                </a:lnTo>
                <a:lnTo>
                  <a:pt x="1411" y="511"/>
                </a:lnTo>
                <a:lnTo>
                  <a:pt x="1430" y="546"/>
                </a:lnTo>
                <a:lnTo>
                  <a:pt x="1452" y="581"/>
                </a:lnTo>
                <a:lnTo>
                  <a:pt x="1478" y="615"/>
                </a:lnTo>
                <a:lnTo>
                  <a:pt x="1493" y="631"/>
                </a:lnTo>
                <a:lnTo>
                  <a:pt x="1509" y="647"/>
                </a:lnTo>
                <a:lnTo>
                  <a:pt x="1544" y="676"/>
                </a:lnTo>
                <a:lnTo>
                  <a:pt x="1563" y="690"/>
                </a:lnTo>
                <a:lnTo>
                  <a:pt x="1583" y="702"/>
                </a:lnTo>
                <a:lnTo>
                  <a:pt x="1627" y="726"/>
                </a:lnTo>
                <a:lnTo>
                  <a:pt x="1676" y="744"/>
                </a:lnTo>
                <a:lnTo>
                  <a:pt x="1729" y="759"/>
                </a:lnTo>
                <a:lnTo>
                  <a:pt x="1788" y="768"/>
                </a:lnTo>
                <a:lnTo>
                  <a:pt x="1851" y="771"/>
                </a:lnTo>
                <a:close/>
                <a:moveTo>
                  <a:pt x="4917" y="836"/>
                </a:moveTo>
                <a:lnTo>
                  <a:pt x="4915" y="808"/>
                </a:lnTo>
                <a:lnTo>
                  <a:pt x="4910" y="776"/>
                </a:lnTo>
                <a:lnTo>
                  <a:pt x="4892" y="702"/>
                </a:lnTo>
                <a:lnTo>
                  <a:pt x="4776" y="371"/>
                </a:lnTo>
                <a:lnTo>
                  <a:pt x="4747" y="295"/>
                </a:lnTo>
                <a:lnTo>
                  <a:pt x="4718" y="229"/>
                </a:lnTo>
                <a:lnTo>
                  <a:pt x="4473" y="835"/>
                </a:lnTo>
                <a:lnTo>
                  <a:pt x="4440" y="835"/>
                </a:lnTo>
                <a:lnTo>
                  <a:pt x="4400" y="761"/>
                </a:lnTo>
                <a:lnTo>
                  <a:pt x="4179" y="358"/>
                </a:lnTo>
                <a:lnTo>
                  <a:pt x="4138" y="292"/>
                </a:lnTo>
                <a:lnTo>
                  <a:pt x="4098" y="227"/>
                </a:lnTo>
                <a:lnTo>
                  <a:pt x="3965" y="673"/>
                </a:lnTo>
                <a:lnTo>
                  <a:pt x="3955" y="715"/>
                </a:lnTo>
                <a:lnTo>
                  <a:pt x="3947" y="758"/>
                </a:lnTo>
                <a:lnTo>
                  <a:pt x="3943" y="799"/>
                </a:lnTo>
                <a:lnTo>
                  <a:pt x="3943" y="818"/>
                </a:lnTo>
                <a:lnTo>
                  <a:pt x="3944" y="836"/>
                </a:lnTo>
                <a:lnTo>
                  <a:pt x="3803" y="837"/>
                </a:lnTo>
                <a:lnTo>
                  <a:pt x="3495" y="836"/>
                </a:lnTo>
                <a:lnTo>
                  <a:pt x="3494" y="808"/>
                </a:lnTo>
                <a:lnTo>
                  <a:pt x="3488" y="776"/>
                </a:lnTo>
                <a:lnTo>
                  <a:pt x="3470" y="702"/>
                </a:lnTo>
                <a:lnTo>
                  <a:pt x="3356" y="371"/>
                </a:lnTo>
                <a:lnTo>
                  <a:pt x="3326" y="295"/>
                </a:lnTo>
                <a:lnTo>
                  <a:pt x="3297" y="229"/>
                </a:lnTo>
                <a:lnTo>
                  <a:pt x="3052" y="835"/>
                </a:lnTo>
                <a:lnTo>
                  <a:pt x="3019" y="835"/>
                </a:lnTo>
                <a:lnTo>
                  <a:pt x="2978" y="761"/>
                </a:lnTo>
                <a:lnTo>
                  <a:pt x="2758" y="358"/>
                </a:lnTo>
                <a:lnTo>
                  <a:pt x="2716" y="292"/>
                </a:lnTo>
                <a:lnTo>
                  <a:pt x="2677" y="227"/>
                </a:lnTo>
                <a:lnTo>
                  <a:pt x="2544" y="673"/>
                </a:lnTo>
                <a:lnTo>
                  <a:pt x="2534" y="715"/>
                </a:lnTo>
                <a:lnTo>
                  <a:pt x="2526" y="758"/>
                </a:lnTo>
                <a:lnTo>
                  <a:pt x="2521" y="799"/>
                </a:lnTo>
                <a:lnTo>
                  <a:pt x="2521" y="818"/>
                </a:lnTo>
                <a:lnTo>
                  <a:pt x="2522" y="836"/>
                </a:lnTo>
                <a:lnTo>
                  <a:pt x="2382" y="837"/>
                </a:lnTo>
                <a:lnTo>
                  <a:pt x="2399" y="803"/>
                </a:lnTo>
                <a:lnTo>
                  <a:pt x="2417" y="760"/>
                </a:lnTo>
                <a:lnTo>
                  <a:pt x="2449" y="673"/>
                </a:lnTo>
                <a:lnTo>
                  <a:pt x="2619" y="144"/>
                </a:lnTo>
                <a:lnTo>
                  <a:pt x="2582" y="99"/>
                </a:lnTo>
                <a:lnTo>
                  <a:pt x="2542" y="52"/>
                </a:lnTo>
                <a:lnTo>
                  <a:pt x="2849" y="52"/>
                </a:lnTo>
                <a:lnTo>
                  <a:pt x="2889" y="139"/>
                </a:lnTo>
                <a:lnTo>
                  <a:pt x="2930" y="222"/>
                </a:lnTo>
                <a:lnTo>
                  <a:pt x="3093" y="518"/>
                </a:lnTo>
                <a:lnTo>
                  <a:pt x="3263" y="154"/>
                </a:lnTo>
                <a:lnTo>
                  <a:pt x="3231" y="95"/>
                </a:lnTo>
                <a:lnTo>
                  <a:pt x="3203" y="52"/>
                </a:lnTo>
                <a:lnTo>
                  <a:pt x="3512" y="52"/>
                </a:lnTo>
                <a:lnTo>
                  <a:pt x="3526" y="113"/>
                </a:lnTo>
                <a:lnTo>
                  <a:pt x="3540" y="167"/>
                </a:lnTo>
                <a:lnTo>
                  <a:pt x="3572" y="263"/>
                </a:lnTo>
                <a:lnTo>
                  <a:pt x="3675" y="537"/>
                </a:lnTo>
                <a:lnTo>
                  <a:pt x="3704" y="609"/>
                </a:lnTo>
                <a:lnTo>
                  <a:pt x="3735" y="685"/>
                </a:lnTo>
                <a:lnTo>
                  <a:pt x="3752" y="722"/>
                </a:lnTo>
                <a:lnTo>
                  <a:pt x="3771" y="758"/>
                </a:lnTo>
                <a:lnTo>
                  <a:pt x="3790" y="792"/>
                </a:lnTo>
                <a:lnTo>
                  <a:pt x="3810" y="823"/>
                </a:lnTo>
                <a:lnTo>
                  <a:pt x="3842" y="750"/>
                </a:lnTo>
                <a:lnTo>
                  <a:pt x="3870" y="673"/>
                </a:lnTo>
                <a:lnTo>
                  <a:pt x="4040" y="144"/>
                </a:lnTo>
                <a:lnTo>
                  <a:pt x="4004" y="99"/>
                </a:lnTo>
                <a:lnTo>
                  <a:pt x="3963" y="52"/>
                </a:lnTo>
                <a:lnTo>
                  <a:pt x="4270" y="52"/>
                </a:lnTo>
                <a:lnTo>
                  <a:pt x="4310" y="139"/>
                </a:lnTo>
                <a:lnTo>
                  <a:pt x="4351" y="222"/>
                </a:lnTo>
                <a:lnTo>
                  <a:pt x="4513" y="518"/>
                </a:lnTo>
                <a:lnTo>
                  <a:pt x="4683" y="154"/>
                </a:lnTo>
                <a:lnTo>
                  <a:pt x="4651" y="95"/>
                </a:lnTo>
                <a:lnTo>
                  <a:pt x="4624" y="52"/>
                </a:lnTo>
                <a:lnTo>
                  <a:pt x="4934" y="52"/>
                </a:lnTo>
                <a:lnTo>
                  <a:pt x="4947" y="113"/>
                </a:lnTo>
                <a:lnTo>
                  <a:pt x="4962" y="167"/>
                </a:lnTo>
                <a:lnTo>
                  <a:pt x="4994" y="263"/>
                </a:lnTo>
                <a:lnTo>
                  <a:pt x="5097" y="537"/>
                </a:lnTo>
                <a:lnTo>
                  <a:pt x="5126" y="614"/>
                </a:lnTo>
                <a:lnTo>
                  <a:pt x="5160" y="693"/>
                </a:lnTo>
                <a:lnTo>
                  <a:pt x="5178" y="732"/>
                </a:lnTo>
                <a:lnTo>
                  <a:pt x="5198" y="769"/>
                </a:lnTo>
                <a:lnTo>
                  <a:pt x="5219" y="804"/>
                </a:lnTo>
                <a:lnTo>
                  <a:pt x="5241" y="836"/>
                </a:lnTo>
                <a:lnTo>
                  <a:pt x="4917" y="836"/>
                </a:lnTo>
                <a:close/>
                <a:moveTo>
                  <a:pt x="5273" y="243"/>
                </a:moveTo>
                <a:lnTo>
                  <a:pt x="5273" y="192"/>
                </a:lnTo>
                <a:lnTo>
                  <a:pt x="5270" y="150"/>
                </a:lnTo>
                <a:lnTo>
                  <a:pt x="5266" y="117"/>
                </a:lnTo>
                <a:lnTo>
                  <a:pt x="5260" y="92"/>
                </a:lnTo>
                <a:lnTo>
                  <a:pt x="5254" y="74"/>
                </a:lnTo>
                <a:lnTo>
                  <a:pt x="5250" y="61"/>
                </a:lnTo>
                <a:lnTo>
                  <a:pt x="5244" y="52"/>
                </a:lnTo>
                <a:lnTo>
                  <a:pt x="5559" y="52"/>
                </a:lnTo>
                <a:lnTo>
                  <a:pt x="5555" y="61"/>
                </a:lnTo>
                <a:lnTo>
                  <a:pt x="5550" y="74"/>
                </a:lnTo>
                <a:lnTo>
                  <a:pt x="5545" y="92"/>
                </a:lnTo>
                <a:lnTo>
                  <a:pt x="5536" y="150"/>
                </a:lnTo>
                <a:lnTo>
                  <a:pt x="5532" y="192"/>
                </a:lnTo>
                <a:lnTo>
                  <a:pt x="5531" y="243"/>
                </a:lnTo>
                <a:lnTo>
                  <a:pt x="5532" y="470"/>
                </a:lnTo>
                <a:lnTo>
                  <a:pt x="5534" y="525"/>
                </a:lnTo>
                <a:lnTo>
                  <a:pt x="5542" y="581"/>
                </a:lnTo>
                <a:lnTo>
                  <a:pt x="5549" y="607"/>
                </a:lnTo>
                <a:lnTo>
                  <a:pt x="5558" y="633"/>
                </a:lnTo>
                <a:lnTo>
                  <a:pt x="5570" y="657"/>
                </a:lnTo>
                <a:lnTo>
                  <a:pt x="5583" y="680"/>
                </a:lnTo>
                <a:lnTo>
                  <a:pt x="5600" y="701"/>
                </a:lnTo>
                <a:lnTo>
                  <a:pt x="5619" y="720"/>
                </a:lnTo>
                <a:lnTo>
                  <a:pt x="5642" y="737"/>
                </a:lnTo>
                <a:lnTo>
                  <a:pt x="5668" y="751"/>
                </a:lnTo>
                <a:lnTo>
                  <a:pt x="5698" y="764"/>
                </a:lnTo>
                <a:lnTo>
                  <a:pt x="5732" y="771"/>
                </a:lnTo>
                <a:lnTo>
                  <a:pt x="5769" y="777"/>
                </a:lnTo>
                <a:lnTo>
                  <a:pt x="5810" y="779"/>
                </a:lnTo>
                <a:lnTo>
                  <a:pt x="5858" y="777"/>
                </a:lnTo>
                <a:lnTo>
                  <a:pt x="5901" y="770"/>
                </a:lnTo>
                <a:lnTo>
                  <a:pt x="5921" y="767"/>
                </a:lnTo>
                <a:lnTo>
                  <a:pt x="5940" y="761"/>
                </a:lnTo>
                <a:lnTo>
                  <a:pt x="5958" y="754"/>
                </a:lnTo>
                <a:lnTo>
                  <a:pt x="5975" y="748"/>
                </a:lnTo>
                <a:lnTo>
                  <a:pt x="5992" y="740"/>
                </a:lnTo>
                <a:lnTo>
                  <a:pt x="6007" y="732"/>
                </a:lnTo>
                <a:lnTo>
                  <a:pt x="6037" y="711"/>
                </a:lnTo>
                <a:lnTo>
                  <a:pt x="6062" y="689"/>
                </a:lnTo>
                <a:lnTo>
                  <a:pt x="6084" y="663"/>
                </a:lnTo>
                <a:lnTo>
                  <a:pt x="6104" y="634"/>
                </a:lnTo>
                <a:lnTo>
                  <a:pt x="6119" y="604"/>
                </a:lnTo>
                <a:lnTo>
                  <a:pt x="6133" y="571"/>
                </a:lnTo>
                <a:lnTo>
                  <a:pt x="6143" y="535"/>
                </a:lnTo>
                <a:lnTo>
                  <a:pt x="6152" y="499"/>
                </a:lnTo>
                <a:lnTo>
                  <a:pt x="6158" y="461"/>
                </a:lnTo>
                <a:lnTo>
                  <a:pt x="6161" y="421"/>
                </a:lnTo>
                <a:lnTo>
                  <a:pt x="6163" y="379"/>
                </a:lnTo>
                <a:lnTo>
                  <a:pt x="6163" y="334"/>
                </a:lnTo>
                <a:lnTo>
                  <a:pt x="6164" y="242"/>
                </a:lnTo>
                <a:lnTo>
                  <a:pt x="6163" y="189"/>
                </a:lnTo>
                <a:lnTo>
                  <a:pt x="6159" y="147"/>
                </a:lnTo>
                <a:lnTo>
                  <a:pt x="6148" y="90"/>
                </a:lnTo>
                <a:lnTo>
                  <a:pt x="6138" y="60"/>
                </a:lnTo>
                <a:lnTo>
                  <a:pt x="6133" y="52"/>
                </a:lnTo>
                <a:lnTo>
                  <a:pt x="6271" y="52"/>
                </a:lnTo>
                <a:lnTo>
                  <a:pt x="6268" y="58"/>
                </a:lnTo>
                <a:lnTo>
                  <a:pt x="6259" y="78"/>
                </a:lnTo>
                <a:lnTo>
                  <a:pt x="6250" y="119"/>
                </a:lnTo>
                <a:lnTo>
                  <a:pt x="6245" y="149"/>
                </a:lnTo>
                <a:lnTo>
                  <a:pt x="6242" y="184"/>
                </a:lnTo>
                <a:lnTo>
                  <a:pt x="6242" y="243"/>
                </a:lnTo>
                <a:lnTo>
                  <a:pt x="6243" y="393"/>
                </a:lnTo>
                <a:lnTo>
                  <a:pt x="6242" y="434"/>
                </a:lnTo>
                <a:lnTo>
                  <a:pt x="6238" y="475"/>
                </a:lnTo>
                <a:lnTo>
                  <a:pt x="6232" y="517"/>
                </a:lnTo>
                <a:lnTo>
                  <a:pt x="6221" y="557"/>
                </a:lnTo>
                <a:lnTo>
                  <a:pt x="6209" y="597"/>
                </a:lnTo>
                <a:lnTo>
                  <a:pt x="6192" y="635"/>
                </a:lnTo>
                <a:lnTo>
                  <a:pt x="6183" y="653"/>
                </a:lnTo>
                <a:lnTo>
                  <a:pt x="6172" y="672"/>
                </a:lnTo>
                <a:lnTo>
                  <a:pt x="6148" y="706"/>
                </a:lnTo>
                <a:lnTo>
                  <a:pt x="6118" y="736"/>
                </a:lnTo>
                <a:lnTo>
                  <a:pt x="6085" y="766"/>
                </a:lnTo>
                <a:lnTo>
                  <a:pt x="6067" y="778"/>
                </a:lnTo>
                <a:lnTo>
                  <a:pt x="6047" y="791"/>
                </a:lnTo>
                <a:lnTo>
                  <a:pt x="6004" y="812"/>
                </a:lnTo>
                <a:lnTo>
                  <a:pt x="5981" y="821"/>
                </a:lnTo>
                <a:lnTo>
                  <a:pt x="5956" y="829"/>
                </a:lnTo>
                <a:lnTo>
                  <a:pt x="5902" y="842"/>
                </a:lnTo>
                <a:lnTo>
                  <a:pt x="5843" y="850"/>
                </a:lnTo>
                <a:lnTo>
                  <a:pt x="5810" y="852"/>
                </a:lnTo>
                <a:lnTo>
                  <a:pt x="5777" y="853"/>
                </a:lnTo>
                <a:lnTo>
                  <a:pt x="5712" y="851"/>
                </a:lnTo>
                <a:lnTo>
                  <a:pt x="5652" y="846"/>
                </a:lnTo>
                <a:lnTo>
                  <a:pt x="5597" y="837"/>
                </a:lnTo>
                <a:lnTo>
                  <a:pt x="5546" y="826"/>
                </a:lnTo>
                <a:lnTo>
                  <a:pt x="5499" y="810"/>
                </a:lnTo>
                <a:lnTo>
                  <a:pt x="5457" y="792"/>
                </a:lnTo>
                <a:lnTo>
                  <a:pt x="5419" y="770"/>
                </a:lnTo>
                <a:lnTo>
                  <a:pt x="5386" y="745"/>
                </a:lnTo>
                <a:lnTo>
                  <a:pt x="5356" y="717"/>
                </a:lnTo>
                <a:lnTo>
                  <a:pt x="5332" y="685"/>
                </a:lnTo>
                <a:lnTo>
                  <a:pt x="5311" y="651"/>
                </a:lnTo>
                <a:lnTo>
                  <a:pt x="5295" y="614"/>
                </a:lnTo>
                <a:lnTo>
                  <a:pt x="5283" y="574"/>
                </a:lnTo>
                <a:lnTo>
                  <a:pt x="5277" y="552"/>
                </a:lnTo>
                <a:lnTo>
                  <a:pt x="5274" y="531"/>
                </a:lnTo>
                <a:lnTo>
                  <a:pt x="5269" y="484"/>
                </a:lnTo>
                <a:lnTo>
                  <a:pt x="5269" y="436"/>
                </a:lnTo>
                <a:lnTo>
                  <a:pt x="5273" y="243"/>
                </a:lnTo>
                <a:close/>
                <a:moveTo>
                  <a:pt x="7484" y="836"/>
                </a:moveTo>
                <a:lnTo>
                  <a:pt x="7336" y="836"/>
                </a:lnTo>
                <a:lnTo>
                  <a:pt x="7162" y="836"/>
                </a:lnTo>
                <a:lnTo>
                  <a:pt x="6838" y="515"/>
                </a:lnTo>
                <a:lnTo>
                  <a:pt x="6523" y="203"/>
                </a:lnTo>
                <a:lnTo>
                  <a:pt x="6522" y="243"/>
                </a:lnTo>
                <a:lnTo>
                  <a:pt x="6522" y="647"/>
                </a:lnTo>
                <a:lnTo>
                  <a:pt x="6524" y="699"/>
                </a:lnTo>
                <a:lnTo>
                  <a:pt x="6528" y="741"/>
                </a:lnTo>
                <a:lnTo>
                  <a:pt x="6533" y="774"/>
                </a:lnTo>
                <a:lnTo>
                  <a:pt x="6539" y="799"/>
                </a:lnTo>
                <a:lnTo>
                  <a:pt x="6550" y="828"/>
                </a:lnTo>
                <a:lnTo>
                  <a:pt x="6556" y="836"/>
                </a:lnTo>
                <a:lnTo>
                  <a:pt x="6407" y="836"/>
                </a:lnTo>
                <a:lnTo>
                  <a:pt x="6412" y="828"/>
                </a:lnTo>
                <a:lnTo>
                  <a:pt x="6424" y="799"/>
                </a:lnTo>
                <a:lnTo>
                  <a:pt x="6430" y="774"/>
                </a:lnTo>
                <a:lnTo>
                  <a:pt x="6436" y="741"/>
                </a:lnTo>
                <a:lnTo>
                  <a:pt x="6438" y="722"/>
                </a:lnTo>
                <a:lnTo>
                  <a:pt x="6439" y="699"/>
                </a:lnTo>
                <a:lnTo>
                  <a:pt x="6440" y="647"/>
                </a:lnTo>
                <a:lnTo>
                  <a:pt x="6444" y="242"/>
                </a:lnTo>
                <a:lnTo>
                  <a:pt x="6441" y="171"/>
                </a:lnTo>
                <a:lnTo>
                  <a:pt x="6435" y="120"/>
                </a:lnTo>
                <a:lnTo>
                  <a:pt x="6393" y="82"/>
                </a:lnTo>
                <a:lnTo>
                  <a:pt x="6357" y="52"/>
                </a:lnTo>
                <a:lnTo>
                  <a:pt x="6704" y="52"/>
                </a:lnTo>
                <a:lnTo>
                  <a:pt x="7369" y="689"/>
                </a:lnTo>
                <a:lnTo>
                  <a:pt x="7370" y="647"/>
                </a:lnTo>
                <a:lnTo>
                  <a:pt x="7373" y="242"/>
                </a:lnTo>
                <a:lnTo>
                  <a:pt x="7371" y="189"/>
                </a:lnTo>
                <a:lnTo>
                  <a:pt x="7368" y="147"/>
                </a:lnTo>
                <a:lnTo>
                  <a:pt x="7362" y="113"/>
                </a:lnTo>
                <a:lnTo>
                  <a:pt x="7356" y="90"/>
                </a:lnTo>
                <a:lnTo>
                  <a:pt x="7345" y="60"/>
                </a:lnTo>
                <a:lnTo>
                  <a:pt x="7339" y="52"/>
                </a:lnTo>
                <a:lnTo>
                  <a:pt x="7484" y="52"/>
                </a:lnTo>
                <a:lnTo>
                  <a:pt x="7480" y="60"/>
                </a:lnTo>
                <a:lnTo>
                  <a:pt x="7468" y="90"/>
                </a:lnTo>
                <a:lnTo>
                  <a:pt x="7462" y="115"/>
                </a:lnTo>
                <a:lnTo>
                  <a:pt x="7456" y="147"/>
                </a:lnTo>
                <a:lnTo>
                  <a:pt x="7455" y="168"/>
                </a:lnTo>
                <a:lnTo>
                  <a:pt x="7453" y="189"/>
                </a:lnTo>
                <a:lnTo>
                  <a:pt x="7451" y="243"/>
                </a:lnTo>
                <a:lnTo>
                  <a:pt x="7451" y="647"/>
                </a:lnTo>
                <a:lnTo>
                  <a:pt x="7453" y="689"/>
                </a:lnTo>
                <a:lnTo>
                  <a:pt x="7455" y="725"/>
                </a:lnTo>
                <a:lnTo>
                  <a:pt x="7458" y="754"/>
                </a:lnTo>
                <a:lnTo>
                  <a:pt x="7463" y="779"/>
                </a:lnTo>
                <a:lnTo>
                  <a:pt x="7523" y="836"/>
                </a:lnTo>
                <a:lnTo>
                  <a:pt x="7484" y="836"/>
                </a:lnTo>
                <a:close/>
                <a:moveTo>
                  <a:pt x="0" y="964"/>
                </a:moveTo>
                <a:lnTo>
                  <a:pt x="491" y="964"/>
                </a:lnTo>
                <a:lnTo>
                  <a:pt x="983" y="964"/>
                </a:lnTo>
                <a:lnTo>
                  <a:pt x="1032" y="1249"/>
                </a:lnTo>
                <a:lnTo>
                  <a:pt x="991" y="1254"/>
                </a:lnTo>
                <a:lnTo>
                  <a:pt x="962" y="1211"/>
                </a:lnTo>
                <a:lnTo>
                  <a:pt x="934" y="1173"/>
                </a:lnTo>
                <a:lnTo>
                  <a:pt x="905" y="1140"/>
                </a:lnTo>
                <a:lnTo>
                  <a:pt x="875" y="1113"/>
                </a:lnTo>
                <a:lnTo>
                  <a:pt x="843" y="1089"/>
                </a:lnTo>
                <a:lnTo>
                  <a:pt x="809" y="1070"/>
                </a:lnTo>
                <a:lnTo>
                  <a:pt x="774" y="1054"/>
                </a:lnTo>
                <a:lnTo>
                  <a:pt x="736" y="1042"/>
                </a:lnTo>
                <a:lnTo>
                  <a:pt x="695" y="1032"/>
                </a:lnTo>
                <a:lnTo>
                  <a:pt x="650" y="1026"/>
                </a:lnTo>
                <a:lnTo>
                  <a:pt x="602" y="1021"/>
                </a:lnTo>
                <a:lnTo>
                  <a:pt x="549" y="1018"/>
                </a:lnTo>
                <a:lnTo>
                  <a:pt x="429" y="1015"/>
                </a:lnTo>
                <a:lnTo>
                  <a:pt x="288" y="1015"/>
                </a:lnTo>
                <a:lnTo>
                  <a:pt x="280" y="1071"/>
                </a:lnTo>
                <a:lnTo>
                  <a:pt x="278" y="1110"/>
                </a:lnTo>
                <a:lnTo>
                  <a:pt x="277" y="1155"/>
                </a:lnTo>
                <a:lnTo>
                  <a:pt x="277" y="1354"/>
                </a:lnTo>
                <a:lnTo>
                  <a:pt x="942" y="1354"/>
                </a:lnTo>
                <a:lnTo>
                  <a:pt x="942" y="1405"/>
                </a:lnTo>
                <a:lnTo>
                  <a:pt x="277" y="1405"/>
                </a:lnTo>
                <a:lnTo>
                  <a:pt x="277" y="1559"/>
                </a:lnTo>
                <a:lnTo>
                  <a:pt x="278" y="1611"/>
                </a:lnTo>
                <a:lnTo>
                  <a:pt x="281" y="1653"/>
                </a:lnTo>
                <a:lnTo>
                  <a:pt x="291" y="1711"/>
                </a:lnTo>
                <a:lnTo>
                  <a:pt x="302" y="1740"/>
                </a:lnTo>
                <a:lnTo>
                  <a:pt x="307" y="1748"/>
                </a:lnTo>
                <a:lnTo>
                  <a:pt x="0" y="1748"/>
                </a:lnTo>
                <a:lnTo>
                  <a:pt x="5" y="1740"/>
                </a:lnTo>
                <a:lnTo>
                  <a:pt x="14" y="1711"/>
                </a:lnTo>
                <a:lnTo>
                  <a:pt x="18" y="1686"/>
                </a:lnTo>
                <a:lnTo>
                  <a:pt x="23" y="1653"/>
                </a:lnTo>
                <a:lnTo>
                  <a:pt x="26" y="1611"/>
                </a:lnTo>
                <a:lnTo>
                  <a:pt x="27" y="1559"/>
                </a:lnTo>
                <a:lnTo>
                  <a:pt x="31" y="1154"/>
                </a:lnTo>
                <a:lnTo>
                  <a:pt x="28" y="1102"/>
                </a:lnTo>
                <a:lnTo>
                  <a:pt x="25" y="1060"/>
                </a:lnTo>
                <a:lnTo>
                  <a:pt x="20" y="1027"/>
                </a:lnTo>
                <a:lnTo>
                  <a:pt x="15" y="1002"/>
                </a:lnTo>
                <a:lnTo>
                  <a:pt x="5" y="972"/>
                </a:lnTo>
                <a:lnTo>
                  <a:pt x="0" y="964"/>
                </a:lnTo>
                <a:close/>
                <a:moveTo>
                  <a:pt x="1788" y="927"/>
                </a:moveTo>
                <a:lnTo>
                  <a:pt x="1850" y="928"/>
                </a:lnTo>
                <a:lnTo>
                  <a:pt x="1910" y="934"/>
                </a:lnTo>
                <a:lnTo>
                  <a:pt x="1968" y="942"/>
                </a:lnTo>
                <a:lnTo>
                  <a:pt x="2022" y="954"/>
                </a:lnTo>
                <a:lnTo>
                  <a:pt x="2073" y="969"/>
                </a:lnTo>
                <a:lnTo>
                  <a:pt x="2122" y="987"/>
                </a:lnTo>
                <a:lnTo>
                  <a:pt x="2166" y="1007"/>
                </a:lnTo>
                <a:lnTo>
                  <a:pt x="2207" y="1031"/>
                </a:lnTo>
                <a:lnTo>
                  <a:pt x="2243" y="1059"/>
                </a:lnTo>
                <a:lnTo>
                  <a:pt x="2276" y="1087"/>
                </a:lnTo>
                <a:lnTo>
                  <a:pt x="2305" y="1119"/>
                </a:lnTo>
                <a:lnTo>
                  <a:pt x="2329" y="1153"/>
                </a:lnTo>
                <a:lnTo>
                  <a:pt x="2347" y="1190"/>
                </a:lnTo>
                <a:lnTo>
                  <a:pt x="2355" y="1208"/>
                </a:lnTo>
                <a:lnTo>
                  <a:pt x="2360" y="1229"/>
                </a:lnTo>
                <a:lnTo>
                  <a:pt x="2366" y="1249"/>
                </a:lnTo>
                <a:lnTo>
                  <a:pt x="2369" y="1270"/>
                </a:lnTo>
                <a:lnTo>
                  <a:pt x="2372" y="1291"/>
                </a:lnTo>
                <a:lnTo>
                  <a:pt x="2372" y="1313"/>
                </a:lnTo>
                <a:lnTo>
                  <a:pt x="2372" y="1339"/>
                </a:lnTo>
                <a:lnTo>
                  <a:pt x="2368" y="1365"/>
                </a:lnTo>
                <a:lnTo>
                  <a:pt x="2364" y="1390"/>
                </a:lnTo>
                <a:lnTo>
                  <a:pt x="2358" y="1414"/>
                </a:lnTo>
                <a:lnTo>
                  <a:pt x="2350" y="1437"/>
                </a:lnTo>
                <a:lnTo>
                  <a:pt x="2341" y="1460"/>
                </a:lnTo>
                <a:lnTo>
                  <a:pt x="2318" y="1504"/>
                </a:lnTo>
                <a:lnTo>
                  <a:pt x="2305" y="1526"/>
                </a:lnTo>
                <a:lnTo>
                  <a:pt x="2290" y="1545"/>
                </a:lnTo>
                <a:lnTo>
                  <a:pt x="2274" y="1566"/>
                </a:lnTo>
                <a:lnTo>
                  <a:pt x="2256" y="1584"/>
                </a:lnTo>
                <a:lnTo>
                  <a:pt x="2217" y="1619"/>
                </a:lnTo>
                <a:lnTo>
                  <a:pt x="2175" y="1652"/>
                </a:lnTo>
                <a:lnTo>
                  <a:pt x="2129" y="1680"/>
                </a:lnTo>
                <a:lnTo>
                  <a:pt x="2079" y="1706"/>
                </a:lnTo>
                <a:lnTo>
                  <a:pt x="2026" y="1728"/>
                </a:lnTo>
                <a:lnTo>
                  <a:pt x="1970" y="1746"/>
                </a:lnTo>
                <a:lnTo>
                  <a:pt x="1914" y="1760"/>
                </a:lnTo>
                <a:lnTo>
                  <a:pt x="1854" y="1771"/>
                </a:lnTo>
                <a:lnTo>
                  <a:pt x="1793" y="1777"/>
                </a:lnTo>
                <a:lnTo>
                  <a:pt x="1732" y="1779"/>
                </a:lnTo>
                <a:lnTo>
                  <a:pt x="1669" y="1777"/>
                </a:lnTo>
                <a:lnTo>
                  <a:pt x="1609" y="1771"/>
                </a:lnTo>
                <a:lnTo>
                  <a:pt x="1551" y="1762"/>
                </a:lnTo>
                <a:lnTo>
                  <a:pt x="1494" y="1750"/>
                </a:lnTo>
                <a:lnTo>
                  <a:pt x="1442" y="1732"/>
                </a:lnTo>
                <a:lnTo>
                  <a:pt x="1392" y="1713"/>
                </a:lnTo>
                <a:lnTo>
                  <a:pt x="1346" y="1691"/>
                </a:lnTo>
                <a:lnTo>
                  <a:pt x="1304" y="1666"/>
                </a:lnTo>
                <a:lnTo>
                  <a:pt x="1265" y="1637"/>
                </a:lnTo>
                <a:lnTo>
                  <a:pt x="1231" y="1607"/>
                </a:lnTo>
                <a:lnTo>
                  <a:pt x="1201" y="1574"/>
                </a:lnTo>
                <a:lnTo>
                  <a:pt x="1176" y="1537"/>
                </a:lnTo>
                <a:lnTo>
                  <a:pt x="1156" y="1500"/>
                </a:lnTo>
                <a:lnTo>
                  <a:pt x="1142" y="1460"/>
                </a:lnTo>
                <a:lnTo>
                  <a:pt x="1133" y="1418"/>
                </a:lnTo>
                <a:lnTo>
                  <a:pt x="1130" y="1398"/>
                </a:lnTo>
                <a:lnTo>
                  <a:pt x="1130" y="1375"/>
                </a:lnTo>
                <a:lnTo>
                  <a:pt x="1130" y="1348"/>
                </a:lnTo>
                <a:lnTo>
                  <a:pt x="1134" y="1322"/>
                </a:lnTo>
                <a:lnTo>
                  <a:pt x="1139" y="1296"/>
                </a:lnTo>
                <a:lnTo>
                  <a:pt x="1146" y="1271"/>
                </a:lnTo>
                <a:lnTo>
                  <a:pt x="1155" y="1246"/>
                </a:lnTo>
                <a:lnTo>
                  <a:pt x="1165" y="1222"/>
                </a:lnTo>
                <a:lnTo>
                  <a:pt x="1193" y="1178"/>
                </a:lnTo>
                <a:lnTo>
                  <a:pt x="1075" y="964"/>
                </a:lnTo>
                <a:lnTo>
                  <a:pt x="1215" y="964"/>
                </a:lnTo>
                <a:lnTo>
                  <a:pt x="1280" y="1085"/>
                </a:lnTo>
                <a:lnTo>
                  <a:pt x="1307" y="1064"/>
                </a:lnTo>
                <a:lnTo>
                  <a:pt x="1337" y="1045"/>
                </a:lnTo>
                <a:lnTo>
                  <a:pt x="1286" y="963"/>
                </a:lnTo>
                <a:lnTo>
                  <a:pt x="1425" y="963"/>
                </a:lnTo>
                <a:lnTo>
                  <a:pt x="1433" y="995"/>
                </a:lnTo>
                <a:lnTo>
                  <a:pt x="1474" y="979"/>
                </a:lnTo>
                <a:lnTo>
                  <a:pt x="1516" y="965"/>
                </a:lnTo>
                <a:lnTo>
                  <a:pt x="1560" y="954"/>
                </a:lnTo>
                <a:lnTo>
                  <a:pt x="1604" y="944"/>
                </a:lnTo>
                <a:lnTo>
                  <a:pt x="1649" y="936"/>
                </a:lnTo>
                <a:lnTo>
                  <a:pt x="1695" y="931"/>
                </a:lnTo>
                <a:lnTo>
                  <a:pt x="1741" y="928"/>
                </a:lnTo>
                <a:lnTo>
                  <a:pt x="1788" y="927"/>
                </a:lnTo>
                <a:close/>
                <a:moveTo>
                  <a:pt x="1843" y="1697"/>
                </a:moveTo>
                <a:lnTo>
                  <a:pt x="1880" y="1696"/>
                </a:lnTo>
                <a:lnTo>
                  <a:pt x="1912" y="1692"/>
                </a:lnTo>
                <a:lnTo>
                  <a:pt x="1943" y="1684"/>
                </a:lnTo>
                <a:lnTo>
                  <a:pt x="1970" y="1675"/>
                </a:lnTo>
                <a:lnTo>
                  <a:pt x="1996" y="1662"/>
                </a:lnTo>
                <a:lnTo>
                  <a:pt x="2019" y="1647"/>
                </a:lnTo>
                <a:lnTo>
                  <a:pt x="2039" y="1632"/>
                </a:lnTo>
                <a:lnTo>
                  <a:pt x="2058" y="1613"/>
                </a:lnTo>
                <a:lnTo>
                  <a:pt x="2072" y="1594"/>
                </a:lnTo>
                <a:lnTo>
                  <a:pt x="2086" y="1573"/>
                </a:lnTo>
                <a:lnTo>
                  <a:pt x="2097" y="1551"/>
                </a:lnTo>
                <a:lnTo>
                  <a:pt x="2106" y="1527"/>
                </a:lnTo>
                <a:lnTo>
                  <a:pt x="2113" y="1503"/>
                </a:lnTo>
                <a:lnTo>
                  <a:pt x="2119" y="1479"/>
                </a:lnTo>
                <a:lnTo>
                  <a:pt x="2121" y="1455"/>
                </a:lnTo>
                <a:lnTo>
                  <a:pt x="2122" y="1430"/>
                </a:lnTo>
                <a:lnTo>
                  <a:pt x="2119" y="1382"/>
                </a:lnTo>
                <a:lnTo>
                  <a:pt x="2115" y="1359"/>
                </a:lnTo>
                <a:lnTo>
                  <a:pt x="2111" y="1338"/>
                </a:lnTo>
                <a:lnTo>
                  <a:pt x="2097" y="1295"/>
                </a:lnTo>
                <a:lnTo>
                  <a:pt x="2078" y="1255"/>
                </a:lnTo>
                <a:lnTo>
                  <a:pt x="2055" y="1216"/>
                </a:lnTo>
                <a:lnTo>
                  <a:pt x="2043" y="1199"/>
                </a:lnTo>
                <a:lnTo>
                  <a:pt x="2029" y="1182"/>
                </a:lnTo>
                <a:lnTo>
                  <a:pt x="2014" y="1165"/>
                </a:lnTo>
                <a:lnTo>
                  <a:pt x="1999" y="1149"/>
                </a:lnTo>
                <a:lnTo>
                  <a:pt x="1966" y="1120"/>
                </a:lnTo>
                <a:lnTo>
                  <a:pt x="1929" y="1094"/>
                </a:lnTo>
                <a:lnTo>
                  <a:pt x="1891" y="1071"/>
                </a:lnTo>
                <a:lnTo>
                  <a:pt x="1851" y="1051"/>
                </a:lnTo>
                <a:lnTo>
                  <a:pt x="1810" y="1035"/>
                </a:lnTo>
                <a:lnTo>
                  <a:pt x="1768" y="1021"/>
                </a:lnTo>
                <a:lnTo>
                  <a:pt x="1727" y="1012"/>
                </a:lnTo>
                <a:lnTo>
                  <a:pt x="1683" y="1006"/>
                </a:lnTo>
                <a:lnTo>
                  <a:pt x="1642" y="1004"/>
                </a:lnTo>
                <a:lnTo>
                  <a:pt x="1605" y="1005"/>
                </a:lnTo>
                <a:lnTo>
                  <a:pt x="1571" y="1010"/>
                </a:lnTo>
                <a:lnTo>
                  <a:pt x="1539" y="1017"/>
                </a:lnTo>
                <a:lnTo>
                  <a:pt x="1511" y="1026"/>
                </a:lnTo>
                <a:lnTo>
                  <a:pt x="1486" y="1037"/>
                </a:lnTo>
                <a:lnTo>
                  <a:pt x="1464" y="1051"/>
                </a:lnTo>
                <a:lnTo>
                  <a:pt x="1443" y="1066"/>
                </a:lnTo>
                <a:lnTo>
                  <a:pt x="1425" y="1083"/>
                </a:lnTo>
                <a:lnTo>
                  <a:pt x="1410" y="1103"/>
                </a:lnTo>
                <a:lnTo>
                  <a:pt x="1398" y="1124"/>
                </a:lnTo>
                <a:lnTo>
                  <a:pt x="1386" y="1146"/>
                </a:lnTo>
                <a:lnTo>
                  <a:pt x="1379" y="1170"/>
                </a:lnTo>
                <a:lnTo>
                  <a:pt x="1372" y="1194"/>
                </a:lnTo>
                <a:lnTo>
                  <a:pt x="1367" y="1219"/>
                </a:lnTo>
                <a:lnTo>
                  <a:pt x="1364" y="1272"/>
                </a:lnTo>
                <a:lnTo>
                  <a:pt x="1365" y="1301"/>
                </a:lnTo>
                <a:lnTo>
                  <a:pt x="1369" y="1333"/>
                </a:lnTo>
                <a:lnTo>
                  <a:pt x="1377" y="1367"/>
                </a:lnTo>
                <a:lnTo>
                  <a:pt x="1389" y="1401"/>
                </a:lnTo>
                <a:lnTo>
                  <a:pt x="1403" y="1436"/>
                </a:lnTo>
                <a:lnTo>
                  <a:pt x="1422" y="1473"/>
                </a:lnTo>
                <a:lnTo>
                  <a:pt x="1444" y="1507"/>
                </a:lnTo>
                <a:lnTo>
                  <a:pt x="1470" y="1541"/>
                </a:lnTo>
                <a:lnTo>
                  <a:pt x="1485" y="1557"/>
                </a:lnTo>
                <a:lnTo>
                  <a:pt x="1501" y="1573"/>
                </a:lnTo>
                <a:lnTo>
                  <a:pt x="1536" y="1602"/>
                </a:lnTo>
                <a:lnTo>
                  <a:pt x="1555" y="1616"/>
                </a:lnTo>
                <a:lnTo>
                  <a:pt x="1576" y="1629"/>
                </a:lnTo>
                <a:lnTo>
                  <a:pt x="1619" y="1652"/>
                </a:lnTo>
                <a:lnTo>
                  <a:pt x="1668" y="1671"/>
                </a:lnTo>
                <a:lnTo>
                  <a:pt x="1721" y="1685"/>
                </a:lnTo>
                <a:lnTo>
                  <a:pt x="1780" y="1694"/>
                </a:lnTo>
                <a:lnTo>
                  <a:pt x="1843" y="1697"/>
                </a:lnTo>
                <a:close/>
                <a:moveTo>
                  <a:pt x="3503" y="1173"/>
                </a:moveTo>
                <a:lnTo>
                  <a:pt x="3502" y="1195"/>
                </a:lnTo>
                <a:lnTo>
                  <a:pt x="3497" y="1216"/>
                </a:lnTo>
                <a:lnTo>
                  <a:pt x="3489" y="1238"/>
                </a:lnTo>
                <a:lnTo>
                  <a:pt x="3479" y="1258"/>
                </a:lnTo>
                <a:lnTo>
                  <a:pt x="3467" y="1278"/>
                </a:lnTo>
                <a:lnTo>
                  <a:pt x="3452" y="1297"/>
                </a:lnTo>
                <a:lnTo>
                  <a:pt x="3434" y="1314"/>
                </a:lnTo>
                <a:lnTo>
                  <a:pt x="3415" y="1331"/>
                </a:lnTo>
                <a:lnTo>
                  <a:pt x="3392" y="1347"/>
                </a:lnTo>
                <a:lnTo>
                  <a:pt x="3368" y="1361"/>
                </a:lnTo>
                <a:lnTo>
                  <a:pt x="3315" y="1388"/>
                </a:lnTo>
                <a:lnTo>
                  <a:pt x="3285" y="1399"/>
                </a:lnTo>
                <a:lnTo>
                  <a:pt x="3254" y="1408"/>
                </a:lnTo>
                <a:lnTo>
                  <a:pt x="3222" y="1417"/>
                </a:lnTo>
                <a:lnTo>
                  <a:pt x="3188" y="1424"/>
                </a:lnTo>
                <a:lnTo>
                  <a:pt x="3307" y="1526"/>
                </a:lnTo>
                <a:lnTo>
                  <a:pt x="3368" y="1577"/>
                </a:lnTo>
                <a:lnTo>
                  <a:pt x="3428" y="1624"/>
                </a:lnTo>
                <a:lnTo>
                  <a:pt x="3485" y="1666"/>
                </a:lnTo>
                <a:lnTo>
                  <a:pt x="3538" y="1698"/>
                </a:lnTo>
                <a:lnTo>
                  <a:pt x="3563" y="1711"/>
                </a:lnTo>
                <a:lnTo>
                  <a:pt x="3587" y="1721"/>
                </a:lnTo>
                <a:lnTo>
                  <a:pt x="3610" y="1728"/>
                </a:lnTo>
                <a:lnTo>
                  <a:pt x="3630" y="1730"/>
                </a:lnTo>
                <a:lnTo>
                  <a:pt x="3630" y="1748"/>
                </a:lnTo>
                <a:lnTo>
                  <a:pt x="3221" y="1748"/>
                </a:lnTo>
                <a:lnTo>
                  <a:pt x="3214" y="1731"/>
                </a:lnTo>
                <a:lnTo>
                  <a:pt x="3200" y="1713"/>
                </a:lnTo>
                <a:lnTo>
                  <a:pt x="3150" y="1656"/>
                </a:lnTo>
                <a:lnTo>
                  <a:pt x="3104" y="1608"/>
                </a:lnTo>
                <a:lnTo>
                  <a:pt x="3064" y="1568"/>
                </a:lnTo>
                <a:lnTo>
                  <a:pt x="3028" y="1535"/>
                </a:lnTo>
                <a:lnTo>
                  <a:pt x="2996" y="1508"/>
                </a:lnTo>
                <a:lnTo>
                  <a:pt x="2970" y="1487"/>
                </a:lnTo>
                <a:lnTo>
                  <a:pt x="2947" y="1472"/>
                </a:lnTo>
                <a:lnTo>
                  <a:pt x="2929" y="1459"/>
                </a:lnTo>
                <a:lnTo>
                  <a:pt x="2875" y="1431"/>
                </a:lnTo>
                <a:lnTo>
                  <a:pt x="2827" y="1410"/>
                </a:lnTo>
                <a:lnTo>
                  <a:pt x="2783" y="1397"/>
                </a:lnTo>
                <a:lnTo>
                  <a:pt x="2764" y="1393"/>
                </a:lnTo>
                <a:lnTo>
                  <a:pt x="2745" y="1391"/>
                </a:lnTo>
                <a:lnTo>
                  <a:pt x="2745" y="1559"/>
                </a:lnTo>
                <a:lnTo>
                  <a:pt x="2746" y="1611"/>
                </a:lnTo>
                <a:lnTo>
                  <a:pt x="2749" y="1653"/>
                </a:lnTo>
                <a:lnTo>
                  <a:pt x="2754" y="1686"/>
                </a:lnTo>
                <a:lnTo>
                  <a:pt x="2759" y="1711"/>
                </a:lnTo>
                <a:lnTo>
                  <a:pt x="2769" y="1740"/>
                </a:lnTo>
                <a:lnTo>
                  <a:pt x="2774" y="1748"/>
                </a:lnTo>
                <a:lnTo>
                  <a:pt x="2465" y="1748"/>
                </a:lnTo>
                <a:lnTo>
                  <a:pt x="2469" y="1740"/>
                </a:lnTo>
                <a:lnTo>
                  <a:pt x="2474" y="1729"/>
                </a:lnTo>
                <a:lnTo>
                  <a:pt x="2479" y="1711"/>
                </a:lnTo>
                <a:lnTo>
                  <a:pt x="2485" y="1686"/>
                </a:lnTo>
                <a:lnTo>
                  <a:pt x="2489" y="1653"/>
                </a:lnTo>
                <a:lnTo>
                  <a:pt x="2493" y="1611"/>
                </a:lnTo>
                <a:lnTo>
                  <a:pt x="2494" y="1559"/>
                </a:lnTo>
                <a:lnTo>
                  <a:pt x="2497" y="1154"/>
                </a:lnTo>
                <a:lnTo>
                  <a:pt x="2496" y="1095"/>
                </a:lnTo>
                <a:lnTo>
                  <a:pt x="2492" y="1048"/>
                </a:lnTo>
                <a:lnTo>
                  <a:pt x="2485" y="1013"/>
                </a:lnTo>
                <a:lnTo>
                  <a:pt x="2478" y="987"/>
                </a:lnTo>
                <a:lnTo>
                  <a:pt x="2470" y="970"/>
                </a:lnTo>
                <a:lnTo>
                  <a:pt x="2463" y="960"/>
                </a:lnTo>
                <a:lnTo>
                  <a:pt x="2457" y="953"/>
                </a:lnTo>
                <a:lnTo>
                  <a:pt x="2963" y="953"/>
                </a:lnTo>
                <a:lnTo>
                  <a:pt x="3043" y="954"/>
                </a:lnTo>
                <a:lnTo>
                  <a:pt x="3079" y="955"/>
                </a:lnTo>
                <a:lnTo>
                  <a:pt x="3114" y="958"/>
                </a:lnTo>
                <a:lnTo>
                  <a:pt x="3178" y="962"/>
                </a:lnTo>
                <a:lnTo>
                  <a:pt x="3234" y="968"/>
                </a:lnTo>
                <a:lnTo>
                  <a:pt x="3285" y="977"/>
                </a:lnTo>
                <a:lnTo>
                  <a:pt x="3328" y="987"/>
                </a:lnTo>
                <a:lnTo>
                  <a:pt x="3367" y="998"/>
                </a:lnTo>
                <a:lnTo>
                  <a:pt x="3400" y="1012"/>
                </a:lnTo>
                <a:lnTo>
                  <a:pt x="3427" y="1027"/>
                </a:lnTo>
                <a:lnTo>
                  <a:pt x="3438" y="1035"/>
                </a:lnTo>
                <a:lnTo>
                  <a:pt x="3449" y="1044"/>
                </a:lnTo>
                <a:lnTo>
                  <a:pt x="3467" y="1061"/>
                </a:lnTo>
                <a:lnTo>
                  <a:pt x="3481" y="1081"/>
                </a:lnTo>
                <a:lnTo>
                  <a:pt x="3492" y="1102"/>
                </a:lnTo>
                <a:lnTo>
                  <a:pt x="3498" y="1124"/>
                </a:lnTo>
                <a:lnTo>
                  <a:pt x="3502" y="1148"/>
                </a:lnTo>
                <a:lnTo>
                  <a:pt x="3503" y="1173"/>
                </a:lnTo>
                <a:close/>
                <a:moveTo>
                  <a:pt x="3004" y="1390"/>
                </a:moveTo>
                <a:lnTo>
                  <a:pt x="3050" y="1388"/>
                </a:lnTo>
                <a:lnTo>
                  <a:pt x="3094" y="1380"/>
                </a:lnTo>
                <a:lnTo>
                  <a:pt x="3136" y="1366"/>
                </a:lnTo>
                <a:lnTo>
                  <a:pt x="3173" y="1348"/>
                </a:lnTo>
                <a:lnTo>
                  <a:pt x="3190" y="1338"/>
                </a:lnTo>
                <a:lnTo>
                  <a:pt x="3205" y="1325"/>
                </a:lnTo>
                <a:lnTo>
                  <a:pt x="3218" y="1312"/>
                </a:lnTo>
                <a:lnTo>
                  <a:pt x="3230" y="1297"/>
                </a:lnTo>
                <a:lnTo>
                  <a:pt x="3239" y="1281"/>
                </a:lnTo>
                <a:lnTo>
                  <a:pt x="3246" y="1263"/>
                </a:lnTo>
                <a:lnTo>
                  <a:pt x="3250" y="1245"/>
                </a:lnTo>
                <a:lnTo>
                  <a:pt x="3251" y="1224"/>
                </a:lnTo>
                <a:lnTo>
                  <a:pt x="3249" y="1196"/>
                </a:lnTo>
                <a:lnTo>
                  <a:pt x="3244" y="1170"/>
                </a:lnTo>
                <a:lnTo>
                  <a:pt x="3235" y="1146"/>
                </a:lnTo>
                <a:lnTo>
                  <a:pt x="3224" y="1124"/>
                </a:lnTo>
                <a:lnTo>
                  <a:pt x="3209" y="1104"/>
                </a:lnTo>
                <a:lnTo>
                  <a:pt x="3191" y="1087"/>
                </a:lnTo>
                <a:lnTo>
                  <a:pt x="3182" y="1078"/>
                </a:lnTo>
                <a:lnTo>
                  <a:pt x="3172" y="1070"/>
                </a:lnTo>
                <a:lnTo>
                  <a:pt x="3149" y="1056"/>
                </a:lnTo>
                <a:lnTo>
                  <a:pt x="3125" y="1044"/>
                </a:lnTo>
                <a:lnTo>
                  <a:pt x="3098" y="1034"/>
                </a:lnTo>
                <a:lnTo>
                  <a:pt x="3070" y="1024"/>
                </a:lnTo>
                <a:lnTo>
                  <a:pt x="3040" y="1018"/>
                </a:lnTo>
                <a:lnTo>
                  <a:pt x="3009" y="1012"/>
                </a:lnTo>
                <a:lnTo>
                  <a:pt x="2976" y="1007"/>
                </a:lnTo>
                <a:lnTo>
                  <a:pt x="2908" y="1005"/>
                </a:lnTo>
                <a:lnTo>
                  <a:pt x="2857" y="1005"/>
                </a:lnTo>
                <a:lnTo>
                  <a:pt x="2816" y="1007"/>
                </a:lnTo>
                <a:lnTo>
                  <a:pt x="2754" y="1015"/>
                </a:lnTo>
                <a:lnTo>
                  <a:pt x="2747" y="1080"/>
                </a:lnTo>
                <a:lnTo>
                  <a:pt x="2745" y="1166"/>
                </a:lnTo>
                <a:lnTo>
                  <a:pt x="2745" y="1324"/>
                </a:lnTo>
                <a:lnTo>
                  <a:pt x="2791" y="1349"/>
                </a:lnTo>
                <a:lnTo>
                  <a:pt x="2818" y="1359"/>
                </a:lnTo>
                <a:lnTo>
                  <a:pt x="2849" y="1369"/>
                </a:lnTo>
                <a:lnTo>
                  <a:pt x="2882" y="1378"/>
                </a:lnTo>
                <a:lnTo>
                  <a:pt x="2918" y="1384"/>
                </a:lnTo>
                <a:lnTo>
                  <a:pt x="2959" y="1389"/>
                </a:lnTo>
                <a:lnTo>
                  <a:pt x="3004" y="1390"/>
                </a:lnTo>
                <a:close/>
                <a:moveTo>
                  <a:pt x="4387" y="1337"/>
                </a:moveTo>
                <a:lnTo>
                  <a:pt x="4438" y="1340"/>
                </a:lnTo>
                <a:lnTo>
                  <a:pt x="4485" y="1344"/>
                </a:lnTo>
                <a:lnTo>
                  <a:pt x="4528" y="1350"/>
                </a:lnTo>
                <a:lnTo>
                  <a:pt x="4565" y="1358"/>
                </a:lnTo>
                <a:lnTo>
                  <a:pt x="4600" y="1367"/>
                </a:lnTo>
                <a:lnTo>
                  <a:pt x="4630" y="1377"/>
                </a:lnTo>
                <a:lnTo>
                  <a:pt x="4657" y="1388"/>
                </a:lnTo>
                <a:lnTo>
                  <a:pt x="4680" y="1400"/>
                </a:lnTo>
                <a:lnTo>
                  <a:pt x="4700" y="1414"/>
                </a:lnTo>
                <a:lnTo>
                  <a:pt x="4716" y="1427"/>
                </a:lnTo>
                <a:lnTo>
                  <a:pt x="4730" y="1442"/>
                </a:lnTo>
                <a:lnTo>
                  <a:pt x="4740" y="1457"/>
                </a:lnTo>
                <a:lnTo>
                  <a:pt x="4753" y="1489"/>
                </a:lnTo>
                <a:lnTo>
                  <a:pt x="4757" y="1506"/>
                </a:lnTo>
                <a:lnTo>
                  <a:pt x="4758" y="1523"/>
                </a:lnTo>
                <a:lnTo>
                  <a:pt x="4756" y="1546"/>
                </a:lnTo>
                <a:lnTo>
                  <a:pt x="4748" y="1570"/>
                </a:lnTo>
                <a:lnTo>
                  <a:pt x="4736" y="1593"/>
                </a:lnTo>
                <a:lnTo>
                  <a:pt x="4721" y="1614"/>
                </a:lnTo>
                <a:lnTo>
                  <a:pt x="4700" y="1634"/>
                </a:lnTo>
                <a:lnTo>
                  <a:pt x="4676" y="1653"/>
                </a:lnTo>
                <a:lnTo>
                  <a:pt x="4648" y="1670"/>
                </a:lnTo>
                <a:lnTo>
                  <a:pt x="4617" y="1686"/>
                </a:lnTo>
                <a:lnTo>
                  <a:pt x="4583" y="1701"/>
                </a:lnTo>
                <a:lnTo>
                  <a:pt x="4545" y="1713"/>
                </a:lnTo>
                <a:lnTo>
                  <a:pt x="4505" y="1723"/>
                </a:lnTo>
                <a:lnTo>
                  <a:pt x="4462" y="1732"/>
                </a:lnTo>
                <a:lnTo>
                  <a:pt x="4416" y="1739"/>
                </a:lnTo>
                <a:lnTo>
                  <a:pt x="4368" y="1745"/>
                </a:lnTo>
                <a:lnTo>
                  <a:pt x="4318" y="1747"/>
                </a:lnTo>
                <a:lnTo>
                  <a:pt x="4266" y="1748"/>
                </a:lnTo>
                <a:lnTo>
                  <a:pt x="3913" y="1748"/>
                </a:lnTo>
                <a:lnTo>
                  <a:pt x="3702" y="1748"/>
                </a:lnTo>
                <a:lnTo>
                  <a:pt x="3707" y="1740"/>
                </a:lnTo>
                <a:lnTo>
                  <a:pt x="3712" y="1729"/>
                </a:lnTo>
                <a:lnTo>
                  <a:pt x="3717" y="1711"/>
                </a:lnTo>
                <a:lnTo>
                  <a:pt x="3723" y="1686"/>
                </a:lnTo>
                <a:lnTo>
                  <a:pt x="3727" y="1653"/>
                </a:lnTo>
                <a:lnTo>
                  <a:pt x="3731" y="1611"/>
                </a:lnTo>
                <a:lnTo>
                  <a:pt x="3732" y="1559"/>
                </a:lnTo>
                <a:lnTo>
                  <a:pt x="3735" y="1154"/>
                </a:lnTo>
                <a:lnTo>
                  <a:pt x="3734" y="1102"/>
                </a:lnTo>
                <a:lnTo>
                  <a:pt x="3731" y="1060"/>
                </a:lnTo>
                <a:lnTo>
                  <a:pt x="3725" y="1027"/>
                </a:lnTo>
                <a:lnTo>
                  <a:pt x="3719" y="1002"/>
                </a:lnTo>
                <a:lnTo>
                  <a:pt x="3707" y="972"/>
                </a:lnTo>
                <a:lnTo>
                  <a:pt x="3702" y="964"/>
                </a:lnTo>
                <a:lnTo>
                  <a:pt x="4012" y="964"/>
                </a:lnTo>
                <a:lnTo>
                  <a:pt x="4223" y="964"/>
                </a:lnTo>
                <a:lnTo>
                  <a:pt x="4272" y="965"/>
                </a:lnTo>
                <a:lnTo>
                  <a:pt x="4317" y="968"/>
                </a:lnTo>
                <a:lnTo>
                  <a:pt x="4361" y="971"/>
                </a:lnTo>
                <a:lnTo>
                  <a:pt x="4403" y="976"/>
                </a:lnTo>
                <a:lnTo>
                  <a:pt x="4442" y="983"/>
                </a:lnTo>
                <a:lnTo>
                  <a:pt x="4478" y="990"/>
                </a:lnTo>
                <a:lnTo>
                  <a:pt x="4541" y="1010"/>
                </a:lnTo>
                <a:lnTo>
                  <a:pt x="4569" y="1021"/>
                </a:lnTo>
                <a:lnTo>
                  <a:pt x="4592" y="1035"/>
                </a:lnTo>
                <a:lnTo>
                  <a:pt x="4614" y="1048"/>
                </a:lnTo>
                <a:lnTo>
                  <a:pt x="4623" y="1056"/>
                </a:lnTo>
                <a:lnTo>
                  <a:pt x="4631" y="1064"/>
                </a:lnTo>
                <a:lnTo>
                  <a:pt x="4645" y="1081"/>
                </a:lnTo>
                <a:lnTo>
                  <a:pt x="4655" y="1099"/>
                </a:lnTo>
                <a:lnTo>
                  <a:pt x="4660" y="1120"/>
                </a:lnTo>
                <a:lnTo>
                  <a:pt x="4663" y="1140"/>
                </a:lnTo>
                <a:lnTo>
                  <a:pt x="4662" y="1162"/>
                </a:lnTo>
                <a:lnTo>
                  <a:pt x="4657" y="1182"/>
                </a:lnTo>
                <a:lnTo>
                  <a:pt x="4650" y="1201"/>
                </a:lnTo>
                <a:lnTo>
                  <a:pt x="4640" y="1219"/>
                </a:lnTo>
                <a:lnTo>
                  <a:pt x="4629" y="1234"/>
                </a:lnTo>
                <a:lnTo>
                  <a:pt x="4614" y="1249"/>
                </a:lnTo>
                <a:lnTo>
                  <a:pt x="4598" y="1263"/>
                </a:lnTo>
                <a:lnTo>
                  <a:pt x="4580" y="1275"/>
                </a:lnTo>
                <a:lnTo>
                  <a:pt x="4539" y="1297"/>
                </a:lnTo>
                <a:lnTo>
                  <a:pt x="4516" y="1305"/>
                </a:lnTo>
                <a:lnTo>
                  <a:pt x="4493" y="1313"/>
                </a:lnTo>
                <a:lnTo>
                  <a:pt x="4442" y="1326"/>
                </a:lnTo>
                <a:lnTo>
                  <a:pt x="4387" y="1337"/>
                </a:lnTo>
                <a:close/>
                <a:moveTo>
                  <a:pt x="3983" y="1155"/>
                </a:moveTo>
                <a:lnTo>
                  <a:pt x="3983" y="1299"/>
                </a:lnTo>
                <a:lnTo>
                  <a:pt x="4027" y="1314"/>
                </a:lnTo>
                <a:lnTo>
                  <a:pt x="4052" y="1319"/>
                </a:lnTo>
                <a:lnTo>
                  <a:pt x="4077" y="1324"/>
                </a:lnTo>
                <a:lnTo>
                  <a:pt x="4132" y="1330"/>
                </a:lnTo>
                <a:lnTo>
                  <a:pt x="4197" y="1332"/>
                </a:lnTo>
                <a:lnTo>
                  <a:pt x="4223" y="1331"/>
                </a:lnTo>
                <a:lnTo>
                  <a:pt x="4248" y="1329"/>
                </a:lnTo>
                <a:lnTo>
                  <a:pt x="4293" y="1321"/>
                </a:lnTo>
                <a:lnTo>
                  <a:pt x="4315" y="1315"/>
                </a:lnTo>
                <a:lnTo>
                  <a:pt x="4334" y="1307"/>
                </a:lnTo>
                <a:lnTo>
                  <a:pt x="4352" y="1299"/>
                </a:lnTo>
                <a:lnTo>
                  <a:pt x="4368" y="1290"/>
                </a:lnTo>
                <a:lnTo>
                  <a:pt x="4395" y="1270"/>
                </a:lnTo>
                <a:lnTo>
                  <a:pt x="4416" y="1246"/>
                </a:lnTo>
                <a:lnTo>
                  <a:pt x="4423" y="1232"/>
                </a:lnTo>
                <a:lnTo>
                  <a:pt x="4429" y="1219"/>
                </a:lnTo>
                <a:lnTo>
                  <a:pt x="4431" y="1205"/>
                </a:lnTo>
                <a:lnTo>
                  <a:pt x="4433" y="1190"/>
                </a:lnTo>
                <a:lnTo>
                  <a:pt x="4431" y="1165"/>
                </a:lnTo>
                <a:lnTo>
                  <a:pt x="4427" y="1141"/>
                </a:lnTo>
                <a:lnTo>
                  <a:pt x="4420" y="1121"/>
                </a:lnTo>
                <a:lnTo>
                  <a:pt x="4410" y="1103"/>
                </a:lnTo>
                <a:lnTo>
                  <a:pt x="4396" y="1086"/>
                </a:lnTo>
                <a:lnTo>
                  <a:pt x="4382" y="1072"/>
                </a:lnTo>
                <a:lnTo>
                  <a:pt x="4363" y="1060"/>
                </a:lnTo>
                <a:lnTo>
                  <a:pt x="4343" y="1049"/>
                </a:lnTo>
                <a:lnTo>
                  <a:pt x="4320" y="1040"/>
                </a:lnTo>
                <a:lnTo>
                  <a:pt x="4297" y="1034"/>
                </a:lnTo>
                <a:lnTo>
                  <a:pt x="4270" y="1028"/>
                </a:lnTo>
                <a:lnTo>
                  <a:pt x="4242" y="1023"/>
                </a:lnTo>
                <a:lnTo>
                  <a:pt x="4181" y="1018"/>
                </a:lnTo>
                <a:lnTo>
                  <a:pt x="4113" y="1015"/>
                </a:lnTo>
                <a:lnTo>
                  <a:pt x="4051" y="1019"/>
                </a:lnTo>
                <a:lnTo>
                  <a:pt x="3992" y="1027"/>
                </a:lnTo>
                <a:lnTo>
                  <a:pt x="3985" y="1080"/>
                </a:lnTo>
                <a:lnTo>
                  <a:pt x="3983" y="1155"/>
                </a:lnTo>
                <a:close/>
                <a:moveTo>
                  <a:pt x="4231" y="1697"/>
                </a:moveTo>
                <a:lnTo>
                  <a:pt x="4285" y="1695"/>
                </a:lnTo>
                <a:lnTo>
                  <a:pt x="4336" y="1691"/>
                </a:lnTo>
                <a:lnTo>
                  <a:pt x="4380" y="1680"/>
                </a:lnTo>
                <a:lnTo>
                  <a:pt x="4401" y="1673"/>
                </a:lnTo>
                <a:lnTo>
                  <a:pt x="4420" y="1667"/>
                </a:lnTo>
                <a:lnTo>
                  <a:pt x="4451" y="1646"/>
                </a:lnTo>
                <a:lnTo>
                  <a:pt x="4464" y="1635"/>
                </a:lnTo>
                <a:lnTo>
                  <a:pt x="4475" y="1621"/>
                </a:lnTo>
                <a:lnTo>
                  <a:pt x="4484" y="1607"/>
                </a:lnTo>
                <a:lnTo>
                  <a:pt x="4489" y="1590"/>
                </a:lnTo>
                <a:lnTo>
                  <a:pt x="4494" y="1571"/>
                </a:lnTo>
                <a:lnTo>
                  <a:pt x="4495" y="1551"/>
                </a:lnTo>
                <a:lnTo>
                  <a:pt x="4494" y="1536"/>
                </a:lnTo>
                <a:lnTo>
                  <a:pt x="4492" y="1521"/>
                </a:lnTo>
                <a:lnTo>
                  <a:pt x="4487" y="1509"/>
                </a:lnTo>
                <a:lnTo>
                  <a:pt x="4481" y="1495"/>
                </a:lnTo>
                <a:lnTo>
                  <a:pt x="4465" y="1472"/>
                </a:lnTo>
                <a:lnTo>
                  <a:pt x="4455" y="1461"/>
                </a:lnTo>
                <a:lnTo>
                  <a:pt x="4444" y="1451"/>
                </a:lnTo>
                <a:lnTo>
                  <a:pt x="4417" y="1433"/>
                </a:lnTo>
                <a:lnTo>
                  <a:pt x="4387" y="1417"/>
                </a:lnTo>
                <a:lnTo>
                  <a:pt x="4353" y="1403"/>
                </a:lnTo>
                <a:lnTo>
                  <a:pt x="4316" y="1392"/>
                </a:lnTo>
                <a:lnTo>
                  <a:pt x="4276" y="1382"/>
                </a:lnTo>
                <a:lnTo>
                  <a:pt x="4234" y="1374"/>
                </a:lnTo>
                <a:lnTo>
                  <a:pt x="4192" y="1368"/>
                </a:lnTo>
                <a:lnTo>
                  <a:pt x="4149" y="1364"/>
                </a:lnTo>
                <a:lnTo>
                  <a:pt x="4106" y="1360"/>
                </a:lnTo>
                <a:lnTo>
                  <a:pt x="4063" y="1359"/>
                </a:lnTo>
                <a:lnTo>
                  <a:pt x="3983" y="1359"/>
                </a:lnTo>
                <a:lnTo>
                  <a:pt x="3983" y="1559"/>
                </a:lnTo>
                <a:lnTo>
                  <a:pt x="3984" y="1611"/>
                </a:lnTo>
                <a:lnTo>
                  <a:pt x="3987" y="1653"/>
                </a:lnTo>
                <a:lnTo>
                  <a:pt x="4032" y="1670"/>
                </a:lnTo>
                <a:lnTo>
                  <a:pt x="4060" y="1677"/>
                </a:lnTo>
                <a:lnTo>
                  <a:pt x="4088" y="1684"/>
                </a:lnTo>
                <a:lnTo>
                  <a:pt x="4120" y="1689"/>
                </a:lnTo>
                <a:lnTo>
                  <a:pt x="4155" y="1694"/>
                </a:lnTo>
                <a:lnTo>
                  <a:pt x="4191" y="1696"/>
                </a:lnTo>
                <a:lnTo>
                  <a:pt x="4231" y="1697"/>
                </a:lnTo>
                <a:close/>
                <a:moveTo>
                  <a:pt x="5855" y="964"/>
                </a:moveTo>
                <a:lnTo>
                  <a:pt x="5852" y="970"/>
                </a:lnTo>
                <a:lnTo>
                  <a:pt x="5844" y="992"/>
                </a:lnTo>
                <a:lnTo>
                  <a:pt x="5834" y="1031"/>
                </a:lnTo>
                <a:lnTo>
                  <a:pt x="5829" y="1061"/>
                </a:lnTo>
                <a:lnTo>
                  <a:pt x="5827" y="1097"/>
                </a:lnTo>
                <a:lnTo>
                  <a:pt x="5827" y="1155"/>
                </a:lnTo>
                <a:lnTo>
                  <a:pt x="5827" y="1305"/>
                </a:lnTo>
                <a:lnTo>
                  <a:pt x="5826" y="1347"/>
                </a:lnTo>
                <a:lnTo>
                  <a:pt x="5822" y="1388"/>
                </a:lnTo>
                <a:lnTo>
                  <a:pt x="5816" y="1430"/>
                </a:lnTo>
                <a:lnTo>
                  <a:pt x="5807" y="1470"/>
                </a:lnTo>
                <a:lnTo>
                  <a:pt x="5793" y="1509"/>
                </a:lnTo>
                <a:lnTo>
                  <a:pt x="5776" y="1548"/>
                </a:lnTo>
                <a:lnTo>
                  <a:pt x="5767" y="1566"/>
                </a:lnTo>
                <a:lnTo>
                  <a:pt x="5756" y="1584"/>
                </a:lnTo>
                <a:lnTo>
                  <a:pt x="5732" y="1618"/>
                </a:lnTo>
                <a:lnTo>
                  <a:pt x="5702" y="1650"/>
                </a:lnTo>
                <a:lnTo>
                  <a:pt x="5669" y="1678"/>
                </a:lnTo>
                <a:lnTo>
                  <a:pt x="5651" y="1691"/>
                </a:lnTo>
                <a:lnTo>
                  <a:pt x="5631" y="1703"/>
                </a:lnTo>
                <a:lnTo>
                  <a:pt x="5588" y="1725"/>
                </a:lnTo>
                <a:lnTo>
                  <a:pt x="5565" y="1734"/>
                </a:lnTo>
                <a:lnTo>
                  <a:pt x="5540" y="1742"/>
                </a:lnTo>
                <a:lnTo>
                  <a:pt x="5486" y="1754"/>
                </a:lnTo>
                <a:lnTo>
                  <a:pt x="5427" y="1762"/>
                </a:lnTo>
                <a:lnTo>
                  <a:pt x="5394" y="1764"/>
                </a:lnTo>
                <a:lnTo>
                  <a:pt x="5361" y="1765"/>
                </a:lnTo>
                <a:lnTo>
                  <a:pt x="5296" y="1763"/>
                </a:lnTo>
                <a:lnTo>
                  <a:pt x="5236" y="1759"/>
                </a:lnTo>
                <a:lnTo>
                  <a:pt x="5181" y="1750"/>
                </a:lnTo>
                <a:lnTo>
                  <a:pt x="5130" y="1738"/>
                </a:lnTo>
                <a:lnTo>
                  <a:pt x="5083" y="1722"/>
                </a:lnTo>
                <a:lnTo>
                  <a:pt x="5041" y="1704"/>
                </a:lnTo>
                <a:lnTo>
                  <a:pt x="5003" y="1683"/>
                </a:lnTo>
                <a:lnTo>
                  <a:pt x="4970" y="1658"/>
                </a:lnTo>
                <a:lnTo>
                  <a:pt x="4940" y="1629"/>
                </a:lnTo>
                <a:lnTo>
                  <a:pt x="4917" y="1599"/>
                </a:lnTo>
                <a:lnTo>
                  <a:pt x="4895" y="1563"/>
                </a:lnTo>
                <a:lnTo>
                  <a:pt x="4879" y="1527"/>
                </a:lnTo>
                <a:lnTo>
                  <a:pt x="4867" y="1486"/>
                </a:lnTo>
                <a:lnTo>
                  <a:pt x="4862" y="1466"/>
                </a:lnTo>
                <a:lnTo>
                  <a:pt x="4858" y="1443"/>
                </a:lnTo>
                <a:lnTo>
                  <a:pt x="4853" y="1398"/>
                </a:lnTo>
                <a:lnTo>
                  <a:pt x="4853" y="1349"/>
                </a:lnTo>
                <a:lnTo>
                  <a:pt x="4858" y="1155"/>
                </a:lnTo>
                <a:lnTo>
                  <a:pt x="4857" y="1104"/>
                </a:lnTo>
                <a:lnTo>
                  <a:pt x="4854" y="1063"/>
                </a:lnTo>
                <a:lnTo>
                  <a:pt x="4850" y="1030"/>
                </a:lnTo>
                <a:lnTo>
                  <a:pt x="4844" y="1004"/>
                </a:lnTo>
                <a:lnTo>
                  <a:pt x="4838" y="986"/>
                </a:lnTo>
                <a:lnTo>
                  <a:pt x="4834" y="973"/>
                </a:lnTo>
                <a:lnTo>
                  <a:pt x="4828" y="964"/>
                </a:lnTo>
                <a:lnTo>
                  <a:pt x="5143" y="964"/>
                </a:lnTo>
                <a:lnTo>
                  <a:pt x="5139" y="973"/>
                </a:lnTo>
                <a:lnTo>
                  <a:pt x="5134" y="986"/>
                </a:lnTo>
                <a:lnTo>
                  <a:pt x="5129" y="1004"/>
                </a:lnTo>
                <a:lnTo>
                  <a:pt x="5120" y="1063"/>
                </a:lnTo>
                <a:lnTo>
                  <a:pt x="5116" y="1104"/>
                </a:lnTo>
                <a:lnTo>
                  <a:pt x="5115" y="1155"/>
                </a:lnTo>
                <a:lnTo>
                  <a:pt x="5116" y="1382"/>
                </a:lnTo>
                <a:lnTo>
                  <a:pt x="5118" y="1437"/>
                </a:lnTo>
                <a:lnTo>
                  <a:pt x="5126" y="1493"/>
                </a:lnTo>
                <a:lnTo>
                  <a:pt x="5133" y="1519"/>
                </a:lnTo>
                <a:lnTo>
                  <a:pt x="5142" y="1545"/>
                </a:lnTo>
                <a:lnTo>
                  <a:pt x="5154" y="1569"/>
                </a:lnTo>
                <a:lnTo>
                  <a:pt x="5168" y="1592"/>
                </a:lnTo>
                <a:lnTo>
                  <a:pt x="5184" y="1613"/>
                </a:lnTo>
                <a:lnTo>
                  <a:pt x="5203" y="1633"/>
                </a:lnTo>
                <a:lnTo>
                  <a:pt x="5226" y="1650"/>
                </a:lnTo>
                <a:lnTo>
                  <a:pt x="5252" y="1663"/>
                </a:lnTo>
                <a:lnTo>
                  <a:pt x="5283" y="1676"/>
                </a:lnTo>
                <a:lnTo>
                  <a:pt x="5316" y="1684"/>
                </a:lnTo>
                <a:lnTo>
                  <a:pt x="5353" y="1689"/>
                </a:lnTo>
                <a:lnTo>
                  <a:pt x="5394" y="1692"/>
                </a:lnTo>
                <a:lnTo>
                  <a:pt x="5442" y="1689"/>
                </a:lnTo>
                <a:lnTo>
                  <a:pt x="5485" y="1684"/>
                </a:lnTo>
                <a:lnTo>
                  <a:pt x="5505" y="1679"/>
                </a:lnTo>
                <a:lnTo>
                  <a:pt x="5524" y="1673"/>
                </a:lnTo>
                <a:lnTo>
                  <a:pt x="5542" y="1668"/>
                </a:lnTo>
                <a:lnTo>
                  <a:pt x="5559" y="1660"/>
                </a:lnTo>
                <a:lnTo>
                  <a:pt x="5576" y="1652"/>
                </a:lnTo>
                <a:lnTo>
                  <a:pt x="5592" y="1644"/>
                </a:lnTo>
                <a:lnTo>
                  <a:pt x="5621" y="1624"/>
                </a:lnTo>
                <a:lnTo>
                  <a:pt x="5646" y="1601"/>
                </a:lnTo>
                <a:lnTo>
                  <a:pt x="5668" y="1576"/>
                </a:lnTo>
                <a:lnTo>
                  <a:pt x="5688" y="1548"/>
                </a:lnTo>
                <a:lnTo>
                  <a:pt x="5703" y="1517"/>
                </a:lnTo>
                <a:lnTo>
                  <a:pt x="5717" y="1484"/>
                </a:lnTo>
                <a:lnTo>
                  <a:pt x="5727" y="1449"/>
                </a:lnTo>
                <a:lnTo>
                  <a:pt x="5736" y="1411"/>
                </a:lnTo>
                <a:lnTo>
                  <a:pt x="5742" y="1373"/>
                </a:lnTo>
                <a:lnTo>
                  <a:pt x="5745" y="1333"/>
                </a:lnTo>
                <a:lnTo>
                  <a:pt x="5746" y="1291"/>
                </a:lnTo>
                <a:lnTo>
                  <a:pt x="5746" y="1246"/>
                </a:lnTo>
                <a:lnTo>
                  <a:pt x="5748" y="1154"/>
                </a:lnTo>
                <a:lnTo>
                  <a:pt x="5746" y="1102"/>
                </a:lnTo>
                <a:lnTo>
                  <a:pt x="5743" y="1060"/>
                </a:lnTo>
                <a:lnTo>
                  <a:pt x="5733" y="1002"/>
                </a:lnTo>
                <a:lnTo>
                  <a:pt x="5722" y="972"/>
                </a:lnTo>
                <a:lnTo>
                  <a:pt x="5717" y="964"/>
                </a:lnTo>
                <a:lnTo>
                  <a:pt x="5855" y="964"/>
                </a:lnTo>
                <a:close/>
                <a:moveTo>
                  <a:pt x="7015" y="1559"/>
                </a:moveTo>
                <a:lnTo>
                  <a:pt x="7016" y="1601"/>
                </a:lnTo>
                <a:lnTo>
                  <a:pt x="7018" y="1637"/>
                </a:lnTo>
                <a:lnTo>
                  <a:pt x="7022" y="1667"/>
                </a:lnTo>
                <a:lnTo>
                  <a:pt x="7026" y="1692"/>
                </a:lnTo>
                <a:lnTo>
                  <a:pt x="7086" y="1748"/>
                </a:lnTo>
                <a:lnTo>
                  <a:pt x="7048" y="1748"/>
                </a:lnTo>
                <a:lnTo>
                  <a:pt x="6899" y="1748"/>
                </a:lnTo>
                <a:lnTo>
                  <a:pt x="6726" y="1748"/>
                </a:lnTo>
                <a:lnTo>
                  <a:pt x="6402" y="1427"/>
                </a:lnTo>
                <a:lnTo>
                  <a:pt x="6087" y="1115"/>
                </a:lnTo>
                <a:lnTo>
                  <a:pt x="6085" y="1155"/>
                </a:lnTo>
                <a:lnTo>
                  <a:pt x="6085" y="1559"/>
                </a:lnTo>
                <a:lnTo>
                  <a:pt x="6088" y="1611"/>
                </a:lnTo>
                <a:lnTo>
                  <a:pt x="6091" y="1653"/>
                </a:lnTo>
                <a:lnTo>
                  <a:pt x="6097" y="1686"/>
                </a:lnTo>
                <a:lnTo>
                  <a:pt x="6102" y="1711"/>
                </a:lnTo>
                <a:lnTo>
                  <a:pt x="6114" y="1740"/>
                </a:lnTo>
                <a:lnTo>
                  <a:pt x="6119" y="1748"/>
                </a:lnTo>
                <a:lnTo>
                  <a:pt x="5971" y="1748"/>
                </a:lnTo>
                <a:lnTo>
                  <a:pt x="5975" y="1740"/>
                </a:lnTo>
                <a:lnTo>
                  <a:pt x="5988" y="1711"/>
                </a:lnTo>
                <a:lnTo>
                  <a:pt x="5994" y="1686"/>
                </a:lnTo>
                <a:lnTo>
                  <a:pt x="5999" y="1653"/>
                </a:lnTo>
                <a:lnTo>
                  <a:pt x="6002" y="1634"/>
                </a:lnTo>
                <a:lnTo>
                  <a:pt x="6003" y="1611"/>
                </a:lnTo>
                <a:lnTo>
                  <a:pt x="6004" y="1559"/>
                </a:lnTo>
                <a:lnTo>
                  <a:pt x="6007" y="1154"/>
                </a:lnTo>
                <a:lnTo>
                  <a:pt x="6005" y="1083"/>
                </a:lnTo>
                <a:lnTo>
                  <a:pt x="5998" y="1032"/>
                </a:lnTo>
                <a:lnTo>
                  <a:pt x="5956" y="994"/>
                </a:lnTo>
                <a:lnTo>
                  <a:pt x="5921" y="964"/>
                </a:lnTo>
                <a:lnTo>
                  <a:pt x="6268" y="964"/>
                </a:lnTo>
                <a:lnTo>
                  <a:pt x="6932" y="1601"/>
                </a:lnTo>
                <a:lnTo>
                  <a:pt x="6933" y="1559"/>
                </a:lnTo>
                <a:lnTo>
                  <a:pt x="6937" y="1154"/>
                </a:lnTo>
                <a:lnTo>
                  <a:pt x="6935" y="1102"/>
                </a:lnTo>
                <a:lnTo>
                  <a:pt x="6931" y="1060"/>
                </a:lnTo>
                <a:lnTo>
                  <a:pt x="6925" y="1027"/>
                </a:lnTo>
                <a:lnTo>
                  <a:pt x="6920" y="1002"/>
                </a:lnTo>
                <a:lnTo>
                  <a:pt x="6908" y="972"/>
                </a:lnTo>
                <a:lnTo>
                  <a:pt x="6903" y="964"/>
                </a:lnTo>
                <a:lnTo>
                  <a:pt x="7048" y="964"/>
                </a:lnTo>
                <a:lnTo>
                  <a:pt x="7043" y="972"/>
                </a:lnTo>
                <a:lnTo>
                  <a:pt x="7032" y="1002"/>
                </a:lnTo>
                <a:lnTo>
                  <a:pt x="7025" y="1027"/>
                </a:lnTo>
                <a:lnTo>
                  <a:pt x="7020" y="1060"/>
                </a:lnTo>
                <a:lnTo>
                  <a:pt x="7018" y="1080"/>
                </a:lnTo>
                <a:lnTo>
                  <a:pt x="7016" y="1103"/>
                </a:lnTo>
                <a:lnTo>
                  <a:pt x="7015" y="1155"/>
                </a:lnTo>
                <a:lnTo>
                  <a:pt x="7015" y="1559"/>
                </a:lnTo>
                <a:close/>
                <a:moveTo>
                  <a:pt x="7750" y="964"/>
                </a:moveTo>
                <a:lnTo>
                  <a:pt x="7855" y="969"/>
                </a:lnTo>
                <a:lnTo>
                  <a:pt x="7905" y="973"/>
                </a:lnTo>
                <a:lnTo>
                  <a:pt x="7955" y="981"/>
                </a:lnTo>
                <a:lnTo>
                  <a:pt x="8002" y="990"/>
                </a:lnTo>
                <a:lnTo>
                  <a:pt x="8047" y="1003"/>
                </a:lnTo>
                <a:lnTo>
                  <a:pt x="8090" y="1018"/>
                </a:lnTo>
                <a:lnTo>
                  <a:pt x="8129" y="1036"/>
                </a:lnTo>
                <a:lnTo>
                  <a:pt x="8166" y="1056"/>
                </a:lnTo>
                <a:lnTo>
                  <a:pt x="8183" y="1068"/>
                </a:lnTo>
                <a:lnTo>
                  <a:pt x="8199" y="1079"/>
                </a:lnTo>
                <a:lnTo>
                  <a:pt x="8227" y="1106"/>
                </a:lnTo>
                <a:lnTo>
                  <a:pt x="8240" y="1120"/>
                </a:lnTo>
                <a:lnTo>
                  <a:pt x="8252" y="1136"/>
                </a:lnTo>
                <a:lnTo>
                  <a:pt x="8271" y="1169"/>
                </a:lnTo>
                <a:lnTo>
                  <a:pt x="8286" y="1205"/>
                </a:lnTo>
                <a:lnTo>
                  <a:pt x="8294" y="1246"/>
                </a:lnTo>
                <a:lnTo>
                  <a:pt x="8296" y="1267"/>
                </a:lnTo>
                <a:lnTo>
                  <a:pt x="8297" y="1289"/>
                </a:lnTo>
                <a:lnTo>
                  <a:pt x="8295" y="1333"/>
                </a:lnTo>
                <a:lnTo>
                  <a:pt x="8291" y="1355"/>
                </a:lnTo>
                <a:lnTo>
                  <a:pt x="8287" y="1376"/>
                </a:lnTo>
                <a:lnTo>
                  <a:pt x="8274" y="1418"/>
                </a:lnTo>
                <a:lnTo>
                  <a:pt x="8257" y="1460"/>
                </a:lnTo>
                <a:lnTo>
                  <a:pt x="8246" y="1481"/>
                </a:lnTo>
                <a:lnTo>
                  <a:pt x="8235" y="1500"/>
                </a:lnTo>
                <a:lnTo>
                  <a:pt x="8208" y="1537"/>
                </a:lnTo>
                <a:lnTo>
                  <a:pt x="8176" y="1574"/>
                </a:lnTo>
                <a:lnTo>
                  <a:pt x="8138" y="1608"/>
                </a:lnTo>
                <a:lnTo>
                  <a:pt x="8118" y="1622"/>
                </a:lnTo>
                <a:lnTo>
                  <a:pt x="8098" y="1638"/>
                </a:lnTo>
                <a:lnTo>
                  <a:pt x="8075" y="1652"/>
                </a:lnTo>
                <a:lnTo>
                  <a:pt x="8051" y="1666"/>
                </a:lnTo>
                <a:lnTo>
                  <a:pt x="8026" y="1678"/>
                </a:lnTo>
                <a:lnTo>
                  <a:pt x="8000" y="1691"/>
                </a:lnTo>
                <a:lnTo>
                  <a:pt x="7973" y="1701"/>
                </a:lnTo>
                <a:lnTo>
                  <a:pt x="7945" y="1711"/>
                </a:lnTo>
                <a:lnTo>
                  <a:pt x="7886" y="1727"/>
                </a:lnTo>
                <a:lnTo>
                  <a:pt x="7821" y="1739"/>
                </a:lnTo>
                <a:lnTo>
                  <a:pt x="7753" y="1747"/>
                </a:lnTo>
                <a:lnTo>
                  <a:pt x="7717" y="1750"/>
                </a:lnTo>
                <a:lnTo>
                  <a:pt x="7679" y="1750"/>
                </a:lnTo>
                <a:lnTo>
                  <a:pt x="7513" y="1750"/>
                </a:lnTo>
                <a:lnTo>
                  <a:pt x="7203" y="1750"/>
                </a:lnTo>
                <a:lnTo>
                  <a:pt x="7208" y="1742"/>
                </a:lnTo>
                <a:lnTo>
                  <a:pt x="7212" y="1730"/>
                </a:lnTo>
                <a:lnTo>
                  <a:pt x="7218" y="1712"/>
                </a:lnTo>
                <a:lnTo>
                  <a:pt x="7224" y="1687"/>
                </a:lnTo>
                <a:lnTo>
                  <a:pt x="7228" y="1654"/>
                </a:lnTo>
                <a:lnTo>
                  <a:pt x="7232" y="1611"/>
                </a:lnTo>
                <a:lnTo>
                  <a:pt x="7233" y="1559"/>
                </a:lnTo>
                <a:lnTo>
                  <a:pt x="7236" y="1154"/>
                </a:lnTo>
                <a:lnTo>
                  <a:pt x="7235" y="1102"/>
                </a:lnTo>
                <a:lnTo>
                  <a:pt x="7232" y="1060"/>
                </a:lnTo>
                <a:lnTo>
                  <a:pt x="7226" y="1027"/>
                </a:lnTo>
                <a:lnTo>
                  <a:pt x="7219" y="1002"/>
                </a:lnTo>
                <a:lnTo>
                  <a:pt x="7208" y="972"/>
                </a:lnTo>
                <a:lnTo>
                  <a:pt x="7203" y="964"/>
                </a:lnTo>
                <a:lnTo>
                  <a:pt x="7513" y="964"/>
                </a:lnTo>
                <a:lnTo>
                  <a:pt x="7750" y="964"/>
                </a:lnTo>
                <a:close/>
                <a:moveTo>
                  <a:pt x="7712" y="1703"/>
                </a:moveTo>
                <a:lnTo>
                  <a:pt x="7753" y="1701"/>
                </a:lnTo>
                <a:lnTo>
                  <a:pt x="7792" y="1696"/>
                </a:lnTo>
                <a:lnTo>
                  <a:pt x="7827" y="1688"/>
                </a:lnTo>
                <a:lnTo>
                  <a:pt x="7860" y="1678"/>
                </a:lnTo>
                <a:lnTo>
                  <a:pt x="7889" y="1664"/>
                </a:lnTo>
                <a:lnTo>
                  <a:pt x="7915" y="1649"/>
                </a:lnTo>
                <a:lnTo>
                  <a:pt x="7940" y="1629"/>
                </a:lnTo>
                <a:lnTo>
                  <a:pt x="7962" y="1609"/>
                </a:lnTo>
                <a:lnTo>
                  <a:pt x="7980" y="1585"/>
                </a:lnTo>
                <a:lnTo>
                  <a:pt x="7996" y="1560"/>
                </a:lnTo>
                <a:lnTo>
                  <a:pt x="8009" y="1533"/>
                </a:lnTo>
                <a:lnTo>
                  <a:pt x="8021" y="1503"/>
                </a:lnTo>
                <a:lnTo>
                  <a:pt x="8030" y="1473"/>
                </a:lnTo>
                <a:lnTo>
                  <a:pt x="8035" y="1440"/>
                </a:lnTo>
                <a:lnTo>
                  <a:pt x="8039" y="1407"/>
                </a:lnTo>
                <a:lnTo>
                  <a:pt x="8040" y="1371"/>
                </a:lnTo>
                <a:lnTo>
                  <a:pt x="8038" y="1325"/>
                </a:lnTo>
                <a:lnTo>
                  <a:pt x="8032" y="1283"/>
                </a:lnTo>
                <a:lnTo>
                  <a:pt x="8027" y="1264"/>
                </a:lnTo>
                <a:lnTo>
                  <a:pt x="8022" y="1245"/>
                </a:lnTo>
                <a:lnTo>
                  <a:pt x="8015" y="1226"/>
                </a:lnTo>
                <a:lnTo>
                  <a:pt x="8008" y="1209"/>
                </a:lnTo>
                <a:lnTo>
                  <a:pt x="8000" y="1194"/>
                </a:lnTo>
                <a:lnTo>
                  <a:pt x="7991" y="1178"/>
                </a:lnTo>
                <a:lnTo>
                  <a:pt x="7982" y="1163"/>
                </a:lnTo>
                <a:lnTo>
                  <a:pt x="7972" y="1148"/>
                </a:lnTo>
                <a:lnTo>
                  <a:pt x="7949" y="1122"/>
                </a:lnTo>
                <a:lnTo>
                  <a:pt x="7923" y="1099"/>
                </a:lnTo>
                <a:lnTo>
                  <a:pt x="7896" y="1079"/>
                </a:lnTo>
                <a:lnTo>
                  <a:pt x="7866" y="1062"/>
                </a:lnTo>
                <a:lnTo>
                  <a:pt x="7835" y="1048"/>
                </a:lnTo>
                <a:lnTo>
                  <a:pt x="7802" y="1036"/>
                </a:lnTo>
                <a:lnTo>
                  <a:pt x="7767" y="1027"/>
                </a:lnTo>
                <a:lnTo>
                  <a:pt x="7731" y="1021"/>
                </a:lnTo>
                <a:lnTo>
                  <a:pt x="7695" y="1018"/>
                </a:lnTo>
                <a:lnTo>
                  <a:pt x="7658" y="1015"/>
                </a:lnTo>
                <a:lnTo>
                  <a:pt x="7620" y="1015"/>
                </a:lnTo>
                <a:lnTo>
                  <a:pt x="7580" y="1019"/>
                </a:lnTo>
                <a:lnTo>
                  <a:pt x="7535" y="1026"/>
                </a:lnTo>
                <a:lnTo>
                  <a:pt x="7490" y="1037"/>
                </a:lnTo>
                <a:lnTo>
                  <a:pt x="7484" y="1087"/>
                </a:lnTo>
                <a:lnTo>
                  <a:pt x="7482" y="1155"/>
                </a:lnTo>
                <a:lnTo>
                  <a:pt x="7482" y="1559"/>
                </a:lnTo>
                <a:lnTo>
                  <a:pt x="7483" y="1608"/>
                </a:lnTo>
                <a:lnTo>
                  <a:pt x="7487" y="1647"/>
                </a:lnTo>
                <a:lnTo>
                  <a:pt x="7507" y="1660"/>
                </a:lnTo>
                <a:lnTo>
                  <a:pt x="7530" y="1670"/>
                </a:lnTo>
                <a:lnTo>
                  <a:pt x="7553" y="1679"/>
                </a:lnTo>
                <a:lnTo>
                  <a:pt x="7580" y="1687"/>
                </a:lnTo>
                <a:lnTo>
                  <a:pt x="7609" y="1694"/>
                </a:lnTo>
                <a:lnTo>
                  <a:pt x="7640" y="1698"/>
                </a:lnTo>
                <a:lnTo>
                  <a:pt x="7675" y="1702"/>
                </a:lnTo>
                <a:lnTo>
                  <a:pt x="7712" y="1703"/>
                </a:lnTo>
                <a:close/>
                <a:moveTo>
                  <a:pt x="8688" y="1697"/>
                </a:moveTo>
                <a:lnTo>
                  <a:pt x="8840" y="1698"/>
                </a:lnTo>
                <a:lnTo>
                  <a:pt x="8966" y="1698"/>
                </a:lnTo>
                <a:lnTo>
                  <a:pt x="9020" y="1696"/>
                </a:lnTo>
                <a:lnTo>
                  <a:pt x="9069" y="1693"/>
                </a:lnTo>
                <a:lnTo>
                  <a:pt x="9113" y="1687"/>
                </a:lnTo>
                <a:lnTo>
                  <a:pt x="9153" y="1678"/>
                </a:lnTo>
                <a:lnTo>
                  <a:pt x="9190" y="1667"/>
                </a:lnTo>
                <a:lnTo>
                  <a:pt x="9224" y="1652"/>
                </a:lnTo>
                <a:lnTo>
                  <a:pt x="9256" y="1633"/>
                </a:lnTo>
                <a:lnTo>
                  <a:pt x="9286" y="1609"/>
                </a:lnTo>
                <a:lnTo>
                  <a:pt x="9315" y="1580"/>
                </a:lnTo>
                <a:lnTo>
                  <a:pt x="9344" y="1546"/>
                </a:lnTo>
                <a:lnTo>
                  <a:pt x="9372" y="1507"/>
                </a:lnTo>
                <a:lnTo>
                  <a:pt x="9401" y="1460"/>
                </a:lnTo>
                <a:lnTo>
                  <a:pt x="9442" y="1465"/>
                </a:lnTo>
                <a:lnTo>
                  <a:pt x="9393" y="1753"/>
                </a:lnTo>
                <a:lnTo>
                  <a:pt x="8897" y="1751"/>
                </a:lnTo>
                <a:lnTo>
                  <a:pt x="8400" y="1748"/>
                </a:lnTo>
                <a:lnTo>
                  <a:pt x="8405" y="1740"/>
                </a:lnTo>
                <a:lnTo>
                  <a:pt x="8414" y="1711"/>
                </a:lnTo>
                <a:lnTo>
                  <a:pt x="8418" y="1686"/>
                </a:lnTo>
                <a:lnTo>
                  <a:pt x="8423" y="1653"/>
                </a:lnTo>
                <a:lnTo>
                  <a:pt x="8426" y="1611"/>
                </a:lnTo>
                <a:lnTo>
                  <a:pt x="8428" y="1559"/>
                </a:lnTo>
                <a:lnTo>
                  <a:pt x="8431" y="1154"/>
                </a:lnTo>
                <a:lnTo>
                  <a:pt x="8430" y="1102"/>
                </a:lnTo>
                <a:lnTo>
                  <a:pt x="8425" y="1060"/>
                </a:lnTo>
                <a:lnTo>
                  <a:pt x="8415" y="1002"/>
                </a:lnTo>
                <a:lnTo>
                  <a:pt x="8405" y="972"/>
                </a:lnTo>
                <a:lnTo>
                  <a:pt x="8400" y="964"/>
                </a:lnTo>
                <a:lnTo>
                  <a:pt x="8874" y="964"/>
                </a:lnTo>
                <a:lnTo>
                  <a:pt x="9349" y="964"/>
                </a:lnTo>
                <a:lnTo>
                  <a:pt x="9398" y="1249"/>
                </a:lnTo>
                <a:lnTo>
                  <a:pt x="9356" y="1254"/>
                </a:lnTo>
                <a:lnTo>
                  <a:pt x="9329" y="1211"/>
                </a:lnTo>
                <a:lnTo>
                  <a:pt x="9302" y="1173"/>
                </a:lnTo>
                <a:lnTo>
                  <a:pt x="9274" y="1140"/>
                </a:lnTo>
                <a:lnTo>
                  <a:pt x="9261" y="1125"/>
                </a:lnTo>
                <a:lnTo>
                  <a:pt x="9246" y="1113"/>
                </a:lnTo>
                <a:lnTo>
                  <a:pt x="9218" y="1089"/>
                </a:lnTo>
                <a:lnTo>
                  <a:pt x="9187" y="1070"/>
                </a:lnTo>
                <a:lnTo>
                  <a:pt x="9154" y="1054"/>
                </a:lnTo>
                <a:lnTo>
                  <a:pt x="9119" y="1042"/>
                </a:lnTo>
                <a:lnTo>
                  <a:pt x="9081" y="1032"/>
                </a:lnTo>
                <a:lnTo>
                  <a:pt x="9040" y="1026"/>
                </a:lnTo>
                <a:lnTo>
                  <a:pt x="8994" y="1021"/>
                </a:lnTo>
                <a:lnTo>
                  <a:pt x="8943" y="1018"/>
                </a:lnTo>
                <a:lnTo>
                  <a:pt x="8828" y="1015"/>
                </a:lnTo>
                <a:lnTo>
                  <a:pt x="8688" y="1015"/>
                </a:lnTo>
                <a:lnTo>
                  <a:pt x="8680" y="1071"/>
                </a:lnTo>
                <a:lnTo>
                  <a:pt x="8678" y="1110"/>
                </a:lnTo>
                <a:lnTo>
                  <a:pt x="8677" y="1155"/>
                </a:lnTo>
                <a:lnTo>
                  <a:pt x="8677" y="1308"/>
                </a:lnTo>
                <a:lnTo>
                  <a:pt x="9308" y="1308"/>
                </a:lnTo>
                <a:lnTo>
                  <a:pt x="9308" y="1360"/>
                </a:lnTo>
                <a:lnTo>
                  <a:pt x="8677" y="1360"/>
                </a:lnTo>
                <a:lnTo>
                  <a:pt x="8677" y="1559"/>
                </a:lnTo>
                <a:lnTo>
                  <a:pt x="8678" y="1604"/>
                </a:lnTo>
                <a:lnTo>
                  <a:pt x="8680" y="1642"/>
                </a:lnTo>
                <a:lnTo>
                  <a:pt x="8684" y="1672"/>
                </a:lnTo>
                <a:lnTo>
                  <a:pt x="8688" y="16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4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violet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C64B0AE-AE5B-43D8-B88D-91BF9EDE0233}" type="datetime1">
              <a:rPr lang="fi-FI" smtClean="0"/>
              <a:t>5.5.2022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DA6E53D4-C5F2-4FB5-BBD4-04199F59C8E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329941" y="6325200"/>
            <a:ext cx="1094799" cy="183600"/>
          </a:xfrm>
          <a:custGeom>
            <a:avLst/>
            <a:gdLst>
              <a:gd name="T0" fmla="*/ 10196 w 10625"/>
              <a:gd name="T1" fmla="*/ 1559 h 1779"/>
              <a:gd name="T2" fmla="*/ 9754 w 10625"/>
              <a:gd name="T3" fmla="*/ 1046 h 1779"/>
              <a:gd name="T4" fmla="*/ 37 w 10625"/>
              <a:gd name="T5" fmla="*/ 799 h 1779"/>
              <a:gd name="T6" fmla="*/ 389 w 10625"/>
              <a:gd name="T7" fmla="*/ 364 h 1779"/>
              <a:gd name="T8" fmla="*/ 1109 w 10625"/>
              <a:gd name="T9" fmla="*/ 803 h 1779"/>
              <a:gd name="T10" fmla="*/ 307 w 10625"/>
              <a:gd name="T11" fmla="*/ 732 h 1779"/>
              <a:gd name="T12" fmla="*/ 2349 w 10625"/>
              <a:gd name="T13" fmla="*/ 282 h 1779"/>
              <a:gd name="T14" fmla="*/ 2020 w 10625"/>
              <a:gd name="T15" fmla="*/ 801 h 1779"/>
              <a:gd name="T16" fmla="*/ 1125 w 10625"/>
              <a:gd name="T17" fmla="*/ 471 h 1779"/>
              <a:gd name="T18" fmla="*/ 1782 w 10625"/>
              <a:gd name="T19" fmla="*/ 0 h 1779"/>
              <a:gd name="T20" fmla="*/ 2104 w 10625"/>
              <a:gd name="T21" fmla="*/ 369 h 1779"/>
              <a:gd name="T22" fmla="*/ 1471 w 10625"/>
              <a:gd name="T23" fmla="*/ 125 h 1779"/>
              <a:gd name="T24" fmla="*/ 1563 w 10625"/>
              <a:gd name="T25" fmla="*/ 690 h 1779"/>
              <a:gd name="T26" fmla="*/ 3955 w 10625"/>
              <a:gd name="T27" fmla="*/ 715 h 1779"/>
              <a:gd name="T28" fmla="*/ 2526 w 10625"/>
              <a:gd name="T29" fmla="*/ 758 h 1779"/>
              <a:gd name="T30" fmla="*/ 3572 w 10625"/>
              <a:gd name="T31" fmla="*/ 263 h 1779"/>
              <a:gd name="T32" fmla="*/ 4947 w 10625"/>
              <a:gd name="T33" fmla="*/ 113 h 1779"/>
              <a:gd name="T34" fmla="*/ 5550 w 10625"/>
              <a:gd name="T35" fmla="*/ 74 h 1779"/>
              <a:gd name="T36" fmla="*/ 5901 w 10625"/>
              <a:gd name="T37" fmla="*/ 770 h 1779"/>
              <a:gd name="T38" fmla="*/ 6159 w 10625"/>
              <a:gd name="T39" fmla="*/ 147 h 1779"/>
              <a:gd name="T40" fmla="*/ 6118 w 10625"/>
              <a:gd name="T41" fmla="*/ 736 h 1779"/>
              <a:gd name="T42" fmla="*/ 5311 w 10625"/>
              <a:gd name="T43" fmla="*/ 651 h 1779"/>
              <a:gd name="T44" fmla="*/ 6407 w 10625"/>
              <a:gd name="T45" fmla="*/ 836 h 1779"/>
              <a:gd name="T46" fmla="*/ 7345 w 10625"/>
              <a:gd name="T47" fmla="*/ 60 h 1779"/>
              <a:gd name="T48" fmla="*/ 991 w 10625"/>
              <a:gd name="T49" fmla="*/ 1254 h 1779"/>
              <a:gd name="T50" fmla="*/ 277 w 10625"/>
              <a:gd name="T51" fmla="*/ 1405 h 1779"/>
              <a:gd name="T52" fmla="*/ 1788 w 10625"/>
              <a:gd name="T53" fmla="*/ 927 h 1779"/>
              <a:gd name="T54" fmla="*/ 2368 w 10625"/>
              <a:gd name="T55" fmla="*/ 1365 h 1779"/>
              <a:gd name="T56" fmla="*/ 1609 w 10625"/>
              <a:gd name="T57" fmla="*/ 1771 h 1779"/>
              <a:gd name="T58" fmla="*/ 1165 w 10625"/>
              <a:gd name="T59" fmla="*/ 1222 h 1779"/>
              <a:gd name="T60" fmla="*/ 1943 w 10625"/>
              <a:gd name="T61" fmla="*/ 1684 h 1779"/>
              <a:gd name="T62" fmla="*/ 2029 w 10625"/>
              <a:gd name="T63" fmla="*/ 1182 h 1779"/>
              <a:gd name="T64" fmla="*/ 1398 w 10625"/>
              <a:gd name="T65" fmla="*/ 1124 h 1779"/>
              <a:gd name="T66" fmla="*/ 1721 w 10625"/>
              <a:gd name="T67" fmla="*/ 1685 h 1779"/>
              <a:gd name="T68" fmla="*/ 3428 w 10625"/>
              <a:gd name="T69" fmla="*/ 1624 h 1779"/>
              <a:gd name="T70" fmla="*/ 2783 w 10625"/>
              <a:gd name="T71" fmla="*/ 1397 h 1779"/>
              <a:gd name="T72" fmla="*/ 2485 w 10625"/>
              <a:gd name="T73" fmla="*/ 1013 h 1779"/>
              <a:gd name="T74" fmla="*/ 3498 w 10625"/>
              <a:gd name="T75" fmla="*/ 1124 h 1779"/>
              <a:gd name="T76" fmla="*/ 3191 w 10625"/>
              <a:gd name="T77" fmla="*/ 1087 h 1779"/>
              <a:gd name="T78" fmla="*/ 2918 w 10625"/>
              <a:gd name="T79" fmla="*/ 1384 h 1779"/>
              <a:gd name="T80" fmla="*/ 4736 w 10625"/>
              <a:gd name="T81" fmla="*/ 1593 h 1779"/>
              <a:gd name="T82" fmla="*/ 3731 w 10625"/>
              <a:gd name="T83" fmla="*/ 1611 h 1779"/>
              <a:gd name="T84" fmla="*/ 4623 w 10625"/>
              <a:gd name="T85" fmla="*/ 1056 h 1779"/>
              <a:gd name="T86" fmla="*/ 4027 w 10625"/>
              <a:gd name="T87" fmla="*/ 1314 h 1779"/>
              <a:gd name="T88" fmla="*/ 4410 w 10625"/>
              <a:gd name="T89" fmla="*/ 1103 h 1779"/>
              <a:gd name="T90" fmla="*/ 4451 w 10625"/>
              <a:gd name="T91" fmla="*/ 1646 h 1779"/>
              <a:gd name="T92" fmla="*/ 4149 w 10625"/>
              <a:gd name="T93" fmla="*/ 1364 h 1779"/>
              <a:gd name="T94" fmla="*/ 5827 w 10625"/>
              <a:gd name="T95" fmla="*/ 1305 h 1779"/>
              <a:gd name="T96" fmla="*/ 5296 w 10625"/>
              <a:gd name="T97" fmla="*/ 1763 h 1779"/>
              <a:gd name="T98" fmla="*/ 4844 w 10625"/>
              <a:gd name="T99" fmla="*/ 1004 h 1779"/>
              <a:gd name="T100" fmla="*/ 5252 w 10625"/>
              <a:gd name="T101" fmla="*/ 1663 h 1779"/>
              <a:gd name="T102" fmla="*/ 5742 w 10625"/>
              <a:gd name="T103" fmla="*/ 1373 h 1779"/>
              <a:gd name="T104" fmla="*/ 6087 w 10625"/>
              <a:gd name="T105" fmla="*/ 1115 h 1779"/>
              <a:gd name="T106" fmla="*/ 5921 w 10625"/>
              <a:gd name="T107" fmla="*/ 964 h 1779"/>
              <a:gd name="T108" fmla="*/ 7855 w 10625"/>
              <a:gd name="T109" fmla="*/ 969 h 1779"/>
              <a:gd name="T110" fmla="*/ 8274 w 10625"/>
              <a:gd name="T111" fmla="*/ 1418 h 1779"/>
              <a:gd name="T112" fmla="*/ 7203 w 10625"/>
              <a:gd name="T113" fmla="*/ 1750 h 1779"/>
              <a:gd name="T114" fmla="*/ 7860 w 10625"/>
              <a:gd name="T115" fmla="*/ 1678 h 1779"/>
              <a:gd name="T116" fmla="*/ 7982 w 10625"/>
              <a:gd name="T117" fmla="*/ 1163 h 1779"/>
              <a:gd name="T118" fmla="*/ 7507 w 10625"/>
              <a:gd name="T119" fmla="*/ 1660 h 1779"/>
              <a:gd name="T120" fmla="*/ 9372 w 10625"/>
              <a:gd name="T121" fmla="*/ 1507 h 1779"/>
              <a:gd name="T122" fmla="*/ 9356 w 10625"/>
              <a:gd name="T123" fmla="*/ 1254 h 1779"/>
              <a:gd name="T124" fmla="*/ 9308 w 10625"/>
              <a:gd name="T125" fmla="*/ 1360 h 1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625" h="1779">
                <a:moveTo>
                  <a:pt x="10575" y="961"/>
                </a:moveTo>
                <a:lnTo>
                  <a:pt x="10625" y="1249"/>
                </a:lnTo>
                <a:lnTo>
                  <a:pt x="10605" y="1254"/>
                </a:lnTo>
                <a:lnTo>
                  <a:pt x="10563" y="1190"/>
                </a:lnTo>
                <a:lnTo>
                  <a:pt x="10543" y="1163"/>
                </a:lnTo>
                <a:lnTo>
                  <a:pt x="10524" y="1139"/>
                </a:lnTo>
                <a:lnTo>
                  <a:pt x="10503" y="1118"/>
                </a:lnTo>
                <a:lnTo>
                  <a:pt x="10482" y="1099"/>
                </a:lnTo>
                <a:lnTo>
                  <a:pt x="10461" y="1082"/>
                </a:lnTo>
                <a:lnTo>
                  <a:pt x="10439" y="1069"/>
                </a:lnTo>
                <a:lnTo>
                  <a:pt x="10416" y="1056"/>
                </a:lnTo>
                <a:lnTo>
                  <a:pt x="10391" y="1046"/>
                </a:lnTo>
                <a:lnTo>
                  <a:pt x="10366" y="1038"/>
                </a:lnTo>
                <a:lnTo>
                  <a:pt x="10339" y="1030"/>
                </a:lnTo>
                <a:lnTo>
                  <a:pt x="10309" y="1026"/>
                </a:lnTo>
                <a:lnTo>
                  <a:pt x="10278" y="1021"/>
                </a:lnTo>
                <a:lnTo>
                  <a:pt x="10207" y="1015"/>
                </a:lnTo>
                <a:lnTo>
                  <a:pt x="10199" y="1072"/>
                </a:lnTo>
                <a:lnTo>
                  <a:pt x="10197" y="1110"/>
                </a:lnTo>
                <a:lnTo>
                  <a:pt x="10196" y="1155"/>
                </a:lnTo>
                <a:lnTo>
                  <a:pt x="10196" y="1559"/>
                </a:lnTo>
                <a:lnTo>
                  <a:pt x="10197" y="1611"/>
                </a:lnTo>
                <a:lnTo>
                  <a:pt x="10201" y="1653"/>
                </a:lnTo>
                <a:lnTo>
                  <a:pt x="10211" y="1711"/>
                </a:lnTo>
                <a:lnTo>
                  <a:pt x="10221" y="1740"/>
                </a:lnTo>
                <a:lnTo>
                  <a:pt x="10227" y="1748"/>
                </a:lnTo>
                <a:lnTo>
                  <a:pt x="9919" y="1748"/>
                </a:lnTo>
                <a:lnTo>
                  <a:pt x="9924" y="1740"/>
                </a:lnTo>
                <a:lnTo>
                  <a:pt x="9933" y="1711"/>
                </a:lnTo>
                <a:lnTo>
                  <a:pt x="9938" y="1686"/>
                </a:lnTo>
                <a:lnTo>
                  <a:pt x="9942" y="1653"/>
                </a:lnTo>
                <a:lnTo>
                  <a:pt x="9945" y="1611"/>
                </a:lnTo>
                <a:lnTo>
                  <a:pt x="9947" y="1559"/>
                </a:lnTo>
                <a:lnTo>
                  <a:pt x="9950" y="1154"/>
                </a:lnTo>
                <a:lnTo>
                  <a:pt x="9949" y="1108"/>
                </a:lnTo>
                <a:lnTo>
                  <a:pt x="9947" y="1071"/>
                </a:lnTo>
                <a:lnTo>
                  <a:pt x="9943" y="1040"/>
                </a:lnTo>
                <a:lnTo>
                  <a:pt x="9939" y="1015"/>
                </a:lnTo>
                <a:lnTo>
                  <a:pt x="9902" y="1018"/>
                </a:lnTo>
                <a:lnTo>
                  <a:pt x="9868" y="1021"/>
                </a:lnTo>
                <a:lnTo>
                  <a:pt x="9807" y="1030"/>
                </a:lnTo>
                <a:lnTo>
                  <a:pt x="9754" y="1046"/>
                </a:lnTo>
                <a:lnTo>
                  <a:pt x="9729" y="1056"/>
                </a:lnTo>
                <a:lnTo>
                  <a:pt x="9706" y="1069"/>
                </a:lnTo>
                <a:lnTo>
                  <a:pt x="9685" y="1082"/>
                </a:lnTo>
                <a:lnTo>
                  <a:pt x="9663" y="1099"/>
                </a:lnTo>
                <a:lnTo>
                  <a:pt x="9643" y="1118"/>
                </a:lnTo>
                <a:lnTo>
                  <a:pt x="9622" y="1139"/>
                </a:lnTo>
                <a:lnTo>
                  <a:pt x="9602" y="1163"/>
                </a:lnTo>
                <a:lnTo>
                  <a:pt x="9583" y="1190"/>
                </a:lnTo>
                <a:lnTo>
                  <a:pt x="9541" y="1254"/>
                </a:lnTo>
                <a:lnTo>
                  <a:pt x="9521" y="1249"/>
                </a:lnTo>
                <a:lnTo>
                  <a:pt x="9571" y="961"/>
                </a:lnTo>
                <a:lnTo>
                  <a:pt x="10072" y="964"/>
                </a:lnTo>
                <a:lnTo>
                  <a:pt x="10575" y="961"/>
                </a:lnTo>
                <a:close/>
                <a:moveTo>
                  <a:pt x="7595" y="248"/>
                </a:moveTo>
                <a:lnTo>
                  <a:pt x="7735" y="437"/>
                </a:lnTo>
                <a:lnTo>
                  <a:pt x="7595" y="609"/>
                </a:lnTo>
                <a:lnTo>
                  <a:pt x="7595" y="248"/>
                </a:lnTo>
                <a:close/>
                <a:moveTo>
                  <a:pt x="23" y="836"/>
                </a:moveTo>
                <a:lnTo>
                  <a:pt x="27" y="828"/>
                </a:lnTo>
                <a:lnTo>
                  <a:pt x="32" y="817"/>
                </a:lnTo>
                <a:lnTo>
                  <a:pt x="37" y="799"/>
                </a:lnTo>
                <a:lnTo>
                  <a:pt x="43" y="774"/>
                </a:lnTo>
                <a:lnTo>
                  <a:pt x="48" y="741"/>
                </a:lnTo>
                <a:lnTo>
                  <a:pt x="51" y="699"/>
                </a:lnTo>
                <a:lnTo>
                  <a:pt x="52" y="647"/>
                </a:lnTo>
                <a:lnTo>
                  <a:pt x="56" y="242"/>
                </a:lnTo>
                <a:lnTo>
                  <a:pt x="54" y="189"/>
                </a:lnTo>
                <a:lnTo>
                  <a:pt x="51" y="147"/>
                </a:lnTo>
                <a:lnTo>
                  <a:pt x="45" y="113"/>
                </a:lnTo>
                <a:lnTo>
                  <a:pt x="40" y="90"/>
                </a:lnTo>
                <a:lnTo>
                  <a:pt x="27" y="60"/>
                </a:lnTo>
                <a:lnTo>
                  <a:pt x="23" y="52"/>
                </a:lnTo>
                <a:lnTo>
                  <a:pt x="332" y="52"/>
                </a:lnTo>
                <a:lnTo>
                  <a:pt x="328" y="60"/>
                </a:lnTo>
                <a:lnTo>
                  <a:pt x="323" y="71"/>
                </a:lnTo>
                <a:lnTo>
                  <a:pt x="317" y="90"/>
                </a:lnTo>
                <a:lnTo>
                  <a:pt x="312" y="115"/>
                </a:lnTo>
                <a:lnTo>
                  <a:pt x="307" y="147"/>
                </a:lnTo>
                <a:lnTo>
                  <a:pt x="304" y="189"/>
                </a:lnTo>
                <a:lnTo>
                  <a:pt x="303" y="243"/>
                </a:lnTo>
                <a:lnTo>
                  <a:pt x="303" y="408"/>
                </a:lnTo>
                <a:lnTo>
                  <a:pt x="389" y="364"/>
                </a:lnTo>
                <a:lnTo>
                  <a:pt x="485" y="310"/>
                </a:lnTo>
                <a:lnTo>
                  <a:pt x="684" y="192"/>
                </a:lnTo>
                <a:lnTo>
                  <a:pt x="841" y="93"/>
                </a:lnTo>
                <a:lnTo>
                  <a:pt x="906" y="52"/>
                </a:lnTo>
                <a:lnTo>
                  <a:pt x="1092" y="50"/>
                </a:lnTo>
                <a:lnTo>
                  <a:pt x="1092" y="68"/>
                </a:lnTo>
                <a:lnTo>
                  <a:pt x="1071" y="69"/>
                </a:lnTo>
                <a:lnTo>
                  <a:pt x="1050" y="74"/>
                </a:lnTo>
                <a:lnTo>
                  <a:pt x="1000" y="90"/>
                </a:lnTo>
                <a:lnTo>
                  <a:pt x="973" y="101"/>
                </a:lnTo>
                <a:lnTo>
                  <a:pt x="943" y="116"/>
                </a:lnTo>
                <a:lnTo>
                  <a:pt x="879" y="149"/>
                </a:lnTo>
                <a:lnTo>
                  <a:pt x="808" y="189"/>
                </a:lnTo>
                <a:lnTo>
                  <a:pt x="731" y="236"/>
                </a:lnTo>
                <a:lnTo>
                  <a:pt x="562" y="343"/>
                </a:lnTo>
                <a:lnTo>
                  <a:pt x="703" y="476"/>
                </a:lnTo>
                <a:lnTo>
                  <a:pt x="875" y="633"/>
                </a:lnTo>
                <a:lnTo>
                  <a:pt x="961" y="705"/>
                </a:lnTo>
                <a:lnTo>
                  <a:pt x="1041" y="764"/>
                </a:lnTo>
                <a:lnTo>
                  <a:pt x="1077" y="786"/>
                </a:lnTo>
                <a:lnTo>
                  <a:pt x="1109" y="803"/>
                </a:lnTo>
                <a:lnTo>
                  <a:pt x="1137" y="816"/>
                </a:lnTo>
                <a:lnTo>
                  <a:pt x="1150" y="819"/>
                </a:lnTo>
                <a:lnTo>
                  <a:pt x="1161" y="820"/>
                </a:lnTo>
                <a:lnTo>
                  <a:pt x="1161" y="838"/>
                </a:lnTo>
                <a:lnTo>
                  <a:pt x="731" y="840"/>
                </a:lnTo>
                <a:lnTo>
                  <a:pt x="728" y="829"/>
                </a:lnTo>
                <a:lnTo>
                  <a:pt x="718" y="813"/>
                </a:lnTo>
                <a:lnTo>
                  <a:pt x="682" y="767"/>
                </a:lnTo>
                <a:lnTo>
                  <a:pt x="630" y="707"/>
                </a:lnTo>
                <a:lnTo>
                  <a:pt x="567" y="641"/>
                </a:lnTo>
                <a:lnTo>
                  <a:pt x="533" y="608"/>
                </a:lnTo>
                <a:lnTo>
                  <a:pt x="497" y="576"/>
                </a:lnTo>
                <a:lnTo>
                  <a:pt x="461" y="546"/>
                </a:lnTo>
                <a:lnTo>
                  <a:pt x="426" y="518"/>
                </a:lnTo>
                <a:lnTo>
                  <a:pt x="391" y="495"/>
                </a:lnTo>
                <a:lnTo>
                  <a:pt x="359" y="476"/>
                </a:lnTo>
                <a:lnTo>
                  <a:pt x="329" y="463"/>
                </a:lnTo>
                <a:lnTo>
                  <a:pt x="303" y="455"/>
                </a:lnTo>
                <a:lnTo>
                  <a:pt x="303" y="635"/>
                </a:lnTo>
                <a:lnTo>
                  <a:pt x="304" y="689"/>
                </a:lnTo>
                <a:lnTo>
                  <a:pt x="307" y="732"/>
                </a:lnTo>
                <a:lnTo>
                  <a:pt x="312" y="767"/>
                </a:lnTo>
                <a:lnTo>
                  <a:pt x="317" y="793"/>
                </a:lnTo>
                <a:lnTo>
                  <a:pt x="323" y="813"/>
                </a:lnTo>
                <a:lnTo>
                  <a:pt x="328" y="826"/>
                </a:lnTo>
                <a:lnTo>
                  <a:pt x="332" y="836"/>
                </a:lnTo>
                <a:lnTo>
                  <a:pt x="23" y="836"/>
                </a:lnTo>
                <a:close/>
                <a:moveTo>
                  <a:pt x="1782" y="0"/>
                </a:moveTo>
                <a:lnTo>
                  <a:pt x="1844" y="2"/>
                </a:lnTo>
                <a:lnTo>
                  <a:pt x="1905" y="8"/>
                </a:lnTo>
                <a:lnTo>
                  <a:pt x="1961" y="16"/>
                </a:lnTo>
                <a:lnTo>
                  <a:pt x="2016" y="27"/>
                </a:lnTo>
                <a:lnTo>
                  <a:pt x="2068" y="43"/>
                </a:lnTo>
                <a:lnTo>
                  <a:pt x="2115" y="60"/>
                </a:lnTo>
                <a:lnTo>
                  <a:pt x="2160" y="82"/>
                </a:lnTo>
                <a:lnTo>
                  <a:pt x="2200" y="105"/>
                </a:lnTo>
                <a:lnTo>
                  <a:pt x="2238" y="132"/>
                </a:lnTo>
                <a:lnTo>
                  <a:pt x="2271" y="161"/>
                </a:lnTo>
                <a:lnTo>
                  <a:pt x="2299" y="193"/>
                </a:lnTo>
                <a:lnTo>
                  <a:pt x="2323" y="227"/>
                </a:lnTo>
                <a:lnTo>
                  <a:pt x="2341" y="263"/>
                </a:lnTo>
                <a:lnTo>
                  <a:pt x="2349" y="282"/>
                </a:lnTo>
                <a:lnTo>
                  <a:pt x="2355" y="303"/>
                </a:lnTo>
                <a:lnTo>
                  <a:pt x="2359" y="322"/>
                </a:lnTo>
                <a:lnTo>
                  <a:pt x="2363" y="344"/>
                </a:lnTo>
                <a:lnTo>
                  <a:pt x="2365" y="364"/>
                </a:lnTo>
                <a:lnTo>
                  <a:pt x="2366" y="387"/>
                </a:lnTo>
                <a:lnTo>
                  <a:pt x="2365" y="413"/>
                </a:lnTo>
                <a:lnTo>
                  <a:pt x="2363" y="438"/>
                </a:lnTo>
                <a:lnTo>
                  <a:pt x="2358" y="463"/>
                </a:lnTo>
                <a:lnTo>
                  <a:pt x="2352" y="488"/>
                </a:lnTo>
                <a:lnTo>
                  <a:pt x="2344" y="512"/>
                </a:lnTo>
                <a:lnTo>
                  <a:pt x="2335" y="534"/>
                </a:lnTo>
                <a:lnTo>
                  <a:pt x="2313" y="579"/>
                </a:lnTo>
                <a:lnTo>
                  <a:pt x="2299" y="599"/>
                </a:lnTo>
                <a:lnTo>
                  <a:pt x="2283" y="619"/>
                </a:lnTo>
                <a:lnTo>
                  <a:pt x="2267" y="639"/>
                </a:lnTo>
                <a:lnTo>
                  <a:pt x="2250" y="658"/>
                </a:lnTo>
                <a:lnTo>
                  <a:pt x="2212" y="693"/>
                </a:lnTo>
                <a:lnTo>
                  <a:pt x="2169" y="725"/>
                </a:lnTo>
                <a:lnTo>
                  <a:pt x="2122" y="754"/>
                </a:lnTo>
                <a:lnTo>
                  <a:pt x="2072" y="779"/>
                </a:lnTo>
                <a:lnTo>
                  <a:pt x="2020" y="801"/>
                </a:lnTo>
                <a:lnTo>
                  <a:pt x="1965" y="819"/>
                </a:lnTo>
                <a:lnTo>
                  <a:pt x="1907" y="834"/>
                </a:lnTo>
                <a:lnTo>
                  <a:pt x="1848" y="844"/>
                </a:lnTo>
                <a:lnTo>
                  <a:pt x="1787" y="851"/>
                </a:lnTo>
                <a:lnTo>
                  <a:pt x="1725" y="853"/>
                </a:lnTo>
                <a:lnTo>
                  <a:pt x="1663" y="851"/>
                </a:lnTo>
                <a:lnTo>
                  <a:pt x="1603" y="845"/>
                </a:lnTo>
                <a:lnTo>
                  <a:pt x="1544" y="836"/>
                </a:lnTo>
                <a:lnTo>
                  <a:pt x="1488" y="823"/>
                </a:lnTo>
                <a:lnTo>
                  <a:pt x="1436" y="807"/>
                </a:lnTo>
                <a:lnTo>
                  <a:pt x="1386" y="787"/>
                </a:lnTo>
                <a:lnTo>
                  <a:pt x="1340" y="765"/>
                </a:lnTo>
                <a:lnTo>
                  <a:pt x="1298" y="739"/>
                </a:lnTo>
                <a:lnTo>
                  <a:pt x="1259" y="711"/>
                </a:lnTo>
                <a:lnTo>
                  <a:pt x="1224" y="681"/>
                </a:lnTo>
                <a:lnTo>
                  <a:pt x="1195" y="647"/>
                </a:lnTo>
                <a:lnTo>
                  <a:pt x="1170" y="611"/>
                </a:lnTo>
                <a:lnTo>
                  <a:pt x="1151" y="574"/>
                </a:lnTo>
                <a:lnTo>
                  <a:pt x="1136" y="534"/>
                </a:lnTo>
                <a:lnTo>
                  <a:pt x="1127" y="492"/>
                </a:lnTo>
                <a:lnTo>
                  <a:pt x="1125" y="471"/>
                </a:lnTo>
                <a:lnTo>
                  <a:pt x="1123" y="449"/>
                </a:lnTo>
                <a:lnTo>
                  <a:pt x="1125" y="423"/>
                </a:lnTo>
                <a:lnTo>
                  <a:pt x="1127" y="398"/>
                </a:lnTo>
                <a:lnTo>
                  <a:pt x="1133" y="373"/>
                </a:lnTo>
                <a:lnTo>
                  <a:pt x="1138" y="349"/>
                </a:lnTo>
                <a:lnTo>
                  <a:pt x="1146" y="326"/>
                </a:lnTo>
                <a:lnTo>
                  <a:pt x="1156" y="303"/>
                </a:lnTo>
                <a:lnTo>
                  <a:pt x="1168" y="281"/>
                </a:lnTo>
                <a:lnTo>
                  <a:pt x="1180" y="260"/>
                </a:lnTo>
                <a:lnTo>
                  <a:pt x="1210" y="220"/>
                </a:lnTo>
                <a:lnTo>
                  <a:pt x="1245" y="184"/>
                </a:lnTo>
                <a:lnTo>
                  <a:pt x="1286" y="150"/>
                </a:lnTo>
                <a:lnTo>
                  <a:pt x="1330" y="119"/>
                </a:lnTo>
                <a:lnTo>
                  <a:pt x="1377" y="92"/>
                </a:lnTo>
                <a:lnTo>
                  <a:pt x="1428" y="68"/>
                </a:lnTo>
                <a:lnTo>
                  <a:pt x="1483" y="48"/>
                </a:lnTo>
                <a:lnTo>
                  <a:pt x="1539" y="31"/>
                </a:lnTo>
                <a:lnTo>
                  <a:pt x="1598" y="18"/>
                </a:lnTo>
                <a:lnTo>
                  <a:pt x="1659" y="8"/>
                </a:lnTo>
                <a:lnTo>
                  <a:pt x="1720" y="2"/>
                </a:lnTo>
                <a:lnTo>
                  <a:pt x="1782" y="0"/>
                </a:lnTo>
                <a:close/>
                <a:moveTo>
                  <a:pt x="1851" y="771"/>
                </a:moveTo>
                <a:lnTo>
                  <a:pt x="1886" y="769"/>
                </a:lnTo>
                <a:lnTo>
                  <a:pt x="1920" y="765"/>
                </a:lnTo>
                <a:lnTo>
                  <a:pt x="1950" y="758"/>
                </a:lnTo>
                <a:lnTo>
                  <a:pt x="1978" y="748"/>
                </a:lnTo>
                <a:lnTo>
                  <a:pt x="2003" y="736"/>
                </a:lnTo>
                <a:lnTo>
                  <a:pt x="2026" y="722"/>
                </a:lnTo>
                <a:lnTo>
                  <a:pt x="2046" y="706"/>
                </a:lnTo>
                <a:lnTo>
                  <a:pt x="2064" y="688"/>
                </a:lnTo>
                <a:lnTo>
                  <a:pt x="2080" y="667"/>
                </a:lnTo>
                <a:lnTo>
                  <a:pt x="2094" y="647"/>
                </a:lnTo>
                <a:lnTo>
                  <a:pt x="2105" y="624"/>
                </a:lnTo>
                <a:lnTo>
                  <a:pt x="2114" y="601"/>
                </a:lnTo>
                <a:lnTo>
                  <a:pt x="2121" y="577"/>
                </a:lnTo>
                <a:lnTo>
                  <a:pt x="2126" y="554"/>
                </a:lnTo>
                <a:lnTo>
                  <a:pt x="2129" y="529"/>
                </a:lnTo>
                <a:lnTo>
                  <a:pt x="2130" y="504"/>
                </a:lnTo>
                <a:lnTo>
                  <a:pt x="2127" y="456"/>
                </a:lnTo>
                <a:lnTo>
                  <a:pt x="2123" y="433"/>
                </a:lnTo>
                <a:lnTo>
                  <a:pt x="2118" y="411"/>
                </a:lnTo>
                <a:lnTo>
                  <a:pt x="2104" y="369"/>
                </a:lnTo>
                <a:lnTo>
                  <a:pt x="2086" y="328"/>
                </a:lnTo>
                <a:lnTo>
                  <a:pt x="2063" y="290"/>
                </a:lnTo>
                <a:lnTo>
                  <a:pt x="2050" y="272"/>
                </a:lnTo>
                <a:lnTo>
                  <a:pt x="2036" y="255"/>
                </a:lnTo>
                <a:lnTo>
                  <a:pt x="2021" y="239"/>
                </a:lnTo>
                <a:lnTo>
                  <a:pt x="2007" y="223"/>
                </a:lnTo>
                <a:lnTo>
                  <a:pt x="1973" y="194"/>
                </a:lnTo>
                <a:lnTo>
                  <a:pt x="1937" y="168"/>
                </a:lnTo>
                <a:lnTo>
                  <a:pt x="1899" y="144"/>
                </a:lnTo>
                <a:lnTo>
                  <a:pt x="1859" y="125"/>
                </a:lnTo>
                <a:lnTo>
                  <a:pt x="1818" y="108"/>
                </a:lnTo>
                <a:lnTo>
                  <a:pt x="1776" y="95"/>
                </a:lnTo>
                <a:lnTo>
                  <a:pt x="1733" y="85"/>
                </a:lnTo>
                <a:lnTo>
                  <a:pt x="1691" y="79"/>
                </a:lnTo>
                <a:lnTo>
                  <a:pt x="1649" y="78"/>
                </a:lnTo>
                <a:lnTo>
                  <a:pt x="1612" y="79"/>
                </a:lnTo>
                <a:lnTo>
                  <a:pt x="1578" y="84"/>
                </a:lnTo>
                <a:lnTo>
                  <a:pt x="1547" y="91"/>
                </a:lnTo>
                <a:lnTo>
                  <a:pt x="1519" y="100"/>
                </a:lnTo>
                <a:lnTo>
                  <a:pt x="1494" y="111"/>
                </a:lnTo>
                <a:lnTo>
                  <a:pt x="1471" y="125"/>
                </a:lnTo>
                <a:lnTo>
                  <a:pt x="1451" y="141"/>
                </a:lnTo>
                <a:lnTo>
                  <a:pt x="1433" y="158"/>
                </a:lnTo>
                <a:lnTo>
                  <a:pt x="1418" y="177"/>
                </a:lnTo>
                <a:lnTo>
                  <a:pt x="1405" y="197"/>
                </a:lnTo>
                <a:lnTo>
                  <a:pt x="1394" y="220"/>
                </a:lnTo>
                <a:lnTo>
                  <a:pt x="1385" y="243"/>
                </a:lnTo>
                <a:lnTo>
                  <a:pt x="1379" y="268"/>
                </a:lnTo>
                <a:lnTo>
                  <a:pt x="1374" y="293"/>
                </a:lnTo>
                <a:lnTo>
                  <a:pt x="1371" y="346"/>
                </a:lnTo>
                <a:lnTo>
                  <a:pt x="1373" y="375"/>
                </a:lnTo>
                <a:lnTo>
                  <a:pt x="1377" y="407"/>
                </a:lnTo>
                <a:lnTo>
                  <a:pt x="1385" y="440"/>
                </a:lnTo>
                <a:lnTo>
                  <a:pt x="1397" y="475"/>
                </a:lnTo>
                <a:lnTo>
                  <a:pt x="1411" y="511"/>
                </a:lnTo>
                <a:lnTo>
                  <a:pt x="1430" y="546"/>
                </a:lnTo>
                <a:lnTo>
                  <a:pt x="1452" y="581"/>
                </a:lnTo>
                <a:lnTo>
                  <a:pt x="1478" y="615"/>
                </a:lnTo>
                <a:lnTo>
                  <a:pt x="1493" y="631"/>
                </a:lnTo>
                <a:lnTo>
                  <a:pt x="1509" y="647"/>
                </a:lnTo>
                <a:lnTo>
                  <a:pt x="1544" y="676"/>
                </a:lnTo>
                <a:lnTo>
                  <a:pt x="1563" y="690"/>
                </a:lnTo>
                <a:lnTo>
                  <a:pt x="1583" y="702"/>
                </a:lnTo>
                <a:lnTo>
                  <a:pt x="1627" y="726"/>
                </a:lnTo>
                <a:lnTo>
                  <a:pt x="1676" y="744"/>
                </a:lnTo>
                <a:lnTo>
                  <a:pt x="1729" y="759"/>
                </a:lnTo>
                <a:lnTo>
                  <a:pt x="1788" y="768"/>
                </a:lnTo>
                <a:lnTo>
                  <a:pt x="1851" y="771"/>
                </a:lnTo>
                <a:close/>
                <a:moveTo>
                  <a:pt x="4917" y="836"/>
                </a:moveTo>
                <a:lnTo>
                  <a:pt x="4915" y="808"/>
                </a:lnTo>
                <a:lnTo>
                  <a:pt x="4910" y="776"/>
                </a:lnTo>
                <a:lnTo>
                  <a:pt x="4892" y="702"/>
                </a:lnTo>
                <a:lnTo>
                  <a:pt x="4776" y="371"/>
                </a:lnTo>
                <a:lnTo>
                  <a:pt x="4747" y="295"/>
                </a:lnTo>
                <a:lnTo>
                  <a:pt x="4718" y="229"/>
                </a:lnTo>
                <a:lnTo>
                  <a:pt x="4473" y="835"/>
                </a:lnTo>
                <a:lnTo>
                  <a:pt x="4440" y="835"/>
                </a:lnTo>
                <a:lnTo>
                  <a:pt x="4400" y="761"/>
                </a:lnTo>
                <a:lnTo>
                  <a:pt x="4179" y="358"/>
                </a:lnTo>
                <a:lnTo>
                  <a:pt x="4138" y="292"/>
                </a:lnTo>
                <a:lnTo>
                  <a:pt x="4098" y="227"/>
                </a:lnTo>
                <a:lnTo>
                  <a:pt x="3965" y="673"/>
                </a:lnTo>
                <a:lnTo>
                  <a:pt x="3955" y="715"/>
                </a:lnTo>
                <a:lnTo>
                  <a:pt x="3947" y="758"/>
                </a:lnTo>
                <a:lnTo>
                  <a:pt x="3943" y="799"/>
                </a:lnTo>
                <a:lnTo>
                  <a:pt x="3943" y="818"/>
                </a:lnTo>
                <a:lnTo>
                  <a:pt x="3944" y="836"/>
                </a:lnTo>
                <a:lnTo>
                  <a:pt x="3803" y="837"/>
                </a:lnTo>
                <a:lnTo>
                  <a:pt x="3495" y="836"/>
                </a:lnTo>
                <a:lnTo>
                  <a:pt x="3494" y="808"/>
                </a:lnTo>
                <a:lnTo>
                  <a:pt x="3488" y="776"/>
                </a:lnTo>
                <a:lnTo>
                  <a:pt x="3470" y="702"/>
                </a:lnTo>
                <a:lnTo>
                  <a:pt x="3356" y="371"/>
                </a:lnTo>
                <a:lnTo>
                  <a:pt x="3326" y="295"/>
                </a:lnTo>
                <a:lnTo>
                  <a:pt x="3297" y="229"/>
                </a:lnTo>
                <a:lnTo>
                  <a:pt x="3052" y="835"/>
                </a:lnTo>
                <a:lnTo>
                  <a:pt x="3019" y="835"/>
                </a:lnTo>
                <a:lnTo>
                  <a:pt x="2978" y="761"/>
                </a:lnTo>
                <a:lnTo>
                  <a:pt x="2758" y="358"/>
                </a:lnTo>
                <a:lnTo>
                  <a:pt x="2716" y="292"/>
                </a:lnTo>
                <a:lnTo>
                  <a:pt x="2677" y="227"/>
                </a:lnTo>
                <a:lnTo>
                  <a:pt x="2544" y="673"/>
                </a:lnTo>
                <a:lnTo>
                  <a:pt x="2534" y="715"/>
                </a:lnTo>
                <a:lnTo>
                  <a:pt x="2526" y="758"/>
                </a:lnTo>
                <a:lnTo>
                  <a:pt x="2521" y="799"/>
                </a:lnTo>
                <a:lnTo>
                  <a:pt x="2521" y="818"/>
                </a:lnTo>
                <a:lnTo>
                  <a:pt x="2522" y="836"/>
                </a:lnTo>
                <a:lnTo>
                  <a:pt x="2382" y="837"/>
                </a:lnTo>
                <a:lnTo>
                  <a:pt x="2399" y="803"/>
                </a:lnTo>
                <a:lnTo>
                  <a:pt x="2417" y="760"/>
                </a:lnTo>
                <a:lnTo>
                  <a:pt x="2449" y="673"/>
                </a:lnTo>
                <a:lnTo>
                  <a:pt x="2619" y="144"/>
                </a:lnTo>
                <a:lnTo>
                  <a:pt x="2582" y="99"/>
                </a:lnTo>
                <a:lnTo>
                  <a:pt x="2542" y="52"/>
                </a:lnTo>
                <a:lnTo>
                  <a:pt x="2849" y="52"/>
                </a:lnTo>
                <a:lnTo>
                  <a:pt x="2889" y="139"/>
                </a:lnTo>
                <a:lnTo>
                  <a:pt x="2930" y="222"/>
                </a:lnTo>
                <a:lnTo>
                  <a:pt x="3093" y="518"/>
                </a:lnTo>
                <a:lnTo>
                  <a:pt x="3263" y="154"/>
                </a:lnTo>
                <a:lnTo>
                  <a:pt x="3231" y="95"/>
                </a:lnTo>
                <a:lnTo>
                  <a:pt x="3203" y="52"/>
                </a:lnTo>
                <a:lnTo>
                  <a:pt x="3512" y="52"/>
                </a:lnTo>
                <a:lnTo>
                  <a:pt x="3526" y="113"/>
                </a:lnTo>
                <a:lnTo>
                  <a:pt x="3540" y="167"/>
                </a:lnTo>
                <a:lnTo>
                  <a:pt x="3572" y="263"/>
                </a:lnTo>
                <a:lnTo>
                  <a:pt x="3675" y="537"/>
                </a:lnTo>
                <a:lnTo>
                  <a:pt x="3704" y="609"/>
                </a:lnTo>
                <a:lnTo>
                  <a:pt x="3735" y="685"/>
                </a:lnTo>
                <a:lnTo>
                  <a:pt x="3752" y="722"/>
                </a:lnTo>
                <a:lnTo>
                  <a:pt x="3771" y="758"/>
                </a:lnTo>
                <a:lnTo>
                  <a:pt x="3790" y="792"/>
                </a:lnTo>
                <a:lnTo>
                  <a:pt x="3810" y="823"/>
                </a:lnTo>
                <a:lnTo>
                  <a:pt x="3842" y="750"/>
                </a:lnTo>
                <a:lnTo>
                  <a:pt x="3870" y="673"/>
                </a:lnTo>
                <a:lnTo>
                  <a:pt x="4040" y="144"/>
                </a:lnTo>
                <a:lnTo>
                  <a:pt x="4004" y="99"/>
                </a:lnTo>
                <a:lnTo>
                  <a:pt x="3963" y="52"/>
                </a:lnTo>
                <a:lnTo>
                  <a:pt x="4270" y="52"/>
                </a:lnTo>
                <a:lnTo>
                  <a:pt x="4310" y="139"/>
                </a:lnTo>
                <a:lnTo>
                  <a:pt x="4351" y="222"/>
                </a:lnTo>
                <a:lnTo>
                  <a:pt x="4513" y="518"/>
                </a:lnTo>
                <a:lnTo>
                  <a:pt x="4683" y="154"/>
                </a:lnTo>
                <a:lnTo>
                  <a:pt x="4651" y="95"/>
                </a:lnTo>
                <a:lnTo>
                  <a:pt x="4624" y="52"/>
                </a:lnTo>
                <a:lnTo>
                  <a:pt x="4934" y="52"/>
                </a:lnTo>
                <a:lnTo>
                  <a:pt x="4947" y="113"/>
                </a:lnTo>
                <a:lnTo>
                  <a:pt x="4962" y="167"/>
                </a:lnTo>
                <a:lnTo>
                  <a:pt x="4994" y="263"/>
                </a:lnTo>
                <a:lnTo>
                  <a:pt x="5097" y="537"/>
                </a:lnTo>
                <a:lnTo>
                  <a:pt x="5126" y="614"/>
                </a:lnTo>
                <a:lnTo>
                  <a:pt x="5160" y="693"/>
                </a:lnTo>
                <a:lnTo>
                  <a:pt x="5178" y="732"/>
                </a:lnTo>
                <a:lnTo>
                  <a:pt x="5198" y="769"/>
                </a:lnTo>
                <a:lnTo>
                  <a:pt x="5219" y="804"/>
                </a:lnTo>
                <a:lnTo>
                  <a:pt x="5241" y="836"/>
                </a:lnTo>
                <a:lnTo>
                  <a:pt x="4917" y="836"/>
                </a:lnTo>
                <a:close/>
                <a:moveTo>
                  <a:pt x="5273" y="243"/>
                </a:moveTo>
                <a:lnTo>
                  <a:pt x="5273" y="192"/>
                </a:lnTo>
                <a:lnTo>
                  <a:pt x="5270" y="150"/>
                </a:lnTo>
                <a:lnTo>
                  <a:pt x="5266" y="117"/>
                </a:lnTo>
                <a:lnTo>
                  <a:pt x="5260" y="92"/>
                </a:lnTo>
                <a:lnTo>
                  <a:pt x="5254" y="74"/>
                </a:lnTo>
                <a:lnTo>
                  <a:pt x="5250" y="61"/>
                </a:lnTo>
                <a:lnTo>
                  <a:pt x="5244" y="52"/>
                </a:lnTo>
                <a:lnTo>
                  <a:pt x="5559" y="52"/>
                </a:lnTo>
                <a:lnTo>
                  <a:pt x="5555" y="61"/>
                </a:lnTo>
                <a:lnTo>
                  <a:pt x="5550" y="74"/>
                </a:lnTo>
                <a:lnTo>
                  <a:pt x="5545" y="92"/>
                </a:lnTo>
                <a:lnTo>
                  <a:pt x="5536" y="150"/>
                </a:lnTo>
                <a:lnTo>
                  <a:pt x="5532" y="192"/>
                </a:lnTo>
                <a:lnTo>
                  <a:pt x="5531" y="243"/>
                </a:lnTo>
                <a:lnTo>
                  <a:pt x="5532" y="470"/>
                </a:lnTo>
                <a:lnTo>
                  <a:pt x="5534" y="525"/>
                </a:lnTo>
                <a:lnTo>
                  <a:pt x="5542" y="581"/>
                </a:lnTo>
                <a:lnTo>
                  <a:pt x="5549" y="607"/>
                </a:lnTo>
                <a:lnTo>
                  <a:pt x="5558" y="633"/>
                </a:lnTo>
                <a:lnTo>
                  <a:pt x="5570" y="657"/>
                </a:lnTo>
                <a:lnTo>
                  <a:pt x="5583" y="680"/>
                </a:lnTo>
                <a:lnTo>
                  <a:pt x="5600" y="701"/>
                </a:lnTo>
                <a:lnTo>
                  <a:pt x="5619" y="720"/>
                </a:lnTo>
                <a:lnTo>
                  <a:pt x="5642" y="737"/>
                </a:lnTo>
                <a:lnTo>
                  <a:pt x="5668" y="751"/>
                </a:lnTo>
                <a:lnTo>
                  <a:pt x="5698" y="764"/>
                </a:lnTo>
                <a:lnTo>
                  <a:pt x="5732" y="771"/>
                </a:lnTo>
                <a:lnTo>
                  <a:pt x="5769" y="777"/>
                </a:lnTo>
                <a:lnTo>
                  <a:pt x="5810" y="779"/>
                </a:lnTo>
                <a:lnTo>
                  <a:pt x="5858" y="777"/>
                </a:lnTo>
                <a:lnTo>
                  <a:pt x="5901" y="770"/>
                </a:lnTo>
                <a:lnTo>
                  <a:pt x="5921" y="767"/>
                </a:lnTo>
                <a:lnTo>
                  <a:pt x="5940" y="761"/>
                </a:lnTo>
                <a:lnTo>
                  <a:pt x="5958" y="754"/>
                </a:lnTo>
                <a:lnTo>
                  <a:pt x="5975" y="748"/>
                </a:lnTo>
                <a:lnTo>
                  <a:pt x="5992" y="740"/>
                </a:lnTo>
                <a:lnTo>
                  <a:pt x="6007" y="732"/>
                </a:lnTo>
                <a:lnTo>
                  <a:pt x="6037" y="711"/>
                </a:lnTo>
                <a:lnTo>
                  <a:pt x="6062" y="689"/>
                </a:lnTo>
                <a:lnTo>
                  <a:pt x="6084" y="663"/>
                </a:lnTo>
                <a:lnTo>
                  <a:pt x="6104" y="634"/>
                </a:lnTo>
                <a:lnTo>
                  <a:pt x="6119" y="604"/>
                </a:lnTo>
                <a:lnTo>
                  <a:pt x="6133" y="571"/>
                </a:lnTo>
                <a:lnTo>
                  <a:pt x="6143" y="535"/>
                </a:lnTo>
                <a:lnTo>
                  <a:pt x="6152" y="499"/>
                </a:lnTo>
                <a:lnTo>
                  <a:pt x="6158" y="461"/>
                </a:lnTo>
                <a:lnTo>
                  <a:pt x="6161" y="421"/>
                </a:lnTo>
                <a:lnTo>
                  <a:pt x="6163" y="379"/>
                </a:lnTo>
                <a:lnTo>
                  <a:pt x="6163" y="334"/>
                </a:lnTo>
                <a:lnTo>
                  <a:pt x="6164" y="242"/>
                </a:lnTo>
                <a:lnTo>
                  <a:pt x="6163" y="189"/>
                </a:lnTo>
                <a:lnTo>
                  <a:pt x="6159" y="147"/>
                </a:lnTo>
                <a:lnTo>
                  <a:pt x="6148" y="90"/>
                </a:lnTo>
                <a:lnTo>
                  <a:pt x="6138" y="60"/>
                </a:lnTo>
                <a:lnTo>
                  <a:pt x="6133" y="52"/>
                </a:lnTo>
                <a:lnTo>
                  <a:pt x="6271" y="52"/>
                </a:lnTo>
                <a:lnTo>
                  <a:pt x="6268" y="58"/>
                </a:lnTo>
                <a:lnTo>
                  <a:pt x="6259" y="78"/>
                </a:lnTo>
                <a:lnTo>
                  <a:pt x="6250" y="119"/>
                </a:lnTo>
                <a:lnTo>
                  <a:pt x="6245" y="149"/>
                </a:lnTo>
                <a:lnTo>
                  <a:pt x="6242" y="184"/>
                </a:lnTo>
                <a:lnTo>
                  <a:pt x="6242" y="243"/>
                </a:lnTo>
                <a:lnTo>
                  <a:pt x="6243" y="393"/>
                </a:lnTo>
                <a:lnTo>
                  <a:pt x="6242" y="434"/>
                </a:lnTo>
                <a:lnTo>
                  <a:pt x="6238" y="475"/>
                </a:lnTo>
                <a:lnTo>
                  <a:pt x="6232" y="517"/>
                </a:lnTo>
                <a:lnTo>
                  <a:pt x="6221" y="557"/>
                </a:lnTo>
                <a:lnTo>
                  <a:pt x="6209" y="597"/>
                </a:lnTo>
                <a:lnTo>
                  <a:pt x="6192" y="635"/>
                </a:lnTo>
                <a:lnTo>
                  <a:pt x="6183" y="653"/>
                </a:lnTo>
                <a:lnTo>
                  <a:pt x="6172" y="672"/>
                </a:lnTo>
                <a:lnTo>
                  <a:pt x="6148" y="706"/>
                </a:lnTo>
                <a:lnTo>
                  <a:pt x="6118" y="736"/>
                </a:lnTo>
                <a:lnTo>
                  <a:pt x="6085" y="766"/>
                </a:lnTo>
                <a:lnTo>
                  <a:pt x="6067" y="778"/>
                </a:lnTo>
                <a:lnTo>
                  <a:pt x="6047" y="791"/>
                </a:lnTo>
                <a:lnTo>
                  <a:pt x="6004" y="812"/>
                </a:lnTo>
                <a:lnTo>
                  <a:pt x="5981" y="821"/>
                </a:lnTo>
                <a:lnTo>
                  <a:pt x="5956" y="829"/>
                </a:lnTo>
                <a:lnTo>
                  <a:pt x="5902" y="842"/>
                </a:lnTo>
                <a:lnTo>
                  <a:pt x="5843" y="850"/>
                </a:lnTo>
                <a:lnTo>
                  <a:pt x="5810" y="852"/>
                </a:lnTo>
                <a:lnTo>
                  <a:pt x="5777" y="853"/>
                </a:lnTo>
                <a:lnTo>
                  <a:pt x="5712" y="851"/>
                </a:lnTo>
                <a:lnTo>
                  <a:pt x="5652" y="846"/>
                </a:lnTo>
                <a:lnTo>
                  <a:pt x="5597" y="837"/>
                </a:lnTo>
                <a:lnTo>
                  <a:pt x="5546" y="826"/>
                </a:lnTo>
                <a:lnTo>
                  <a:pt x="5499" y="810"/>
                </a:lnTo>
                <a:lnTo>
                  <a:pt x="5457" y="792"/>
                </a:lnTo>
                <a:lnTo>
                  <a:pt x="5419" y="770"/>
                </a:lnTo>
                <a:lnTo>
                  <a:pt x="5386" y="745"/>
                </a:lnTo>
                <a:lnTo>
                  <a:pt x="5356" y="717"/>
                </a:lnTo>
                <a:lnTo>
                  <a:pt x="5332" y="685"/>
                </a:lnTo>
                <a:lnTo>
                  <a:pt x="5311" y="651"/>
                </a:lnTo>
                <a:lnTo>
                  <a:pt x="5295" y="614"/>
                </a:lnTo>
                <a:lnTo>
                  <a:pt x="5283" y="574"/>
                </a:lnTo>
                <a:lnTo>
                  <a:pt x="5277" y="552"/>
                </a:lnTo>
                <a:lnTo>
                  <a:pt x="5274" y="531"/>
                </a:lnTo>
                <a:lnTo>
                  <a:pt x="5269" y="484"/>
                </a:lnTo>
                <a:lnTo>
                  <a:pt x="5269" y="436"/>
                </a:lnTo>
                <a:lnTo>
                  <a:pt x="5273" y="243"/>
                </a:lnTo>
                <a:close/>
                <a:moveTo>
                  <a:pt x="7484" y="836"/>
                </a:moveTo>
                <a:lnTo>
                  <a:pt x="7336" y="836"/>
                </a:lnTo>
                <a:lnTo>
                  <a:pt x="7162" y="836"/>
                </a:lnTo>
                <a:lnTo>
                  <a:pt x="6838" y="515"/>
                </a:lnTo>
                <a:lnTo>
                  <a:pt x="6523" y="203"/>
                </a:lnTo>
                <a:lnTo>
                  <a:pt x="6522" y="243"/>
                </a:lnTo>
                <a:lnTo>
                  <a:pt x="6522" y="647"/>
                </a:lnTo>
                <a:lnTo>
                  <a:pt x="6524" y="699"/>
                </a:lnTo>
                <a:lnTo>
                  <a:pt x="6528" y="741"/>
                </a:lnTo>
                <a:lnTo>
                  <a:pt x="6533" y="774"/>
                </a:lnTo>
                <a:lnTo>
                  <a:pt x="6539" y="799"/>
                </a:lnTo>
                <a:lnTo>
                  <a:pt x="6550" y="828"/>
                </a:lnTo>
                <a:lnTo>
                  <a:pt x="6556" y="836"/>
                </a:lnTo>
                <a:lnTo>
                  <a:pt x="6407" y="836"/>
                </a:lnTo>
                <a:lnTo>
                  <a:pt x="6412" y="828"/>
                </a:lnTo>
                <a:lnTo>
                  <a:pt x="6424" y="799"/>
                </a:lnTo>
                <a:lnTo>
                  <a:pt x="6430" y="774"/>
                </a:lnTo>
                <a:lnTo>
                  <a:pt x="6436" y="741"/>
                </a:lnTo>
                <a:lnTo>
                  <a:pt x="6438" y="722"/>
                </a:lnTo>
                <a:lnTo>
                  <a:pt x="6439" y="699"/>
                </a:lnTo>
                <a:lnTo>
                  <a:pt x="6440" y="647"/>
                </a:lnTo>
                <a:lnTo>
                  <a:pt x="6444" y="242"/>
                </a:lnTo>
                <a:lnTo>
                  <a:pt x="6441" y="171"/>
                </a:lnTo>
                <a:lnTo>
                  <a:pt x="6435" y="120"/>
                </a:lnTo>
                <a:lnTo>
                  <a:pt x="6393" y="82"/>
                </a:lnTo>
                <a:lnTo>
                  <a:pt x="6357" y="52"/>
                </a:lnTo>
                <a:lnTo>
                  <a:pt x="6704" y="52"/>
                </a:lnTo>
                <a:lnTo>
                  <a:pt x="7369" y="689"/>
                </a:lnTo>
                <a:lnTo>
                  <a:pt x="7370" y="647"/>
                </a:lnTo>
                <a:lnTo>
                  <a:pt x="7373" y="242"/>
                </a:lnTo>
                <a:lnTo>
                  <a:pt x="7371" y="189"/>
                </a:lnTo>
                <a:lnTo>
                  <a:pt x="7368" y="147"/>
                </a:lnTo>
                <a:lnTo>
                  <a:pt x="7362" y="113"/>
                </a:lnTo>
                <a:lnTo>
                  <a:pt x="7356" y="90"/>
                </a:lnTo>
                <a:lnTo>
                  <a:pt x="7345" y="60"/>
                </a:lnTo>
                <a:lnTo>
                  <a:pt x="7339" y="52"/>
                </a:lnTo>
                <a:lnTo>
                  <a:pt x="7484" y="52"/>
                </a:lnTo>
                <a:lnTo>
                  <a:pt x="7480" y="60"/>
                </a:lnTo>
                <a:lnTo>
                  <a:pt x="7468" y="90"/>
                </a:lnTo>
                <a:lnTo>
                  <a:pt x="7462" y="115"/>
                </a:lnTo>
                <a:lnTo>
                  <a:pt x="7456" y="147"/>
                </a:lnTo>
                <a:lnTo>
                  <a:pt x="7455" y="168"/>
                </a:lnTo>
                <a:lnTo>
                  <a:pt x="7453" y="189"/>
                </a:lnTo>
                <a:lnTo>
                  <a:pt x="7451" y="243"/>
                </a:lnTo>
                <a:lnTo>
                  <a:pt x="7451" y="647"/>
                </a:lnTo>
                <a:lnTo>
                  <a:pt x="7453" y="689"/>
                </a:lnTo>
                <a:lnTo>
                  <a:pt x="7455" y="725"/>
                </a:lnTo>
                <a:lnTo>
                  <a:pt x="7458" y="754"/>
                </a:lnTo>
                <a:lnTo>
                  <a:pt x="7463" y="779"/>
                </a:lnTo>
                <a:lnTo>
                  <a:pt x="7523" y="836"/>
                </a:lnTo>
                <a:lnTo>
                  <a:pt x="7484" y="836"/>
                </a:lnTo>
                <a:close/>
                <a:moveTo>
                  <a:pt x="0" y="964"/>
                </a:moveTo>
                <a:lnTo>
                  <a:pt x="491" y="964"/>
                </a:lnTo>
                <a:lnTo>
                  <a:pt x="983" y="964"/>
                </a:lnTo>
                <a:lnTo>
                  <a:pt x="1032" y="1249"/>
                </a:lnTo>
                <a:lnTo>
                  <a:pt x="991" y="1254"/>
                </a:lnTo>
                <a:lnTo>
                  <a:pt x="962" y="1211"/>
                </a:lnTo>
                <a:lnTo>
                  <a:pt x="934" y="1173"/>
                </a:lnTo>
                <a:lnTo>
                  <a:pt x="905" y="1140"/>
                </a:lnTo>
                <a:lnTo>
                  <a:pt x="875" y="1113"/>
                </a:lnTo>
                <a:lnTo>
                  <a:pt x="843" y="1089"/>
                </a:lnTo>
                <a:lnTo>
                  <a:pt x="809" y="1070"/>
                </a:lnTo>
                <a:lnTo>
                  <a:pt x="774" y="1054"/>
                </a:lnTo>
                <a:lnTo>
                  <a:pt x="736" y="1042"/>
                </a:lnTo>
                <a:lnTo>
                  <a:pt x="695" y="1032"/>
                </a:lnTo>
                <a:lnTo>
                  <a:pt x="650" y="1026"/>
                </a:lnTo>
                <a:lnTo>
                  <a:pt x="602" y="1021"/>
                </a:lnTo>
                <a:lnTo>
                  <a:pt x="549" y="1018"/>
                </a:lnTo>
                <a:lnTo>
                  <a:pt x="429" y="1015"/>
                </a:lnTo>
                <a:lnTo>
                  <a:pt x="288" y="1015"/>
                </a:lnTo>
                <a:lnTo>
                  <a:pt x="280" y="1071"/>
                </a:lnTo>
                <a:lnTo>
                  <a:pt x="278" y="1110"/>
                </a:lnTo>
                <a:lnTo>
                  <a:pt x="277" y="1155"/>
                </a:lnTo>
                <a:lnTo>
                  <a:pt x="277" y="1354"/>
                </a:lnTo>
                <a:lnTo>
                  <a:pt x="942" y="1354"/>
                </a:lnTo>
                <a:lnTo>
                  <a:pt x="942" y="1405"/>
                </a:lnTo>
                <a:lnTo>
                  <a:pt x="277" y="1405"/>
                </a:lnTo>
                <a:lnTo>
                  <a:pt x="277" y="1559"/>
                </a:lnTo>
                <a:lnTo>
                  <a:pt x="278" y="1611"/>
                </a:lnTo>
                <a:lnTo>
                  <a:pt x="281" y="1653"/>
                </a:lnTo>
                <a:lnTo>
                  <a:pt x="291" y="1711"/>
                </a:lnTo>
                <a:lnTo>
                  <a:pt x="302" y="1740"/>
                </a:lnTo>
                <a:lnTo>
                  <a:pt x="307" y="1748"/>
                </a:lnTo>
                <a:lnTo>
                  <a:pt x="0" y="1748"/>
                </a:lnTo>
                <a:lnTo>
                  <a:pt x="5" y="1740"/>
                </a:lnTo>
                <a:lnTo>
                  <a:pt x="14" y="1711"/>
                </a:lnTo>
                <a:lnTo>
                  <a:pt x="18" y="1686"/>
                </a:lnTo>
                <a:lnTo>
                  <a:pt x="23" y="1653"/>
                </a:lnTo>
                <a:lnTo>
                  <a:pt x="26" y="1611"/>
                </a:lnTo>
                <a:lnTo>
                  <a:pt x="27" y="1559"/>
                </a:lnTo>
                <a:lnTo>
                  <a:pt x="31" y="1154"/>
                </a:lnTo>
                <a:lnTo>
                  <a:pt x="28" y="1102"/>
                </a:lnTo>
                <a:lnTo>
                  <a:pt x="25" y="1060"/>
                </a:lnTo>
                <a:lnTo>
                  <a:pt x="20" y="1027"/>
                </a:lnTo>
                <a:lnTo>
                  <a:pt x="15" y="1002"/>
                </a:lnTo>
                <a:lnTo>
                  <a:pt x="5" y="972"/>
                </a:lnTo>
                <a:lnTo>
                  <a:pt x="0" y="964"/>
                </a:lnTo>
                <a:close/>
                <a:moveTo>
                  <a:pt x="1788" y="927"/>
                </a:moveTo>
                <a:lnTo>
                  <a:pt x="1850" y="928"/>
                </a:lnTo>
                <a:lnTo>
                  <a:pt x="1910" y="934"/>
                </a:lnTo>
                <a:lnTo>
                  <a:pt x="1968" y="942"/>
                </a:lnTo>
                <a:lnTo>
                  <a:pt x="2022" y="954"/>
                </a:lnTo>
                <a:lnTo>
                  <a:pt x="2073" y="969"/>
                </a:lnTo>
                <a:lnTo>
                  <a:pt x="2122" y="987"/>
                </a:lnTo>
                <a:lnTo>
                  <a:pt x="2166" y="1007"/>
                </a:lnTo>
                <a:lnTo>
                  <a:pt x="2207" y="1031"/>
                </a:lnTo>
                <a:lnTo>
                  <a:pt x="2243" y="1059"/>
                </a:lnTo>
                <a:lnTo>
                  <a:pt x="2276" y="1087"/>
                </a:lnTo>
                <a:lnTo>
                  <a:pt x="2305" y="1119"/>
                </a:lnTo>
                <a:lnTo>
                  <a:pt x="2329" y="1153"/>
                </a:lnTo>
                <a:lnTo>
                  <a:pt x="2347" y="1190"/>
                </a:lnTo>
                <a:lnTo>
                  <a:pt x="2355" y="1208"/>
                </a:lnTo>
                <a:lnTo>
                  <a:pt x="2360" y="1229"/>
                </a:lnTo>
                <a:lnTo>
                  <a:pt x="2366" y="1249"/>
                </a:lnTo>
                <a:lnTo>
                  <a:pt x="2369" y="1270"/>
                </a:lnTo>
                <a:lnTo>
                  <a:pt x="2372" y="1291"/>
                </a:lnTo>
                <a:lnTo>
                  <a:pt x="2372" y="1313"/>
                </a:lnTo>
                <a:lnTo>
                  <a:pt x="2372" y="1339"/>
                </a:lnTo>
                <a:lnTo>
                  <a:pt x="2368" y="1365"/>
                </a:lnTo>
                <a:lnTo>
                  <a:pt x="2364" y="1390"/>
                </a:lnTo>
                <a:lnTo>
                  <a:pt x="2358" y="1414"/>
                </a:lnTo>
                <a:lnTo>
                  <a:pt x="2350" y="1437"/>
                </a:lnTo>
                <a:lnTo>
                  <a:pt x="2341" y="1460"/>
                </a:lnTo>
                <a:lnTo>
                  <a:pt x="2318" y="1504"/>
                </a:lnTo>
                <a:lnTo>
                  <a:pt x="2305" y="1526"/>
                </a:lnTo>
                <a:lnTo>
                  <a:pt x="2290" y="1545"/>
                </a:lnTo>
                <a:lnTo>
                  <a:pt x="2274" y="1566"/>
                </a:lnTo>
                <a:lnTo>
                  <a:pt x="2256" y="1584"/>
                </a:lnTo>
                <a:lnTo>
                  <a:pt x="2217" y="1619"/>
                </a:lnTo>
                <a:lnTo>
                  <a:pt x="2175" y="1652"/>
                </a:lnTo>
                <a:lnTo>
                  <a:pt x="2129" y="1680"/>
                </a:lnTo>
                <a:lnTo>
                  <a:pt x="2079" y="1706"/>
                </a:lnTo>
                <a:lnTo>
                  <a:pt x="2026" y="1728"/>
                </a:lnTo>
                <a:lnTo>
                  <a:pt x="1970" y="1746"/>
                </a:lnTo>
                <a:lnTo>
                  <a:pt x="1914" y="1760"/>
                </a:lnTo>
                <a:lnTo>
                  <a:pt x="1854" y="1771"/>
                </a:lnTo>
                <a:lnTo>
                  <a:pt x="1793" y="1777"/>
                </a:lnTo>
                <a:lnTo>
                  <a:pt x="1732" y="1779"/>
                </a:lnTo>
                <a:lnTo>
                  <a:pt x="1669" y="1777"/>
                </a:lnTo>
                <a:lnTo>
                  <a:pt x="1609" y="1771"/>
                </a:lnTo>
                <a:lnTo>
                  <a:pt x="1551" y="1762"/>
                </a:lnTo>
                <a:lnTo>
                  <a:pt x="1494" y="1750"/>
                </a:lnTo>
                <a:lnTo>
                  <a:pt x="1442" y="1732"/>
                </a:lnTo>
                <a:lnTo>
                  <a:pt x="1392" y="1713"/>
                </a:lnTo>
                <a:lnTo>
                  <a:pt x="1346" y="1691"/>
                </a:lnTo>
                <a:lnTo>
                  <a:pt x="1304" y="1666"/>
                </a:lnTo>
                <a:lnTo>
                  <a:pt x="1265" y="1637"/>
                </a:lnTo>
                <a:lnTo>
                  <a:pt x="1231" y="1607"/>
                </a:lnTo>
                <a:lnTo>
                  <a:pt x="1201" y="1574"/>
                </a:lnTo>
                <a:lnTo>
                  <a:pt x="1176" y="1537"/>
                </a:lnTo>
                <a:lnTo>
                  <a:pt x="1156" y="1500"/>
                </a:lnTo>
                <a:lnTo>
                  <a:pt x="1142" y="1460"/>
                </a:lnTo>
                <a:lnTo>
                  <a:pt x="1133" y="1418"/>
                </a:lnTo>
                <a:lnTo>
                  <a:pt x="1130" y="1398"/>
                </a:lnTo>
                <a:lnTo>
                  <a:pt x="1130" y="1375"/>
                </a:lnTo>
                <a:lnTo>
                  <a:pt x="1130" y="1348"/>
                </a:lnTo>
                <a:lnTo>
                  <a:pt x="1134" y="1322"/>
                </a:lnTo>
                <a:lnTo>
                  <a:pt x="1139" y="1296"/>
                </a:lnTo>
                <a:lnTo>
                  <a:pt x="1146" y="1271"/>
                </a:lnTo>
                <a:lnTo>
                  <a:pt x="1155" y="1246"/>
                </a:lnTo>
                <a:lnTo>
                  <a:pt x="1165" y="1222"/>
                </a:lnTo>
                <a:lnTo>
                  <a:pt x="1193" y="1178"/>
                </a:lnTo>
                <a:lnTo>
                  <a:pt x="1075" y="964"/>
                </a:lnTo>
                <a:lnTo>
                  <a:pt x="1215" y="964"/>
                </a:lnTo>
                <a:lnTo>
                  <a:pt x="1280" y="1085"/>
                </a:lnTo>
                <a:lnTo>
                  <a:pt x="1307" y="1064"/>
                </a:lnTo>
                <a:lnTo>
                  <a:pt x="1337" y="1045"/>
                </a:lnTo>
                <a:lnTo>
                  <a:pt x="1286" y="963"/>
                </a:lnTo>
                <a:lnTo>
                  <a:pt x="1425" y="963"/>
                </a:lnTo>
                <a:lnTo>
                  <a:pt x="1433" y="995"/>
                </a:lnTo>
                <a:lnTo>
                  <a:pt x="1474" y="979"/>
                </a:lnTo>
                <a:lnTo>
                  <a:pt x="1516" y="965"/>
                </a:lnTo>
                <a:lnTo>
                  <a:pt x="1560" y="954"/>
                </a:lnTo>
                <a:lnTo>
                  <a:pt x="1604" y="944"/>
                </a:lnTo>
                <a:lnTo>
                  <a:pt x="1649" y="936"/>
                </a:lnTo>
                <a:lnTo>
                  <a:pt x="1695" y="931"/>
                </a:lnTo>
                <a:lnTo>
                  <a:pt x="1741" y="928"/>
                </a:lnTo>
                <a:lnTo>
                  <a:pt x="1788" y="927"/>
                </a:lnTo>
                <a:close/>
                <a:moveTo>
                  <a:pt x="1843" y="1697"/>
                </a:moveTo>
                <a:lnTo>
                  <a:pt x="1880" y="1696"/>
                </a:lnTo>
                <a:lnTo>
                  <a:pt x="1912" y="1692"/>
                </a:lnTo>
                <a:lnTo>
                  <a:pt x="1943" y="1684"/>
                </a:lnTo>
                <a:lnTo>
                  <a:pt x="1970" y="1675"/>
                </a:lnTo>
                <a:lnTo>
                  <a:pt x="1996" y="1662"/>
                </a:lnTo>
                <a:lnTo>
                  <a:pt x="2019" y="1647"/>
                </a:lnTo>
                <a:lnTo>
                  <a:pt x="2039" y="1632"/>
                </a:lnTo>
                <a:lnTo>
                  <a:pt x="2058" y="1613"/>
                </a:lnTo>
                <a:lnTo>
                  <a:pt x="2072" y="1594"/>
                </a:lnTo>
                <a:lnTo>
                  <a:pt x="2086" y="1573"/>
                </a:lnTo>
                <a:lnTo>
                  <a:pt x="2097" y="1551"/>
                </a:lnTo>
                <a:lnTo>
                  <a:pt x="2106" y="1527"/>
                </a:lnTo>
                <a:lnTo>
                  <a:pt x="2113" y="1503"/>
                </a:lnTo>
                <a:lnTo>
                  <a:pt x="2119" y="1479"/>
                </a:lnTo>
                <a:lnTo>
                  <a:pt x="2121" y="1455"/>
                </a:lnTo>
                <a:lnTo>
                  <a:pt x="2122" y="1430"/>
                </a:lnTo>
                <a:lnTo>
                  <a:pt x="2119" y="1382"/>
                </a:lnTo>
                <a:lnTo>
                  <a:pt x="2115" y="1359"/>
                </a:lnTo>
                <a:lnTo>
                  <a:pt x="2111" y="1338"/>
                </a:lnTo>
                <a:lnTo>
                  <a:pt x="2097" y="1295"/>
                </a:lnTo>
                <a:lnTo>
                  <a:pt x="2078" y="1255"/>
                </a:lnTo>
                <a:lnTo>
                  <a:pt x="2055" y="1216"/>
                </a:lnTo>
                <a:lnTo>
                  <a:pt x="2043" y="1199"/>
                </a:lnTo>
                <a:lnTo>
                  <a:pt x="2029" y="1182"/>
                </a:lnTo>
                <a:lnTo>
                  <a:pt x="2014" y="1165"/>
                </a:lnTo>
                <a:lnTo>
                  <a:pt x="1999" y="1149"/>
                </a:lnTo>
                <a:lnTo>
                  <a:pt x="1966" y="1120"/>
                </a:lnTo>
                <a:lnTo>
                  <a:pt x="1929" y="1094"/>
                </a:lnTo>
                <a:lnTo>
                  <a:pt x="1891" y="1071"/>
                </a:lnTo>
                <a:lnTo>
                  <a:pt x="1851" y="1051"/>
                </a:lnTo>
                <a:lnTo>
                  <a:pt x="1810" y="1035"/>
                </a:lnTo>
                <a:lnTo>
                  <a:pt x="1768" y="1021"/>
                </a:lnTo>
                <a:lnTo>
                  <a:pt x="1727" y="1012"/>
                </a:lnTo>
                <a:lnTo>
                  <a:pt x="1683" y="1006"/>
                </a:lnTo>
                <a:lnTo>
                  <a:pt x="1642" y="1004"/>
                </a:lnTo>
                <a:lnTo>
                  <a:pt x="1605" y="1005"/>
                </a:lnTo>
                <a:lnTo>
                  <a:pt x="1571" y="1010"/>
                </a:lnTo>
                <a:lnTo>
                  <a:pt x="1539" y="1017"/>
                </a:lnTo>
                <a:lnTo>
                  <a:pt x="1511" y="1026"/>
                </a:lnTo>
                <a:lnTo>
                  <a:pt x="1486" y="1037"/>
                </a:lnTo>
                <a:lnTo>
                  <a:pt x="1464" y="1051"/>
                </a:lnTo>
                <a:lnTo>
                  <a:pt x="1443" y="1066"/>
                </a:lnTo>
                <a:lnTo>
                  <a:pt x="1425" y="1083"/>
                </a:lnTo>
                <a:lnTo>
                  <a:pt x="1410" y="1103"/>
                </a:lnTo>
                <a:lnTo>
                  <a:pt x="1398" y="1124"/>
                </a:lnTo>
                <a:lnTo>
                  <a:pt x="1386" y="1146"/>
                </a:lnTo>
                <a:lnTo>
                  <a:pt x="1379" y="1170"/>
                </a:lnTo>
                <a:lnTo>
                  <a:pt x="1372" y="1194"/>
                </a:lnTo>
                <a:lnTo>
                  <a:pt x="1367" y="1219"/>
                </a:lnTo>
                <a:lnTo>
                  <a:pt x="1364" y="1272"/>
                </a:lnTo>
                <a:lnTo>
                  <a:pt x="1365" y="1301"/>
                </a:lnTo>
                <a:lnTo>
                  <a:pt x="1369" y="1333"/>
                </a:lnTo>
                <a:lnTo>
                  <a:pt x="1377" y="1367"/>
                </a:lnTo>
                <a:lnTo>
                  <a:pt x="1389" y="1401"/>
                </a:lnTo>
                <a:lnTo>
                  <a:pt x="1403" y="1436"/>
                </a:lnTo>
                <a:lnTo>
                  <a:pt x="1422" y="1473"/>
                </a:lnTo>
                <a:lnTo>
                  <a:pt x="1444" y="1507"/>
                </a:lnTo>
                <a:lnTo>
                  <a:pt x="1470" y="1541"/>
                </a:lnTo>
                <a:lnTo>
                  <a:pt x="1485" y="1557"/>
                </a:lnTo>
                <a:lnTo>
                  <a:pt x="1501" y="1573"/>
                </a:lnTo>
                <a:lnTo>
                  <a:pt x="1536" y="1602"/>
                </a:lnTo>
                <a:lnTo>
                  <a:pt x="1555" y="1616"/>
                </a:lnTo>
                <a:lnTo>
                  <a:pt x="1576" y="1629"/>
                </a:lnTo>
                <a:lnTo>
                  <a:pt x="1619" y="1652"/>
                </a:lnTo>
                <a:lnTo>
                  <a:pt x="1668" y="1671"/>
                </a:lnTo>
                <a:lnTo>
                  <a:pt x="1721" y="1685"/>
                </a:lnTo>
                <a:lnTo>
                  <a:pt x="1780" y="1694"/>
                </a:lnTo>
                <a:lnTo>
                  <a:pt x="1843" y="1697"/>
                </a:lnTo>
                <a:close/>
                <a:moveTo>
                  <a:pt x="3503" y="1173"/>
                </a:moveTo>
                <a:lnTo>
                  <a:pt x="3502" y="1195"/>
                </a:lnTo>
                <a:lnTo>
                  <a:pt x="3497" y="1216"/>
                </a:lnTo>
                <a:lnTo>
                  <a:pt x="3489" y="1238"/>
                </a:lnTo>
                <a:lnTo>
                  <a:pt x="3479" y="1258"/>
                </a:lnTo>
                <a:lnTo>
                  <a:pt x="3467" y="1278"/>
                </a:lnTo>
                <a:lnTo>
                  <a:pt x="3452" y="1297"/>
                </a:lnTo>
                <a:lnTo>
                  <a:pt x="3434" y="1314"/>
                </a:lnTo>
                <a:lnTo>
                  <a:pt x="3415" y="1331"/>
                </a:lnTo>
                <a:lnTo>
                  <a:pt x="3392" y="1347"/>
                </a:lnTo>
                <a:lnTo>
                  <a:pt x="3368" y="1361"/>
                </a:lnTo>
                <a:lnTo>
                  <a:pt x="3315" y="1388"/>
                </a:lnTo>
                <a:lnTo>
                  <a:pt x="3285" y="1399"/>
                </a:lnTo>
                <a:lnTo>
                  <a:pt x="3254" y="1408"/>
                </a:lnTo>
                <a:lnTo>
                  <a:pt x="3222" y="1417"/>
                </a:lnTo>
                <a:lnTo>
                  <a:pt x="3188" y="1424"/>
                </a:lnTo>
                <a:lnTo>
                  <a:pt x="3307" y="1526"/>
                </a:lnTo>
                <a:lnTo>
                  <a:pt x="3368" y="1577"/>
                </a:lnTo>
                <a:lnTo>
                  <a:pt x="3428" y="1624"/>
                </a:lnTo>
                <a:lnTo>
                  <a:pt x="3485" y="1666"/>
                </a:lnTo>
                <a:lnTo>
                  <a:pt x="3538" y="1698"/>
                </a:lnTo>
                <a:lnTo>
                  <a:pt x="3563" y="1711"/>
                </a:lnTo>
                <a:lnTo>
                  <a:pt x="3587" y="1721"/>
                </a:lnTo>
                <a:lnTo>
                  <a:pt x="3610" y="1728"/>
                </a:lnTo>
                <a:lnTo>
                  <a:pt x="3630" y="1730"/>
                </a:lnTo>
                <a:lnTo>
                  <a:pt x="3630" y="1748"/>
                </a:lnTo>
                <a:lnTo>
                  <a:pt x="3221" y="1748"/>
                </a:lnTo>
                <a:lnTo>
                  <a:pt x="3214" y="1731"/>
                </a:lnTo>
                <a:lnTo>
                  <a:pt x="3200" y="1713"/>
                </a:lnTo>
                <a:lnTo>
                  <a:pt x="3150" y="1656"/>
                </a:lnTo>
                <a:lnTo>
                  <a:pt x="3104" y="1608"/>
                </a:lnTo>
                <a:lnTo>
                  <a:pt x="3064" y="1568"/>
                </a:lnTo>
                <a:lnTo>
                  <a:pt x="3028" y="1535"/>
                </a:lnTo>
                <a:lnTo>
                  <a:pt x="2996" y="1508"/>
                </a:lnTo>
                <a:lnTo>
                  <a:pt x="2970" y="1487"/>
                </a:lnTo>
                <a:lnTo>
                  <a:pt x="2947" y="1472"/>
                </a:lnTo>
                <a:lnTo>
                  <a:pt x="2929" y="1459"/>
                </a:lnTo>
                <a:lnTo>
                  <a:pt x="2875" y="1431"/>
                </a:lnTo>
                <a:lnTo>
                  <a:pt x="2827" y="1410"/>
                </a:lnTo>
                <a:lnTo>
                  <a:pt x="2783" y="1397"/>
                </a:lnTo>
                <a:lnTo>
                  <a:pt x="2764" y="1393"/>
                </a:lnTo>
                <a:lnTo>
                  <a:pt x="2745" y="1391"/>
                </a:lnTo>
                <a:lnTo>
                  <a:pt x="2745" y="1559"/>
                </a:lnTo>
                <a:lnTo>
                  <a:pt x="2746" y="1611"/>
                </a:lnTo>
                <a:lnTo>
                  <a:pt x="2749" y="1653"/>
                </a:lnTo>
                <a:lnTo>
                  <a:pt x="2754" y="1686"/>
                </a:lnTo>
                <a:lnTo>
                  <a:pt x="2759" y="1711"/>
                </a:lnTo>
                <a:lnTo>
                  <a:pt x="2769" y="1740"/>
                </a:lnTo>
                <a:lnTo>
                  <a:pt x="2774" y="1748"/>
                </a:lnTo>
                <a:lnTo>
                  <a:pt x="2465" y="1748"/>
                </a:lnTo>
                <a:lnTo>
                  <a:pt x="2469" y="1740"/>
                </a:lnTo>
                <a:lnTo>
                  <a:pt x="2474" y="1729"/>
                </a:lnTo>
                <a:lnTo>
                  <a:pt x="2479" y="1711"/>
                </a:lnTo>
                <a:lnTo>
                  <a:pt x="2485" y="1686"/>
                </a:lnTo>
                <a:lnTo>
                  <a:pt x="2489" y="1653"/>
                </a:lnTo>
                <a:lnTo>
                  <a:pt x="2493" y="1611"/>
                </a:lnTo>
                <a:lnTo>
                  <a:pt x="2494" y="1559"/>
                </a:lnTo>
                <a:lnTo>
                  <a:pt x="2497" y="1154"/>
                </a:lnTo>
                <a:lnTo>
                  <a:pt x="2496" y="1095"/>
                </a:lnTo>
                <a:lnTo>
                  <a:pt x="2492" y="1048"/>
                </a:lnTo>
                <a:lnTo>
                  <a:pt x="2485" y="1013"/>
                </a:lnTo>
                <a:lnTo>
                  <a:pt x="2478" y="987"/>
                </a:lnTo>
                <a:lnTo>
                  <a:pt x="2470" y="970"/>
                </a:lnTo>
                <a:lnTo>
                  <a:pt x="2463" y="960"/>
                </a:lnTo>
                <a:lnTo>
                  <a:pt x="2457" y="953"/>
                </a:lnTo>
                <a:lnTo>
                  <a:pt x="2963" y="953"/>
                </a:lnTo>
                <a:lnTo>
                  <a:pt x="3043" y="954"/>
                </a:lnTo>
                <a:lnTo>
                  <a:pt x="3079" y="955"/>
                </a:lnTo>
                <a:lnTo>
                  <a:pt x="3114" y="958"/>
                </a:lnTo>
                <a:lnTo>
                  <a:pt x="3178" y="962"/>
                </a:lnTo>
                <a:lnTo>
                  <a:pt x="3234" y="968"/>
                </a:lnTo>
                <a:lnTo>
                  <a:pt x="3285" y="977"/>
                </a:lnTo>
                <a:lnTo>
                  <a:pt x="3328" y="987"/>
                </a:lnTo>
                <a:lnTo>
                  <a:pt x="3367" y="998"/>
                </a:lnTo>
                <a:lnTo>
                  <a:pt x="3400" y="1012"/>
                </a:lnTo>
                <a:lnTo>
                  <a:pt x="3427" y="1027"/>
                </a:lnTo>
                <a:lnTo>
                  <a:pt x="3438" y="1035"/>
                </a:lnTo>
                <a:lnTo>
                  <a:pt x="3449" y="1044"/>
                </a:lnTo>
                <a:lnTo>
                  <a:pt x="3467" y="1061"/>
                </a:lnTo>
                <a:lnTo>
                  <a:pt x="3481" y="1081"/>
                </a:lnTo>
                <a:lnTo>
                  <a:pt x="3492" y="1102"/>
                </a:lnTo>
                <a:lnTo>
                  <a:pt x="3498" y="1124"/>
                </a:lnTo>
                <a:lnTo>
                  <a:pt x="3502" y="1148"/>
                </a:lnTo>
                <a:lnTo>
                  <a:pt x="3503" y="1173"/>
                </a:lnTo>
                <a:close/>
                <a:moveTo>
                  <a:pt x="3004" y="1390"/>
                </a:moveTo>
                <a:lnTo>
                  <a:pt x="3050" y="1388"/>
                </a:lnTo>
                <a:lnTo>
                  <a:pt x="3094" y="1380"/>
                </a:lnTo>
                <a:lnTo>
                  <a:pt x="3136" y="1366"/>
                </a:lnTo>
                <a:lnTo>
                  <a:pt x="3173" y="1348"/>
                </a:lnTo>
                <a:lnTo>
                  <a:pt x="3190" y="1338"/>
                </a:lnTo>
                <a:lnTo>
                  <a:pt x="3205" y="1325"/>
                </a:lnTo>
                <a:lnTo>
                  <a:pt x="3218" y="1312"/>
                </a:lnTo>
                <a:lnTo>
                  <a:pt x="3230" y="1297"/>
                </a:lnTo>
                <a:lnTo>
                  <a:pt x="3239" y="1281"/>
                </a:lnTo>
                <a:lnTo>
                  <a:pt x="3246" y="1263"/>
                </a:lnTo>
                <a:lnTo>
                  <a:pt x="3250" y="1245"/>
                </a:lnTo>
                <a:lnTo>
                  <a:pt x="3251" y="1224"/>
                </a:lnTo>
                <a:lnTo>
                  <a:pt x="3249" y="1196"/>
                </a:lnTo>
                <a:lnTo>
                  <a:pt x="3244" y="1170"/>
                </a:lnTo>
                <a:lnTo>
                  <a:pt x="3235" y="1146"/>
                </a:lnTo>
                <a:lnTo>
                  <a:pt x="3224" y="1124"/>
                </a:lnTo>
                <a:lnTo>
                  <a:pt x="3209" y="1104"/>
                </a:lnTo>
                <a:lnTo>
                  <a:pt x="3191" y="1087"/>
                </a:lnTo>
                <a:lnTo>
                  <a:pt x="3182" y="1078"/>
                </a:lnTo>
                <a:lnTo>
                  <a:pt x="3172" y="1070"/>
                </a:lnTo>
                <a:lnTo>
                  <a:pt x="3149" y="1056"/>
                </a:lnTo>
                <a:lnTo>
                  <a:pt x="3125" y="1044"/>
                </a:lnTo>
                <a:lnTo>
                  <a:pt x="3098" y="1034"/>
                </a:lnTo>
                <a:lnTo>
                  <a:pt x="3070" y="1024"/>
                </a:lnTo>
                <a:lnTo>
                  <a:pt x="3040" y="1018"/>
                </a:lnTo>
                <a:lnTo>
                  <a:pt x="3009" y="1012"/>
                </a:lnTo>
                <a:lnTo>
                  <a:pt x="2976" y="1007"/>
                </a:lnTo>
                <a:lnTo>
                  <a:pt x="2908" y="1005"/>
                </a:lnTo>
                <a:lnTo>
                  <a:pt x="2857" y="1005"/>
                </a:lnTo>
                <a:lnTo>
                  <a:pt x="2816" y="1007"/>
                </a:lnTo>
                <a:lnTo>
                  <a:pt x="2754" y="1015"/>
                </a:lnTo>
                <a:lnTo>
                  <a:pt x="2747" y="1080"/>
                </a:lnTo>
                <a:lnTo>
                  <a:pt x="2745" y="1166"/>
                </a:lnTo>
                <a:lnTo>
                  <a:pt x="2745" y="1324"/>
                </a:lnTo>
                <a:lnTo>
                  <a:pt x="2791" y="1349"/>
                </a:lnTo>
                <a:lnTo>
                  <a:pt x="2818" y="1359"/>
                </a:lnTo>
                <a:lnTo>
                  <a:pt x="2849" y="1369"/>
                </a:lnTo>
                <a:lnTo>
                  <a:pt x="2882" y="1378"/>
                </a:lnTo>
                <a:lnTo>
                  <a:pt x="2918" y="1384"/>
                </a:lnTo>
                <a:lnTo>
                  <a:pt x="2959" y="1389"/>
                </a:lnTo>
                <a:lnTo>
                  <a:pt x="3004" y="1390"/>
                </a:lnTo>
                <a:close/>
                <a:moveTo>
                  <a:pt x="4387" y="1337"/>
                </a:moveTo>
                <a:lnTo>
                  <a:pt x="4438" y="1340"/>
                </a:lnTo>
                <a:lnTo>
                  <a:pt x="4485" y="1344"/>
                </a:lnTo>
                <a:lnTo>
                  <a:pt x="4528" y="1350"/>
                </a:lnTo>
                <a:lnTo>
                  <a:pt x="4565" y="1358"/>
                </a:lnTo>
                <a:lnTo>
                  <a:pt x="4600" y="1367"/>
                </a:lnTo>
                <a:lnTo>
                  <a:pt x="4630" y="1377"/>
                </a:lnTo>
                <a:lnTo>
                  <a:pt x="4657" y="1388"/>
                </a:lnTo>
                <a:lnTo>
                  <a:pt x="4680" y="1400"/>
                </a:lnTo>
                <a:lnTo>
                  <a:pt x="4700" y="1414"/>
                </a:lnTo>
                <a:lnTo>
                  <a:pt x="4716" y="1427"/>
                </a:lnTo>
                <a:lnTo>
                  <a:pt x="4730" y="1442"/>
                </a:lnTo>
                <a:lnTo>
                  <a:pt x="4740" y="1457"/>
                </a:lnTo>
                <a:lnTo>
                  <a:pt x="4753" y="1489"/>
                </a:lnTo>
                <a:lnTo>
                  <a:pt x="4757" y="1506"/>
                </a:lnTo>
                <a:lnTo>
                  <a:pt x="4758" y="1523"/>
                </a:lnTo>
                <a:lnTo>
                  <a:pt x="4756" y="1546"/>
                </a:lnTo>
                <a:lnTo>
                  <a:pt x="4748" y="1570"/>
                </a:lnTo>
                <a:lnTo>
                  <a:pt x="4736" y="1593"/>
                </a:lnTo>
                <a:lnTo>
                  <a:pt x="4721" y="1614"/>
                </a:lnTo>
                <a:lnTo>
                  <a:pt x="4700" y="1634"/>
                </a:lnTo>
                <a:lnTo>
                  <a:pt x="4676" y="1653"/>
                </a:lnTo>
                <a:lnTo>
                  <a:pt x="4648" y="1670"/>
                </a:lnTo>
                <a:lnTo>
                  <a:pt x="4617" y="1686"/>
                </a:lnTo>
                <a:lnTo>
                  <a:pt x="4583" y="1701"/>
                </a:lnTo>
                <a:lnTo>
                  <a:pt x="4545" y="1713"/>
                </a:lnTo>
                <a:lnTo>
                  <a:pt x="4505" y="1723"/>
                </a:lnTo>
                <a:lnTo>
                  <a:pt x="4462" y="1732"/>
                </a:lnTo>
                <a:lnTo>
                  <a:pt x="4416" y="1739"/>
                </a:lnTo>
                <a:lnTo>
                  <a:pt x="4368" y="1745"/>
                </a:lnTo>
                <a:lnTo>
                  <a:pt x="4318" y="1747"/>
                </a:lnTo>
                <a:lnTo>
                  <a:pt x="4266" y="1748"/>
                </a:lnTo>
                <a:lnTo>
                  <a:pt x="3913" y="1748"/>
                </a:lnTo>
                <a:lnTo>
                  <a:pt x="3702" y="1748"/>
                </a:lnTo>
                <a:lnTo>
                  <a:pt x="3707" y="1740"/>
                </a:lnTo>
                <a:lnTo>
                  <a:pt x="3712" y="1729"/>
                </a:lnTo>
                <a:lnTo>
                  <a:pt x="3717" y="1711"/>
                </a:lnTo>
                <a:lnTo>
                  <a:pt x="3723" y="1686"/>
                </a:lnTo>
                <a:lnTo>
                  <a:pt x="3727" y="1653"/>
                </a:lnTo>
                <a:lnTo>
                  <a:pt x="3731" y="1611"/>
                </a:lnTo>
                <a:lnTo>
                  <a:pt x="3732" y="1559"/>
                </a:lnTo>
                <a:lnTo>
                  <a:pt x="3735" y="1154"/>
                </a:lnTo>
                <a:lnTo>
                  <a:pt x="3734" y="1102"/>
                </a:lnTo>
                <a:lnTo>
                  <a:pt x="3731" y="1060"/>
                </a:lnTo>
                <a:lnTo>
                  <a:pt x="3725" y="1027"/>
                </a:lnTo>
                <a:lnTo>
                  <a:pt x="3719" y="1002"/>
                </a:lnTo>
                <a:lnTo>
                  <a:pt x="3707" y="972"/>
                </a:lnTo>
                <a:lnTo>
                  <a:pt x="3702" y="964"/>
                </a:lnTo>
                <a:lnTo>
                  <a:pt x="4012" y="964"/>
                </a:lnTo>
                <a:lnTo>
                  <a:pt x="4223" y="964"/>
                </a:lnTo>
                <a:lnTo>
                  <a:pt x="4272" y="965"/>
                </a:lnTo>
                <a:lnTo>
                  <a:pt x="4317" y="968"/>
                </a:lnTo>
                <a:lnTo>
                  <a:pt x="4361" y="971"/>
                </a:lnTo>
                <a:lnTo>
                  <a:pt x="4403" y="976"/>
                </a:lnTo>
                <a:lnTo>
                  <a:pt x="4442" y="983"/>
                </a:lnTo>
                <a:lnTo>
                  <a:pt x="4478" y="990"/>
                </a:lnTo>
                <a:lnTo>
                  <a:pt x="4541" y="1010"/>
                </a:lnTo>
                <a:lnTo>
                  <a:pt x="4569" y="1021"/>
                </a:lnTo>
                <a:lnTo>
                  <a:pt x="4592" y="1035"/>
                </a:lnTo>
                <a:lnTo>
                  <a:pt x="4614" y="1048"/>
                </a:lnTo>
                <a:lnTo>
                  <a:pt x="4623" y="1056"/>
                </a:lnTo>
                <a:lnTo>
                  <a:pt x="4631" y="1064"/>
                </a:lnTo>
                <a:lnTo>
                  <a:pt x="4645" y="1081"/>
                </a:lnTo>
                <a:lnTo>
                  <a:pt x="4655" y="1099"/>
                </a:lnTo>
                <a:lnTo>
                  <a:pt x="4660" y="1120"/>
                </a:lnTo>
                <a:lnTo>
                  <a:pt x="4663" y="1140"/>
                </a:lnTo>
                <a:lnTo>
                  <a:pt x="4662" y="1162"/>
                </a:lnTo>
                <a:lnTo>
                  <a:pt x="4657" y="1182"/>
                </a:lnTo>
                <a:lnTo>
                  <a:pt x="4650" y="1201"/>
                </a:lnTo>
                <a:lnTo>
                  <a:pt x="4640" y="1219"/>
                </a:lnTo>
                <a:lnTo>
                  <a:pt x="4629" y="1234"/>
                </a:lnTo>
                <a:lnTo>
                  <a:pt x="4614" y="1249"/>
                </a:lnTo>
                <a:lnTo>
                  <a:pt x="4598" y="1263"/>
                </a:lnTo>
                <a:lnTo>
                  <a:pt x="4580" y="1275"/>
                </a:lnTo>
                <a:lnTo>
                  <a:pt x="4539" y="1297"/>
                </a:lnTo>
                <a:lnTo>
                  <a:pt x="4516" y="1305"/>
                </a:lnTo>
                <a:lnTo>
                  <a:pt x="4493" y="1313"/>
                </a:lnTo>
                <a:lnTo>
                  <a:pt x="4442" y="1326"/>
                </a:lnTo>
                <a:lnTo>
                  <a:pt x="4387" y="1337"/>
                </a:lnTo>
                <a:close/>
                <a:moveTo>
                  <a:pt x="3983" y="1155"/>
                </a:moveTo>
                <a:lnTo>
                  <a:pt x="3983" y="1299"/>
                </a:lnTo>
                <a:lnTo>
                  <a:pt x="4027" y="1314"/>
                </a:lnTo>
                <a:lnTo>
                  <a:pt x="4052" y="1319"/>
                </a:lnTo>
                <a:lnTo>
                  <a:pt x="4077" y="1324"/>
                </a:lnTo>
                <a:lnTo>
                  <a:pt x="4132" y="1330"/>
                </a:lnTo>
                <a:lnTo>
                  <a:pt x="4197" y="1332"/>
                </a:lnTo>
                <a:lnTo>
                  <a:pt x="4223" y="1331"/>
                </a:lnTo>
                <a:lnTo>
                  <a:pt x="4248" y="1329"/>
                </a:lnTo>
                <a:lnTo>
                  <a:pt x="4293" y="1321"/>
                </a:lnTo>
                <a:lnTo>
                  <a:pt x="4315" y="1315"/>
                </a:lnTo>
                <a:lnTo>
                  <a:pt x="4334" y="1307"/>
                </a:lnTo>
                <a:lnTo>
                  <a:pt x="4352" y="1299"/>
                </a:lnTo>
                <a:lnTo>
                  <a:pt x="4368" y="1290"/>
                </a:lnTo>
                <a:lnTo>
                  <a:pt x="4395" y="1270"/>
                </a:lnTo>
                <a:lnTo>
                  <a:pt x="4416" y="1246"/>
                </a:lnTo>
                <a:lnTo>
                  <a:pt x="4423" y="1232"/>
                </a:lnTo>
                <a:lnTo>
                  <a:pt x="4429" y="1219"/>
                </a:lnTo>
                <a:lnTo>
                  <a:pt x="4431" y="1205"/>
                </a:lnTo>
                <a:lnTo>
                  <a:pt x="4433" y="1190"/>
                </a:lnTo>
                <a:lnTo>
                  <a:pt x="4431" y="1165"/>
                </a:lnTo>
                <a:lnTo>
                  <a:pt x="4427" y="1141"/>
                </a:lnTo>
                <a:lnTo>
                  <a:pt x="4420" y="1121"/>
                </a:lnTo>
                <a:lnTo>
                  <a:pt x="4410" y="1103"/>
                </a:lnTo>
                <a:lnTo>
                  <a:pt x="4396" y="1086"/>
                </a:lnTo>
                <a:lnTo>
                  <a:pt x="4382" y="1072"/>
                </a:lnTo>
                <a:lnTo>
                  <a:pt x="4363" y="1060"/>
                </a:lnTo>
                <a:lnTo>
                  <a:pt x="4343" y="1049"/>
                </a:lnTo>
                <a:lnTo>
                  <a:pt x="4320" y="1040"/>
                </a:lnTo>
                <a:lnTo>
                  <a:pt x="4297" y="1034"/>
                </a:lnTo>
                <a:lnTo>
                  <a:pt x="4270" y="1028"/>
                </a:lnTo>
                <a:lnTo>
                  <a:pt x="4242" y="1023"/>
                </a:lnTo>
                <a:lnTo>
                  <a:pt x="4181" y="1018"/>
                </a:lnTo>
                <a:lnTo>
                  <a:pt x="4113" y="1015"/>
                </a:lnTo>
                <a:lnTo>
                  <a:pt x="4051" y="1019"/>
                </a:lnTo>
                <a:lnTo>
                  <a:pt x="3992" y="1027"/>
                </a:lnTo>
                <a:lnTo>
                  <a:pt x="3985" y="1080"/>
                </a:lnTo>
                <a:lnTo>
                  <a:pt x="3983" y="1155"/>
                </a:lnTo>
                <a:close/>
                <a:moveTo>
                  <a:pt x="4231" y="1697"/>
                </a:moveTo>
                <a:lnTo>
                  <a:pt x="4285" y="1695"/>
                </a:lnTo>
                <a:lnTo>
                  <a:pt x="4336" y="1691"/>
                </a:lnTo>
                <a:lnTo>
                  <a:pt x="4380" y="1680"/>
                </a:lnTo>
                <a:lnTo>
                  <a:pt x="4401" y="1673"/>
                </a:lnTo>
                <a:lnTo>
                  <a:pt x="4420" y="1667"/>
                </a:lnTo>
                <a:lnTo>
                  <a:pt x="4451" y="1646"/>
                </a:lnTo>
                <a:lnTo>
                  <a:pt x="4464" y="1635"/>
                </a:lnTo>
                <a:lnTo>
                  <a:pt x="4475" y="1621"/>
                </a:lnTo>
                <a:lnTo>
                  <a:pt x="4484" y="1607"/>
                </a:lnTo>
                <a:lnTo>
                  <a:pt x="4489" y="1590"/>
                </a:lnTo>
                <a:lnTo>
                  <a:pt x="4494" y="1571"/>
                </a:lnTo>
                <a:lnTo>
                  <a:pt x="4495" y="1551"/>
                </a:lnTo>
                <a:lnTo>
                  <a:pt x="4494" y="1536"/>
                </a:lnTo>
                <a:lnTo>
                  <a:pt x="4492" y="1521"/>
                </a:lnTo>
                <a:lnTo>
                  <a:pt x="4487" y="1509"/>
                </a:lnTo>
                <a:lnTo>
                  <a:pt x="4481" y="1495"/>
                </a:lnTo>
                <a:lnTo>
                  <a:pt x="4465" y="1472"/>
                </a:lnTo>
                <a:lnTo>
                  <a:pt x="4455" y="1461"/>
                </a:lnTo>
                <a:lnTo>
                  <a:pt x="4444" y="1451"/>
                </a:lnTo>
                <a:lnTo>
                  <a:pt x="4417" y="1433"/>
                </a:lnTo>
                <a:lnTo>
                  <a:pt x="4387" y="1417"/>
                </a:lnTo>
                <a:lnTo>
                  <a:pt x="4353" y="1403"/>
                </a:lnTo>
                <a:lnTo>
                  <a:pt x="4316" y="1392"/>
                </a:lnTo>
                <a:lnTo>
                  <a:pt x="4276" y="1382"/>
                </a:lnTo>
                <a:lnTo>
                  <a:pt x="4234" y="1374"/>
                </a:lnTo>
                <a:lnTo>
                  <a:pt x="4192" y="1368"/>
                </a:lnTo>
                <a:lnTo>
                  <a:pt x="4149" y="1364"/>
                </a:lnTo>
                <a:lnTo>
                  <a:pt x="4106" y="1360"/>
                </a:lnTo>
                <a:lnTo>
                  <a:pt x="4063" y="1359"/>
                </a:lnTo>
                <a:lnTo>
                  <a:pt x="3983" y="1359"/>
                </a:lnTo>
                <a:lnTo>
                  <a:pt x="3983" y="1559"/>
                </a:lnTo>
                <a:lnTo>
                  <a:pt x="3984" y="1611"/>
                </a:lnTo>
                <a:lnTo>
                  <a:pt x="3987" y="1653"/>
                </a:lnTo>
                <a:lnTo>
                  <a:pt x="4032" y="1670"/>
                </a:lnTo>
                <a:lnTo>
                  <a:pt x="4060" y="1677"/>
                </a:lnTo>
                <a:lnTo>
                  <a:pt x="4088" y="1684"/>
                </a:lnTo>
                <a:lnTo>
                  <a:pt x="4120" y="1689"/>
                </a:lnTo>
                <a:lnTo>
                  <a:pt x="4155" y="1694"/>
                </a:lnTo>
                <a:lnTo>
                  <a:pt x="4191" y="1696"/>
                </a:lnTo>
                <a:lnTo>
                  <a:pt x="4231" y="1697"/>
                </a:lnTo>
                <a:close/>
                <a:moveTo>
                  <a:pt x="5855" y="964"/>
                </a:moveTo>
                <a:lnTo>
                  <a:pt x="5852" y="970"/>
                </a:lnTo>
                <a:lnTo>
                  <a:pt x="5844" y="992"/>
                </a:lnTo>
                <a:lnTo>
                  <a:pt x="5834" y="1031"/>
                </a:lnTo>
                <a:lnTo>
                  <a:pt x="5829" y="1061"/>
                </a:lnTo>
                <a:lnTo>
                  <a:pt x="5827" y="1097"/>
                </a:lnTo>
                <a:lnTo>
                  <a:pt x="5827" y="1155"/>
                </a:lnTo>
                <a:lnTo>
                  <a:pt x="5827" y="1305"/>
                </a:lnTo>
                <a:lnTo>
                  <a:pt x="5826" y="1347"/>
                </a:lnTo>
                <a:lnTo>
                  <a:pt x="5822" y="1388"/>
                </a:lnTo>
                <a:lnTo>
                  <a:pt x="5816" y="1430"/>
                </a:lnTo>
                <a:lnTo>
                  <a:pt x="5807" y="1470"/>
                </a:lnTo>
                <a:lnTo>
                  <a:pt x="5793" y="1509"/>
                </a:lnTo>
                <a:lnTo>
                  <a:pt x="5776" y="1548"/>
                </a:lnTo>
                <a:lnTo>
                  <a:pt x="5767" y="1566"/>
                </a:lnTo>
                <a:lnTo>
                  <a:pt x="5756" y="1584"/>
                </a:lnTo>
                <a:lnTo>
                  <a:pt x="5732" y="1618"/>
                </a:lnTo>
                <a:lnTo>
                  <a:pt x="5702" y="1650"/>
                </a:lnTo>
                <a:lnTo>
                  <a:pt x="5669" y="1678"/>
                </a:lnTo>
                <a:lnTo>
                  <a:pt x="5651" y="1691"/>
                </a:lnTo>
                <a:lnTo>
                  <a:pt x="5631" y="1703"/>
                </a:lnTo>
                <a:lnTo>
                  <a:pt x="5588" y="1725"/>
                </a:lnTo>
                <a:lnTo>
                  <a:pt x="5565" y="1734"/>
                </a:lnTo>
                <a:lnTo>
                  <a:pt x="5540" y="1742"/>
                </a:lnTo>
                <a:lnTo>
                  <a:pt x="5486" y="1754"/>
                </a:lnTo>
                <a:lnTo>
                  <a:pt x="5427" y="1762"/>
                </a:lnTo>
                <a:lnTo>
                  <a:pt x="5394" y="1764"/>
                </a:lnTo>
                <a:lnTo>
                  <a:pt x="5361" y="1765"/>
                </a:lnTo>
                <a:lnTo>
                  <a:pt x="5296" y="1763"/>
                </a:lnTo>
                <a:lnTo>
                  <a:pt x="5236" y="1759"/>
                </a:lnTo>
                <a:lnTo>
                  <a:pt x="5181" y="1750"/>
                </a:lnTo>
                <a:lnTo>
                  <a:pt x="5130" y="1738"/>
                </a:lnTo>
                <a:lnTo>
                  <a:pt x="5083" y="1722"/>
                </a:lnTo>
                <a:lnTo>
                  <a:pt x="5041" y="1704"/>
                </a:lnTo>
                <a:lnTo>
                  <a:pt x="5003" y="1683"/>
                </a:lnTo>
                <a:lnTo>
                  <a:pt x="4970" y="1658"/>
                </a:lnTo>
                <a:lnTo>
                  <a:pt x="4940" y="1629"/>
                </a:lnTo>
                <a:lnTo>
                  <a:pt x="4917" y="1599"/>
                </a:lnTo>
                <a:lnTo>
                  <a:pt x="4895" y="1563"/>
                </a:lnTo>
                <a:lnTo>
                  <a:pt x="4879" y="1527"/>
                </a:lnTo>
                <a:lnTo>
                  <a:pt x="4867" y="1486"/>
                </a:lnTo>
                <a:lnTo>
                  <a:pt x="4862" y="1466"/>
                </a:lnTo>
                <a:lnTo>
                  <a:pt x="4858" y="1443"/>
                </a:lnTo>
                <a:lnTo>
                  <a:pt x="4853" y="1398"/>
                </a:lnTo>
                <a:lnTo>
                  <a:pt x="4853" y="1349"/>
                </a:lnTo>
                <a:lnTo>
                  <a:pt x="4858" y="1155"/>
                </a:lnTo>
                <a:lnTo>
                  <a:pt x="4857" y="1104"/>
                </a:lnTo>
                <a:lnTo>
                  <a:pt x="4854" y="1063"/>
                </a:lnTo>
                <a:lnTo>
                  <a:pt x="4850" y="1030"/>
                </a:lnTo>
                <a:lnTo>
                  <a:pt x="4844" y="1004"/>
                </a:lnTo>
                <a:lnTo>
                  <a:pt x="4838" y="986"/>
                </a:lnTo>
                <a:lnTo>
                  <a:pt x="4834" y="973"/>
                </a:lnTo>
                <a:lnTo>
                  <a:pt x="4828" y="964"/>
                </a:lnTo>
                <a:lnTo>
                  <a:pt x="5143" y="964"/>
                </a:lnTo>
                <a:lnTo>
                  <a:pt x="5139" y="973"/>
                </a:lnTo>
                <a:lnTo>
                  <a:pt x="5134" y="986"/>
                </a:lnTo>
                <a:lnTo>
                  <a:pt x="5129" y="1004"/>
                </a:lnTo>
                <a:lnTo>
                  <a:pt x="5120" y="1063"/>
                </a:lnTo>
                <a:lnTo>
                  <a:pt x="5116" y="1104"/>
                </a:lnTo>
                <a:lnTo>
                  <a:pt x="5115" y="1155"/>
                </a:lnTo>
                <a:lnTo>
                  <a:pt x="5116" y="1382"/>
                </a:lnTo>
                <a:lnTo>
                  <a:pt x="5118" y="1437"/>
                </a:lnTo>
                <a:lnTo>
                  <a:pt x="5126" y="1493"/>
                </a:lnTo>
                <a:lnTo>
                  <a:pt x="5133" y="1519"/>
                </a:lnTo>
                <a:lnTo>
                  <a:pt x="5142" y="1545"/>
                </a:lnTo>
                <a:lnTo>
                  <a:pt x="5154" y="1569"/>
                </a:lnTo>
                <a:lnTo>
                  <a:pt x="5168" y="1592"/>
                </a:lnTo>
                <a:lnTo>
                  <a:pt x="5184" y="1613"/>
                </a:lnTo>
                <a:lnTo>
                  <a:pt x="5203" y="1633"/>
                </a:lnTo>
                <a:lnTo>
                  <a:pt x="5226" y="1650"/>
                </a:lnTo>
                <a:lnTo>
                  <a:pt x="5252" y="1663"/>
                </a:lnTo>
                <a:lnTo>
                  <a:pt x="5283" y="1676"/>
                </a:lnTo>
                <a:lnTo>
                  <a:pt x="5316" y="1684"/>
                </a:lnTo>
                <a:lnTo>
                  <a:pt x="5353" y="1689"/>
                </a:lnTo>
                <a:lnTo>
                  <a:pt x="5394" y="1692"/>
                </a:lnTo>
                <a:lnTo>
                  <a:pt x="5442" y="1689"/>
                </a:lnTo>
                <a:lnTo>
                  <a:pt x="5485" y="1684"/>
                </a:lnTo>
                <a:lnTo>
                  <a:pt x="5505" y="1679"/>
                </a:lnTo>
                <a:lnTo>
                  <a:pt x="5524" y="1673"/>
                </a:lnTo>
                <a:lnTo>
                  <a:pt x="5542" y="1668"/>
                </a:lnTo>
                <a:lnTo>
                  <a:pt x="5559" y="1660"/>
                </a:lnTo>
                <a:lnTo>
                  <a:pt x="5576" y="1652"/>
                </a:lnTo>
                <a:lnTo>
                  <a:pt x="5592" y="1644"/>
                </a:lnTo>
                <a:lnTo>
                  <a:pt x="5621" y="1624"/>
                </a:lnTo>
                <a:lnTo>
                  <a:pt x="5646" y="1601"/>
                </a:lnTo>
                <a:lnTo>
                  <a:pt x="5668" y="1576"/>
                </a:lnTo>
                <a:lnTo>
                  <a:pt x="5688" y="1548"/>
                </a:lnTo>
                <a:lnTo>
                  <a:pt x="5703" y="1517"/>
                </a:lnTo>
                <a:lnTo>
                  <a:pt x="5717" y="1484"/>
                </a:lnTo>
                <a:lnTo>
                  <a:pt x="5727" y="1449"/>
                </a:lnTo>
                <a:lnTo>
                  <a:pt x="5736" y="1411"/>
                </a:lnTo>
                <a:lnTo>
                  <a:pt x="5742" y="1373"/>
                </a:lnTo>
                <a:lnTo>
                  <a:pt x="5745" y="1333"/>
                </a:lnTo>
                <a:lnTo>
                  <a:pt x="5746" y="1291"/>
                </a:lnTo>
                <a:lnTo>
                  <a:pt x="5746" y="1246"/>
                </a:lnTo>
                <a:lnTo>
                  <a:pt x="5748" y="1154"/>
                </a:lnTo>
                <a:lnTo>
                  <a:pt x="5746" y="1102"/>
                </a:lnTo>
                <a:lnTo>
                  <a:pt x="5743" y="1060"/>
                </a:lnTo>
                <a:lnTo>
                  <a:pt x="5733" y="1002"/>
                </a:lnTo>
                <a:lnTo>
                  <a:pt x="5722" y="972"/>
                </a:lnTo>
                <a:lnTo>
                  <a:pt x="5717" y="964"/>
                </a:lnTo>
                <a:lnTo>
                  <a:pt x="5855" y="964"/>
                </a:lnTo>
                <a:close/>
                <a:moveTo>
                  <a:pt x="7015" y="1559"/>
                </a:moveTo>
                <a:lnTo>
                  <a:pt x="7016" y="1601"/>
                </a:lnTo>
                <a:lnTo>
                  <a:pt x="7018" y="1637"/>
                </a:lnTo>
                <a:lnTo>
                  <a:pt x="7022" y="1667"/>
                </a:lnTo>
                <a:lnTo>
                  <a:pt x="7026" y="1692"/>
                </a:lnTo>
                <a:lnTo>
                  <a:pt x="7086" y="1748"/>
                </a:lnTo>
                <a:lnTo>
                  <a:pt x="7048" y="1748"/>
                </a:lnTo>
                <a:lnTo>
                  <a:pt x="6899" y="1748"/>
                </a:lnTo>
                <a:lnTo>
                  <a:pt x="6726" y="1748"/>
                </a:lnTo>
                <a:lnTo>
                  <a:pt x="6402" y="1427"/>
                </a:lnTo>
                <a:lnTo>
                  <a:pt x="6087" y="1115"/>
                </a:lnTo>
                <a:lnTo>
                  <a:pt x="6085" y="1155"/>
                </a:lnTo>
                <a:lnTo>
                  <a:pt x="6085" y="1559"/>
                </a:lnTo>
                <a:lnTo>
                  <a:pt x="6088" y="1611"/>
                </a:lnTo>
                <a:lnTo>
                  <a:pt x="6091" y="1653"/>
                </a:lnTo>
                <a:lnTo>
                  <a:pt x="6097" y="1686"/>
                </a:lnTo>
                <a:lnTo>
                  <a:pt x="6102" y="1711"/>
                </a:lnTo>
                <a:lnTo>
                  <a:pt x="6114" y="1740"/>
                </a:lnTo>
                <a:lnTo>
                  <a:pt x="6119" y="1748"/>
                </a:lnTo>
                <a:lnTo>
                  <a:pt x="5971" y="1748"/>
                </a:lnTo>
                <a:lnTo>
                  <a:pt x="5975" y="1740"/>
                </a:lnTo>
                <a:lnTo>
                  <a:pt x="5988" y="1711"/>
                </a:lnTo>
                <a:lnTo>
                  <a:pt x="5994" y="1686"/>
                </a:lnTo>
                <a:lnTo>
                  <a:pt x="5999" y="1653"/>
                </a:lnTo>
                <a:lnTo>
                  <a:pt x="6002" y="1634"/>
                </a:lnTo>
                <a:lnTo>
                  <a:pt x="6003" y="1611"/>
                </a:lnTo>
                <a:lnTo>
                  <a:pt x="6004" y="1559"/>
                </a:lnTo>
                <a:lnTo>
                  <a:pt x="6007" y="1154"/>
                </a:lnTo>
                <a:lnTo>
                  <a:pt x="6005" y="1083"/>
                </a:lnTo>
                <a:lnTo>
                  <a:pt x="5998" y="1032"/>
                </a:lnTo>
                <a:lnTo>
                  <a:pt x="5956" y="994"/>
                </a:lnTo>
                <a:lnTo>
                  <a:pt x="5921" y="964"/>
                </a:lnTo>
                <a:lnTo>
                  <a:pt x="6268" y="964"/>
                </a:lnTo>
                <a:lnTo>
                  <a:pt x="6932" y="1601"/>
                </a:lnTo>
                <a:lnTo>
                  <a:pt x="6933" y="1559"/>
                </a:lnTo>
                <a:lnTo>
                  <a:pt x="6937" y="1154"/>
                </a:lnTo>
                <a:lnTo>
                  <a:pt x="6935" y="1102"/>
                </a:lnTo>
                <a:lnTo>
                  <a:pt x="6931" y="1060"/>
                </a:lnTo>
                <a:lnTo>
                  <a:pt x="6925" y="1027"/>
                </a:lnTo>
                <a:lnTo>
                  <a:pt x="6920" y="1002"/>
                </a:lnTo>
                <a:lnTo>
                  <a:pt x="6908" y="972"/>
                </a:lnTo>
                <a:lnTo>
                  <a:pt x="6903" y="964"/>
                </a:lnTo>
                <a:lnTo>
                  <a:pt x="7048" y="964"/>
                </a:lnTo>
                <a:lnTo>
                  <a:pt x="7043" y="972"/>
                </a:lnTo>
                <a:lnTo>
                  <a:pt x="7032" y="1002"/>
                </a:lnTo>
                <a:lnTo>
                  <a:pt x="7025" y="1027"/>
                </a:lnTo>
                <a:lnTo>
                  <a:pt x="7020" y="1060"/>
                </a:lnTo>
                <a:lnTo>
                  <a:pt x="7018" y="1080"/>
                </a:lnTo>
                <a:lnTo>
                  <a:pt x="7016" y="1103"/>
                </a:lnTo>
                <a:lnTo>
                  <a:pt x="7015" y="1155"/>
                </a:lnTo>
                <a:lnTo>
                  <a:pt x="7015" y="1559"/>
                </a:lnTo>
                <a:close/>
                <a:moveTo>
                  <a:pt x="7750" y="964"/>
                </a:moveTo>
                <a:lnTo>
                  <a:pt x="7855" y="969"/>
                </a:lnTo>
                <a:lnTo>
                  <a:pt x="7905" y="973"/>
                </a:lnTo>
                <a:lnTo>
                  <a:pt x="7955" y="981"/>
                </a:lnTo>
                <a:lnTo>
                  <a:pt x="8002" y="990"/>
                </a:lnTo>
                <a:lnTo>
                  <a:pt x="8047" y="1003"/>
                </a:lnTo>
                <a:lnTo>
                  <a:pt x="8090" y="1018"/>
                </a:lnTo>
                <a:lnTo>
                  <a:pt x="8129" y="1036"/>
                </a:lnTo>
                <a:lnTo>
                  <a:pt x="8166" y="1056"/>
                </a:lnTo>
                <a:lnTo>
                  <a:pt x="8183" y="1068"/>
                </a:lnTo>
                <a:lnTo>
                  <a:pt x="8199" y="1079"/>
                </a:lnTo>
                <a:lnTo>
                  <a:pt x="8227" y="1106"/>
                </a:lnTo>
                <a:lnTo>
                  <a:pt x="8240" y="1120"/>
                </a:lnTo>
                <a:lnTo>
                  <a:pt x="8252" y="1136"/>
                </a:lnTo>
                <a:lnTo>
                  <a:pt x="8271" y="1169"/>
                </a:lnTo>
                <a:lnTo>
                  <a:pt x="8286" y="1205"/>
                </a:lnTo>
                <a:lnTo>
                  <a:pt x="8294" y="1246"/>
                </a:lnTo>
                <a:lnTo>
                  <a:pt x="8296" y="1267"/>
                </a:lnTo>
                <a:lnTo>
                  <a:pt x="8297" y="1289"/>
                </a:lnTo>
                <a:lnTo>
                  <a:pt x="8295" y="1333"/>
                </a:lnTo>
                <a:lnTo>
                  <a:pt x="8291" y="1355"/>
                </a:lnTo>
                <a:lnTo>
                  <a:pt x="8287" y="1376"/>
                </a:lnTo>
                <a:lnTo>
                  <a:pt x="8274" y="1418"/>
                </a:lnTo>
                <a:lnTo>
                  <a:pt x="8257" y="1460"/>
                </a:lnTo>
                <a:lnTo>
                  <a:pt x="8246" y="1481"/>
                </a:lnTo>
                <a:lnTo>
                  <a:pt x="8235" y="1500"/>
                </a:lnTo>
                <a:lnTo>
                  <a:pt x="8208" y="1537"/>
                </a:lnTo>
                <a:lnTo>
                  <a:pt x="8176" y="1574"/>
                </a:lnTo>
                <a:lnTo>
                  <a:pt x="8138" y="1608"/>
                </a:lnTo>
                <a:lnTo>
                  <a:pt x="8118" y="1622"/>
                </a:lnTo>
                <a:lnTo>
                  <a:pt x="8098" y="1638"/>
                </a:lnTo>
                <a:lnTo>
                  <a:pt x="8075" y="1652"/>
                </a:lnTo>
                <a:lnTo>
                  <a:pt x="8051" y="1666"/>
                </a:lnTo>
                <a:lnTo>
                  <a:pt x="8026" y="1678"/>
                </a:lnTo>
                <a:lnTo>
                  <a:pt x="8000" y="1691"/>
                </a:lnTo>
                <a:lnTo>
                  <a:pt x="7973" y="1701"/>
                </a:lnTo>
                <a:lnTo>
                  <a:pt x="7945" y="1711"/>
                </a:lnTo>
                <a:lnTo>
                  <a:pt x="7886" y="1727"/>
                </a:lnTo>
                <a:lnTo>
                  <a:pt x="7821" y="1739"/>
                </a:lnTo>
                <a:lnTo>
                  <a:pt x="7753" y="1747"/>
                </a:lnTo>
                <a:lnTo>
                  <a:pt x="7717" y="1750"/>
                </a:lnTo>
                <a:lnTo>
                  <a:pt x="7679" y="1750"/>
                </a:lnTo>
                <a:lnTo>
                  <a:pt x="7513" y="1750"/>
                </a:lnTo>
                <a:lnTo>
                  <a:pt x="7203" y="1750"/>
                </a:lnTo>
                <a:lnTo>
                  <a:pt x="7208" y="1742"/>
                </a:lnTo>
                <a:lnTo>
                  <a:pt x="7212" y="1730"/>
                </a:lnTo>
                <a:lnTo>
                  <a:pt x="7218" y="1712"/>
                </a:lnTo>
                <a:lnTo>
                  <a:pt x="7224" y="1687"/>
                </a:lnTo>
                <a:lnTo>
                  <a:pt x="7228" y="1654"/>
                </a:lnTo>
                <a:lnTo>
                  <a:pt x="7232" y="1611"/>
                </a:lnTo>
                <a:lnTo>
                  <a:pt x="7233" y="1559"/>
                </a:lnTo>
                <a:lnTo>
                  <a:pt x="7236" y="1154"/>
                </a:lnTo>
                <a:lnTo>
                  <a:pt x="7235" y="1102"/>
                </a:lnTo>
                <a:lnTo>
                  <a:pt x="7232" y="1060"/>
                </a:lnTo>
                <a:lnTo>
                  <a:pt x="7226" y="1027"/>
                </a:lnTo>
                <a:lnTo>
                  <a:pt x="7219" y="1002"/>
                </a:lnTo>
                <a:lnTo>
                  <a:pt x="7208" y="972"/>
                </a:lnTo>
                <a:lnTo>
                  <a:pt x="7203" y="964"/>
                </a:lnTo>
                <a:lnTo>
                  <a:pt x="7513" y="964"/>
                </a:lnTo>
                <a:lnTo>
                  <a:pt x="7750" y="964"/>
                </a:lnTo>
                <a:close/>
                <a:moveTo>
                  <a:pt x="7712" y="1703"/>
                </a:moveTo>
                <a:lnTo>
                  <a:pt x="7753" y="1701"/>
                </a:lnTo>
                <a:lnTo>
                  <a:pt x="7792" y="1696"/>
                </a:lnTo>
                <a:lnTo>
                  <a:pt x="7827" y="1688"/>
                </a:lnTo>
                <a:lnTo>
                  <a:pt x="7860" y="1678"/>
                </a:lnTo>
                <a:lnTo>
                  <a:pt x="7889" y="1664"/>
                </a:lnTo>
                <a:lnTo>
                  <a:pt x="7915" y="1649"/>
                </a:lnTo>
                <a:lnTo>
                  <a:pt x="7940" y="1629"/>
                </a:lnTo>
                <a:lnTo>
                  <a:pt x="7962" y="1609"/>
                </a:lnTo>
                <a:lnTo>
                  <a:pt x="7980" y="1585"/>
                </a:lnTo>
                <a:lnTo>
                  <a:pt x="7996" y="1560"/>
                </a:lnTo>
                <a:lnTo>
                  <a:pt x="8009" y="1533"/>
                </a:lnTo>
                <a:lnTo>
                  <a:pt x="8021" y="1503"/>
                </a:lnTo>
                <a:lnTo>
                  <a:pt x="8030" y="1473"/>
                </a:lnTo>
                <a:lnTo>
                  <a:pt x="8035" y="1440"/>
                </a:lnTo>
                <a:lnTo>
                  <a:pt x="8039" y="1407"/>
                </a:lnTo>
                <a:lnTo>
                  <a:pt x="8040" y="1371"/>
                </a:lnTo>
                <a:lnTo>
                  <a:pt x="8038" y="1325"/>
                </a:lnTo>
                <a:lnTo>
                  <a:pt x="8032" y="1283"/>
                </a:lnTo>
                <a:lnTo>
                  <a:pt x="8027" y="1264"/>
                </a:lnTo>
                <a:lnTo>
                  <a:pt x="8022" y="1245"/>
                </a:lnTo>
                <a:lnTo>
                  <a:pt x="8015" y="1226"/>
                </a:lnTo>
                <a:lnTo>
                  <a:pt x="8008" y="1209"/>
                </a:lnTo>
                <a:lnTo>
                  <a:pt x="8000" y="1194"/>
                </a:lnTo>
                <a:lnTo>
                  <a:pt x="7991" y="1178"/>
                </a:lnTo>
                <a:lnTo>
                  <a:pt x="7982" y="1163"/>
                </a:lnTo>
                <a:lnTo>
                  <a:pt x="7972" y="1148"/>
                </a:lnTo>
                <a:lnTo>
                  <a:pt x="7949" y="1122"/>
                </a:lnTo>
                <a:lnTo>
                  <a:pt x="7923" y="1099"/>
                </a:lnTo>
                <a:lnTo>
                  <a:pt x="7896" y="1079"/>
                </a:lnTo>
                <a:lnTo>
                  <a:pt x="7866" y="1062"/>
                </a:lnTo>
                <a:lnTo>
                  <a:pt x="7835" y="1048"/>
                </a:lnTo>
                <a:lnTo>
                  <a:pt x="7802" y="1036"/>
                </a:lnTo>
                <a:lnTo>
                  <a:pt x="7767" y="1027"/>
                </a:lnTo>
                <a:lnTo>
                  <a:pt x="7731" y="1021"/>
                </a:lnTo>
                <a:lnTo>
                  <a:pt x="7695" y="1018"/>
                </a:lnTo>
                <a:lnTo>
                  <a:pt x="7658" y="1015"/>
                </a:lnTo>
                <a:lnTo>
                  <a:pt x="7620" y="1015"/>
                </a:lnTo>
                <a:lnTo>
                  <a:pt x="7580" y="1019"/>
                </a:lnTo>
                <a:lnTo>
                  <a:pt x="7535" y="1026"/>
                </a:lnTo>
                <a:lnTo>
                  <a:pt x="7490" y="1037"/>
                </a:lnTo>
                <a:lnTo>
                  <a:pt x="7484" y="1087"/>
                </a:lnTo>
                <a:lnTo>
                  <a:pt x="7482" y="1155"/>
                </a:lnTo>
                <a:lnTo>
                  <a:pt x="7482" y="1559"/>
                </a:lnTo>
                <a:lnTo>
                  <a:pt x="7483" y="1608"/>
                </a:lnTo>
                <a:lnTo>
                  <a:pt x="7487" y="1647"/>
                </a:lnTo>
                <a:lnTo>
                  <a:pt x="7507" y="1660"/>
                </a:lnTo>
                <a:lnTo>
                  <a:pt x="7530" y="1670"/>
                </a:lnTo>
                <a:lnTo>
                  <a:pt x="7553" y="1679"/>
                </a:lnTo>
                <a:lnTo>
                  <a:pt x="7580" y="1687"/>
                </a:lnTo>
                <a:lnTo>
                  <a:pt x="7609" y="1694"/>
                </a:lnTo>
                <a:lnTo>
                  <a:pt x="7640" y="1698"/>
                </a:lnTo>
                <a:lnTo>
                  <a:pt x="7675" y="1702"/>
                </a:lnTo>
                <a:lnTo>
                  <a:pt x="7712" y="1703"/>
                </a:lnTo>
                <a:close/>
                <a:moveTo>
                  <a:pt x="8688" y="1697"/>
                </a:moveTo>
                <a:lnTo>
                  <a:pt x="8840" y="1698"/>
                </a:lnTo>
                <a:lnTo>
                  <a:pt x="8966" y="1698"/>
                </a:lnTo>
                <a:lnTo>
                  <a:pt x="9020" y="1696"/>
                </a:lnTo>
                <a:lnTo>
                  <a:pt x="9069" y="1693"/>
                </a:lnTo>
                <a:lnTo>
                  <a:pt x="9113" y="1687"/>
                </a:lnTo>
                <a:lnTo>
                  <a:pt x="9153" y="1678"/>
                </a:lnTo>
                <a:lnTo>
                  <a:pt x="9190" y="1667"/>
                </a:lnTo>
                <a:lnTo>
                  <a:pt x="9224" y="1652"/>
                </a:lnTo>
                <a:lnTo>
                  <a:pt x="9256" y="1633"/>
                </a:lnTo>
                <a:lnTo>
                  <a:pt x="9286" y="1609"/>
                </a:lnTo>
                <a:lnTo>
                  <a:pt x="9315" y="1580"/>
                </a:lnTo>
                <a:lnTo>
                  <a:pt x="9344" y="1546"/>
                </a:lnTo>
                <a:lnTo>
                  <a:pt x="9372" y="1507"/>
                </a:lnTo>
                <a:lnTo>
                  <a:pt x="9401" y="1460"/>
                </a:lnTo>
                <a:lnTo>
                  <a:pt x="9442" y="1465"/>
                </a:lnTo>
                <a:lnTo>
                  <a:pt x="9393" y="1753"/>
                </a:lnTo>
                <a:lnTo>
                  <a:pt x="8897" y="1751"/>
                </a:lnTo>
                <a:lnTo>
                  <a:pt x="8400" y="1748"/>
                </a:lnTo>
                <a:lnTo>
                  <a:pt x="8405" y="1740"/>
                </a:lnTo>
                <a:lnTo>
                  <a:pt x="8414" y="1711"/>
                </a:lnTo>
                <a:lnTo>
                  <a:pt x="8418" y="1686"/>
                </a:lnTo>
                <a:lnTo>
                  <a:pt x="8423" y="1653"/>
                </a:lnTo>
                <a:lnTo>
                  <a:pt x="8426" y="1611"/>
                </a:lnTo>
                <a:lnTo>
                  <a:pt x="8428" y="1559"/>
                </a:lnTo>
                <a:lnTo>
                  <a:pt x="8431" y="1154"/>
                </a:lnTo>
                <a:lnTo>
                  <a:pt x="8430" y="1102"/>
                </a:lnTo>
                <a:lnTo>
                  <a:pt x="8425" y="1060"/>
                </a:lnTo>
                <a:lnTo>
                  <a:pt x="8415" y="1002"/>
                </a:lnTo>
                <a:lnTo>
                  <a:pt x="8405" y="972"/>
                </a:lnTo>
                <a:lnTo>
                  <a:pt x="8400" y="964"/>
                </a:lnTo>
                <a:lnTo>
                  <a:pt x="8874" y="964"/>
                </a:lnTo>
                <a:lnTo>
                  <a:pt x="9349" y="964"/>
                </a:lnTo>
                <a:lnTo>
                  <a:pt x="9398" y="1249"/>
                </a:lnTo>
                <a:lnTo>
                  <a:pt x="9356" y="1254"/>
                </a:lnTo>
                <a:lnTo>
                  <a:pt x="9329" y="1211"/>
                </a:lnTo>
                <a:lnTo>
                  <a:pt x="9302" y="1173"/>
                </a:lnTo>
                <a:lnTo>
                  <a:pt x="9274" y="1140"/>
                </a:lnTo>
                <a:lnTo>
                  <a:pt x="9261" y="1125"/>
                </a:lnTo>
                <a:lnTo>
                  <a:pt x="9246" y="1113"/>
                </a:lnTo>
                <a:lnTo>
                  <a:pt x="9218" y="1089"/>
                </a:lnTo>
                <a:lnTo>
                  <a:pt x="9187" y="1070"/>
                </a:lnTo>
                <a:lnTo>
                  <a:pt x="9154" y="1054"/>
                </a:lnTo>
                <a:lnTo>
                  <a:pt x="9119" y="1042"/>
                </a:lnTo>
                <a:lnTo>
                  <a:pt x="9081" y="1032"/>
                </a:lnTo>
                <a:lnTo>
                  <a:pt x="9040" y="1026"/>
                </a:lnTo>
                <a:lnTo>
                  <a:pt x="8994" y="1021"/>
                </a:lnTo>
                <a:lnTo>
                  <a:pt x="8943" y="1018"/>
                </a:lnTo>
                <a:lnTo>
                  <a:pt x="8828" y="1015"/>
                </a:lnTo>
                <a:lnTo>
                  <a:pt x="8688" y="1015"/>
                </a:lnTo>
                <a:lnTo>
                  <a:pt x="8680" y="1071"/>
                </a:lnTo>
                <a:lnTo>
                  <a:pt x="8678" y="1110"/>
                </a:lnTo>
                <a:lnTo>
                  <a:pt x="8677" y="1155"/>
                </a:lnTo>
                <a:lnTo>
                  <a:pt x="8677" y="1308"/>
                </a:lnTo>
                <a:lnTo>
                  <a:pt x="9308" y="1308"/>
                </a:lnTo>
                <a:lnTo>
                  <a:pt x="9308" y="1360"/>
                </a:lnTo>
                <a:lnTo>
                  <a:pt x="8677" y="1360"/>
                </a:lnTo>
                <a:lnTo>
                  <a:pt x="8677" y="1559"/>
                </a:lnTo>
                <a:lnTo>
                  <a:pt x="8678" y="1604"/>
                </a:lnTo>
                <a:lnTo>
                  <a:pt x="8680" y="1642"/>
                </a:lnTo>
                <a:lnTo>
                  <a:pt x="8684" y="1672"/>
                </a:lnTo>
                <a:lnTo>
                  <a:pt x="8688" y="16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5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22E3422-7BAB-4AD4-A34D-B52D7DF25070}" type="datetime1">
              <a:rPr lang="fi-FI" smtClean="0"/>
              <a:t>5.5.2022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787672F8-1F23-4113-B05E-AF70C75C915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329941" y="6325200"/>
            <a:ext cx="1094799" cy="183600"/>
          </a:xfrm>
          <a:custGeom>
            <a:avLst/>
            <a:gdLst>
              <a:gd name="T0" fmla="*/ 10196 w 10625"/>
              <a:gd name="T1" fmla="*/ 1559 h 1779"/>
              <a:gd name="T2" fmla="*/ 9754 w 10625"/>
              <a:gd name="T3" fmla="*/ 1046 h 1779"/>
              <a:gd name="T4" fmla="*/ 37 w 10625"/>
              <a:gd name="T5" fmla="*/ 799 h 1779"/>
              <a:gd name="T6" fmla="*/ 389 w 10625"/>
              <a:gd name="T7" fmla="*/ 364 h 1779"/>
              <a:gd name="T8" fmla="*/ 1109 w 10625"/>
              <a:gd name="T9" fmla="*/ 803 h 1779"/>
              <a:gd name="T10" fmla="*/ 307 w 10625"/>
              <a:gd name="T11" fmla="*/ 732 h 1779"/>
              <a:gd name="T12" fmla="*/ 2349 w 10625"/>
              <a:gd name="T13" fmla="*/ 282 h 1779"/>
              <a:gd name="T14" fmla="*/ 2020 w 10625"/>
              <a:gd name="T15" fmla="*/ 801 h 1779"/>
              <a:gd name="T16" fmla="*/ 1125 w 10625"/>
              <a:gd name="T17" fmla="*/ 471 h 1779"/>
              <a:gd name="T18" fmla="*/ 1782 w 10625"/>
              <a:gd name="T19" fmla="*/ 0 h 1779"/>
              <a:gd name="T20" fmla="*/ 2104 w 10625"/>
              <a:gd name="T21" fmla="*/ 369 h 1779"/>
              <a:gd name="T22" fmla="*/ 1471 w 10625"/>
              <a:gd name="T23" fmla="*/ 125 h 1779"/>
              <a:gd name="T24" fmla="*/ 1563 w 10625"/>
              <a:gd name="T25" fmla="*/ 690 h 1779"/>
              <a:gd name="T26" fmla="*/ 3955 w 10625"/>
              <a:gd name="T27" fmla="*/ 715 h 1779"/>
              <a:gd name="T28" fmla="*/ 2526 w 10625"/>
              <a:gd name="T29" fmla="*/ 758 h 1779"/>
              <a:gd name="T30" fmla="*/ 3572 w 10625"/>
              <a:gd name="T31" fmla="*/ 263 h 1779"/>
              <a:gd name="T32" fmla="*/ 4947 w 10625"/>
              <a:gd name="T33" fmla="*/ 113 h 1779"/>
              <a:gd name="T34" fmla="*/ 5550 w 10625"/>
              <a:gd name="T35" fmla="*/ 74 h 1779"/>
              <a:gd name="T36" fmla="*/ 5901 w 10625"/>
              <a:gd name="T37" fmla="*/ 770 h 1779"/>
              <a:gd name="T38" fmla="*/ 6159 w 10625"/>
              <a:gd name="T39" fmla="*/ 147 h 1779"/>
              <a:gd name="T40" fmla="*/ 6118 w 10625"/>
              <a:gd name="T41" fmla="*/ 736 h 1779"/>
              <a:gd name="T42" fmla="*/ 5311 w 10625"/>
              <a:gd name="T43" fmla="*/ 651 h 1779"/>
              <a:gd name="T44" fmla="*/ 6407 w 10625"/>
              <a:gd name="T45" fmla="*/ 836 h 1779"/>
              <a:gd name="T46" fmla="*/ 7345 w 10625"/>
              <a:gd name="T47" fmla="*/ 60 h 1779"/>
              <a:gd name="T48" fmla="*/ 991 w 10625"/>
              <a:gd name="T49" fmla="*/ 1254 h 1779"/>
              <a:gd name="T50" fmla="*/ 277 w 10625"/>
              <a:gd name="T51" fmla="*/ 1405 h 1779"/>
              <a:gd name="T52" fmla="*/ 1788 w 10625"/>
              <a:gd name="T53" fmla="*/ 927 h 1779"/>
              <a:gd name="T54" fmla="*/ 2368 w 10625"/>
              <a:gd name="T55" fmla="*/ 1365 h 1779"/>
              <a:gd name="T56" fmla="*/ 1609 w 10625"/>
              <a:gd name="T57" fmla="*/ 1771 h 1779"/>
              <a:gd name="T58" fmla="*/ 1165 w 10625"/>
              <a:gd name="T59" fmla="*/ 1222 h 1779"/>
              <a:gd name="T60" fmla="*/ 1943 w 10625"/>
              <a:gd name="T61" fmla="*/ 1684 h 1779"/>
              <a:gd name="T62" fmla="*/ 2029 w 10625"/>
              <a:gd name="T63" fmla="*/ 1182 h 1779"/>
              <a:gd name="T64" fmla="*/ 1398 w 10625"/>
              <a:gd name="T65" fmla="*/ 1124 h 1779"/>
              <a:gd name="T66" fmla="*/ 1721 w 10625"/>
              <a:gd name="T67" fmla="*/ 1685 h 1779"/>
              <a:gd name="T68" fmla="*/ 3428 w 10625"/>
              <a:gd name="T69" fmla="*/ 1624 h 1779"/>
              <a:gd name="T70" fmla="*/ 2783 w 10625"/>
              <a:gd name="T71" fmla="*/ 1397 h 1779"/>
              <a:gd name="T72" fmla="*/ 2485 w 10625"/>
              <a:gd name="T73" fmla="*/ 1013 h 1779"/>
              <a:gd name="T74" fmla="*/ 3498 w 10625"/>
              <a:gd name="T75" fmla="*/ 1124 h 1779"/>
              <a:gd name="T76" fmla="*/ 3191 w 10625"/>
              <a:gd name="T77" fmla="*/ 1087 h 1779"/>
              <a:gd name="T78" fmla="*/ 2918 w 10625"/>
              <a:gd name="T79" fmla="*/ 1384 h 1779"/>
              <a:gd name="T80" fmla="*/ 4736 w 10625"/>
              <a:gd name="T81" fmla="*/ 1593 h 1779"/>
              <a:gd name="T82" fmla="*/ 3731 w 10625"/>
              <a:gd name="T83" fmla="*/ 1611 h 1779"/>
              <a:gd name="T84" fmla="*/ 4623 w 10625"/>
              <a:gd name="T85" fmla="*/ 1056 h 1779"/>
              <a:gd name="T86" fmla="*/ 4027 w 10625"/>
              <a:gd name="T87" fmla="*/ 1314 h 1779"/>
              <a:gd name="T88" fmla="*/ 4410 w 10625"/>
              <a:gd name="T89" fmla="*/ 1103 h 1779"/>
              <a:gd name="T90" fmla="*/ 4451 w 10625"/>
              <a:gd name="T91" fmla="*/ 1646 h 1779"/>
              <a:gd name="T92" fmla="*/ 4149 w 10625"/>
              <a:gd name="T93" fmla="*/ 1364 h 1779"/>
              <a:gd name="T94" fmla="*/ 5827 w 10625"/>
              <a:gd name="T95" fmla="*/ 1305 h 1779"/>
              <a:gd name="T96" fmla="*/ 5296 w 10625"/>
              <a:gd name="T97" fmla="*/ 1763 h 1779"/>
              <a:gd name="T98" fmla="*/ 4844 w 10625"/>
              <a:gd name="T99" fmla="*/ 1004 h 1779"/>
              <a:gd name="T100" fmla="*/ 5252 w 10625"/>
              <a:gd name="T101" fmla="*/ 1663 h 1779"/>
              <a:gd name="T102" fmla="*/ 5742 w 10625"/>
              <a:gd name="T103" fmla="*/ 1373 h 1779"/>
              <a:gd name="T104" fmla="*/ 6087 w 10625"/>
              <a:gd name="T105" fmla="*/ 1115 h 1779"/>
              <a:gd name="T106" fmla="*/ 5921 w 10625"/>
              <a:gd name="T107" fmla="*/ 964 h 1779"/>
              <a:gd name="T108" fmla="*/ 7855 w 10625"/>
              <a:gd name="T109" fmla="*/ 969 h 1779"/>
              <a:gd name="T110" fmla="*/ 8274 w 10625"/>
              <a:gd name="T111" fmla="*/ 1418 h 1779"/>
              <a:gd name="T112" fmla="*/ 7203 w 10625"/>
              <a:gd name="T113" fmla="*/ 1750 h 1779"/>
              <a:gd name="T114" fmla="*/ 7860 w 10625"/>
              <a:gd name="T115" fmla="*/ 1678 h 1779"/>
              <a:gd name="T116" fmla="*/ 7982 w 10625"/>
              <a:gd name="T117" fmla="*/ 1163 h 1779"/>
              <a:gd name="T118" fmla="*/ 7507 w 10625"/>
              <a:gd name="T119" fmla="*/ 1660 h 1779"/>
              <a:gd name="T120" fmla="*/ 9372 w 10625"/>
              <a:gd name="T121" fmla="*/ 1507 h 1779"/>
              <a:gd name="T122" fmla="*/ 9356 w 10625"/>
              <a:gd name="T123" fmla="*/ 1254 h 1779"/>
              <a:gd name="T124" fmla="*/ 9308 w 10625"/>
              <a:gd name="T125" fmla="*/ 1360 h 1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625" h="1779">
                <a:moveTo>
                  <a:pt x="10575" y="961"/>
                </a:moveTo>
                <a:lnTo>
                  <a:pt x="10625" y="1249"/>
                </a:lnTo>
                <a:lnTo>
                  <a:pt x="10605" y="1254"/>
                </a:lnTo>
                <a:lnTo>
                  <a:pt x="10563" y="1190"/>
                </a:lnTo>
                <a:lnTo>
                  <a:pt x="10543" y="1163"/>
                </a:lnTo>
                <a:lnTo>
                  <a:pt x="10524" y="1139"/>
                </a:lnTo>
                <a:lnTo>
                  <a:pt x="10503" y="1118"/>
                </a:lnTo>
                <a:lnTo>
                  <a:pt x="10482" y="1099"/>
                </a:lnTo>
                <a:lnTo>
                  <a:pt x="10461" y="1082"/>
                </a:lnTo>
                <a:lnTo>
                  <a:pt x="10439" y="1069"/>
                </a:lnTo>
                <a:lnTo>
                  <a:pt x="10416" y="1056"/>
                </a:lnTo>
                <a:lnTo>
                  <a:pt x="10391" y="1046"/>
                </a:lnTo>
                <a:lnTo>
                  <a:pt x="10366" y="1038"/>
                </a:lnTo>
                <a:lnTo>
                  <a:pt x="10339" y="1030"/>
                </a:lnTo>
                <a:lnTo>
                  <a:pt x="10309" y="1026"/>
                </a:lnTo>
                <a:lnTo>
                  <a:pt x="10278" y="1021"/>
                </a:lnTo>
                <a:lnTo>
                  <a:pt x="10207" y="1015"/>
                </a:lnTo>
                <a:lnTo>
                  <a:pt x="10199" y="1072"/>
                </a:lnTo>
                <a:lnTo>
                  <a:pt x="10197" y="1110"/>
                </a:lnTo>
                <a:lnTo>
                  <a:pt x="10196" y="1155"/>
                </a:lnTo>
                <a:lnTo>
                  <a:pt x="10196" y="1559"/>
                </a:lnTo>
                <a:lnTo>
                  <a:pt x="10197" y="1611"/>
                </a:lnTo>
                <a:lnTo>
                  <a:pt x="10201" y="1653"/>
                </a:lnTo>
                <a:lnTo>
                  <a:pt x="10211" y="1711"/>
                </a:lnTo>
                <a:lnTo>
                  <a:pt x="10221" y="1740"/>
                </a:lnTo>
                <a:lnTo>
                  <a:pt x="10227" y="1748"/>
                </a:lnTo>
                <a:lnTo>
                  <a:pt x="9919" y="1748"/>
                </a:lnTo>
                <a:lnTo>
                  <a:pt x="9924" y="1740"/>
                </a:lnTo>
                <a:lnTo>
                  <a:pt x="9933" y="1711"/>
                </a:lnTo>
                <a:lnTo>
                  <a:pt x="9938" y="1686"/>
                </a:lnTo>
                <a:lnTo>
                  <a:pt x="9942" y="1653"/>
                </a:lnTo>
                <a:lnTo>
                  <a:pt x="9945" y="1611"/>
                </a:lnTo>
                <a:lnTo>
                  <a:pt x="9947" y="1559"/>
                </a:lnTo>
                <a:lnTo>
                  <a:pt x="9950" y="1154"/>
                </a:lnTo>
                <a:lnTo>
                  <a:pt x="9949" y="1108"/>
                </a:lnTo>
                <a:lnTo>
                  <a:pt x="9947" y="1071"/>
                </a:lnTo>
                <a:lnTo>
                  <a:pt x="9943" y="1040"/>
                </a:lnTo>
                <a:lnTo>
                  <a:pt x="9939" y="1015"/>
                </a:lnTo>
                <a:lnTo>
                  <a:pt x="9902" y="1018"/>
                </a:lnTo>
                <a:lnTo>
                  <a:pt x="9868" y="1021"/>
                </a:lnTo>
                <a:lnTo>
                  <a:pt x="9807" y="1030"/>
                </a:lnTo>
                <a:lnTo>
                  <a:pt x="9754" y="1046"/>
                </a:lnTo>
                <a:lnTo>
                  <a:pt x="9729" y="1056"/>
                </a:lnTo>
                <a:lnTo>
                  <a:pt x="9706" y="1069"/>
                </a:lnTo>
                <a:lnTo>
                  <a:pt x="9685" y="1082"/>
                </a:lnTo>
                <a:lnTo>
                  <a:pt x="9663" y="1099"/>
                </a:lnTo>
                <a:lnTo>
                  <a:pt x="9643" y="1118"/>
                </a:lnTo>
                <a:lnTo>
                  <a:pt x="9622" y="1139"/>
                </a:lnTo>
                <a:lnTo>
                  <a:pt x="9602" y="1163"/>
                </a:lnTo>
                <a:lnTo>
                  <a:pt x="9583" y="1190"/>
                </a:lnTo>
                <a:lnTo>
                  <a:pt x="9541" y="1254"/>
                </a:lnTo>
                <a:lnTo>
                  <a:pt x="9521" y="1249"/>
                </a:lnTo>
                <a:lnTo>
                  <a:pt x="9571" y="961"/>
                </a:lnTo>
                <a:lnTo>
                  <a:pt x="10072" y="964"/>
                </a:lnTo>
                <a:lnTo>
                  <a:pt x="10575" y="961"/>
                </a:lnTo>
                <a:close/>
                <a:moveTo>
                  <a:pt x="7595" y="248"/>
                </a:moveTo>
                <a:lnTo>
                  <a:pt x="7735" y="437"/>
                </a:lnTo>
                <a:lnTo>
                  <a:pt x="7595" y="609"/>
                </a:lnTo>
                <a:lnTo>
                  <a:pt x="7595" y="248"/>
                </a:lnTo>
                <a:close/>
                <a:moveTo>
                  <a:pt x="23" y="836"/>
                </a:moveTo>
                <a:lnTo>
                  <a:pt x="27" y="828"/>
                </a:lnTo>
                <a:lnTo>
                  <a:pt x="32" y="817"/>
                </a:lnTo>
                <a:lnTo>
                  <a:pt x="37" y="799"/>
                </a:lnTo>
                <a:lnTo>
                  <a:pt x="43" y="774"/>
                </a:lnTo>
                <a:lnTo>
                  <a:pt x="48" y="741"/>
                </a:lnTo>
                <a:lnTo>
                  <a:pt x="51" y="699"/>
                </a:lnTo>
                <a:lnTo>
                  <a:pt x="52" y="647"/>
                </a:lnTo>
                <a:lnTo>
                  <a:pt x="56" y="242"/>
                </a:lnTo>
                <a:lnTo>
                  <a:pt x="54" y="189"/>
                </a:lnTo>
                <a:lnTo>
                  <a:pt x="51" y="147"/>
                </a:lnTo>
                <a:lnTo>
                  <a:pt x="45" y="113"/>
                </a:lnTo>
                <a:lnTo>
                  <a:pt x="40" y="90"/>
                </a:lnTo>
                <a:lnTo>
                  <a:pt x="27" y="60"/>
                </a:lnTo>
                <a:lnTo>
                  <a:pt x="23" y="52"/>
                </a:lnTo>
                <a:lnTo>
                  <a:pt x="332" y="52"/>
                </a:lnTo>
                <a:lnTo>
                  <a:pt x="328" y="60"/>
                </a:lnTo>
                <a:lnTo>
                  <a:pt x="323" y="71"/>
                </a:lnTo>
                <a:lnTo>
                  <a:pt x="317" y="90"/>
                </a:lnTo>
                <a:lnTo>
                  <a:pt x="312" y="115"/>
                </a:lnTo>
                <a:lnTo>
                  <a:pt x="307" y="147"/>
                </a:lnTo>
                <a:lnTo>
                  <a:pt x="304" y="189"/>
                </a:lnTo>
                <a:lnTo>
                  <a:pt x="303" y="243"/>
                </a:lnTo>
                <a:lnTo>
                  <a:pt x="303" y="408"/>
                </a:lnTo>
                <a:lnTo>
                  <a:pt x="389" y="364"/>
                </a:lnTo>
                <a:lnTo>
                  <a:pt x="485" y="310"/>
                </a:lnTo>
                <a:lnTo>
                  <a:pt x="684" y="192"/>
                </a:lnTo>
                <a:lnTo>
                  <a:pt x="841" y="93"/>
                </a:lnTo>
                <a:lnTo>
                  <a:pt x="906" y="52"/>
                </a:lnTo>
                <a:lnTo>
                  <a:pt x="1092" y="50"/>
                </a:lnTo>
                <a:lnTo>
                  <a:pt x="1092" y="68"/>
                </a:lnTo>
                <a:lnTo>
                  <a:pt x="1071" y="69"/>
                </a:lnTo>
                <a:lnTo>
                  <a:pt x="1050" y="74"/>
                </a:lnTo>
                <a:lnTo>
                  <a:pt x="1000" y="90"/>
                </a:lnTo>
                <a:lnTo>
                  <a:pt x="973" y="101"/>
                </a:lnTo>
                <a:lnTo>
                  <a:pt x="943" y="116"/>
                </a:lnTo>
                <a:lnTo>
                  <a:pt x="879" y="149"/>
                </a:lnTo>
                <a:lnTo>
                  <a:pt x="808" y="189"/>
                </a:lnTo>
                <a:lnTo>
                  <a:pt x="731" y="236"/>
                </a:lnTo>
                <a:lnTo>
                  <a:pt x="562" y="343"/>
                </a:lnTo>
                <a:lnTo>
                  <a:pt x="703" y="476"/>
                </a:lnTo>
                <a:lnTo>
                  <a:pt x="875" y="633"/>
                </a:lnTo>
                <a:lnTo>
                  <a:pt x="961" y="705"/>
                </a:lnTo>
                <a:lnTo>
                  <a:pt x="1041" y="764"/>
                </a:lnTo>
                <a:lnTo>
                  <a:pt x="1077" y="786"/>
                </a:lnTo>
                <a:lnTo>
                  <a:pt x="1109" y="803"/>
                </a:lnTo>
                <a:lnTo>
                  <a:pt x="1137" y="816"/>
                </a:lnTo>
                <a:lnTo>
                  <a:pt x="1150" y="819"/>
                </a:lnTo>
                <a:lnTo>
                  <a:pt x="1161" y="820"/>
                </a:lnTo>
                <a:lnTo>
                  <a:pt x="1161" y="838"/>
                </a:lnTo>
                <a:lnTo>
                  <a:pt x="731" y="840"/>
                </a:lnTo>
                <a:lnTo>
                  <a:pt x="728" y="829"/>
                </a:lnTo>
                <a:lnTo>
                  <a:pt x="718" y="813"/>
                </a:lnTo>
                <a:lnTo>
                  <a:pt x="682" y="767"/>
                </a:lnTo>
                <a:lnTo>
                  <a:pt x="630" y="707"/>
                </a:lnTo>
                <a:lnTo>
                  <a:pt x="567" y="641"/>
                </a:lnTo>
                <a:lnTo>
                  <a:pt x="533" y="608"/>
                </a:lnTo>
                <a:lnTo>
                  <a:pt x="497" y="576"/>
                </a:lnTo>
                <a:lnTo>
                  <a:pt x="461" y="546"/>
                </a:lnTo>
                <a:lnTo>
                  <a:pt x="426" y="518"/>
                </a:lnTo>
                <a:lnTo>
                  <a:pt x="391" y="495"/>
                </a:lnTo>
                <a:lnTo>
                  <a:pt x="359" y="476"/>
                </a:lnTo>
                <a:lnTo>
                  <a:pt x="329" y="463"/>
                </a:lnTo>
                <a:lnTo>
                  <a:pt x="303" y="455"/>
                </a:lnTo>
                <a:lnTo>
                  <a:pt x="303" y="635"/>
                </a:lnTo>
                <a:lnTo>
                  <a:pt x="304" y="689"/>
                </a:lnTo>
                <a:lnTo>
                  <a:pt x="307" y="732"/>
                </a:lnTo>
                <a:lnTo>
                  <a:pt x="312" y="767"/>
                </a:lnTo>
                <a:lnTo>
                  <a:pt x="317" y="793"/>
                </a:lnTo>
                <a:lnTo>
                  <a:pt x="323" y="813"/>
                </a:lnTo>
                <a:lnTo>
                  <a:pt x="328" y="826"/>
                </a:lnTo>
                <a:lnTo>
                  <a:pt x="332" y="836"/>
                </a:lnTo>
                <a:lnTo>
                  <a:pt x="23" y="836"/>
                </a:lnTo>
                <a:close/>
                <a:moveTo>
                  <a:pt x="1782" y="0"/>
                </a:moveTo>
                <a:lnTo>
                  <a:pt x="1844" y="2"/>
                </a:lnTo>
                <a:lnTo>
                  <a:pt x="1905" y="8"/>
                </a:lnTo>
                <a:lnTo>
                  <a:pt x="1961" y="16"/>
                </a:lnTo>
                <a:lnTo>
                  <a:pt x="2016" y="27"/>
                </a:lnTo>
                <a:lnTo>
                  <a:pt x="2068" y="43"/>
                </a:lnTo>
                <a:lnTo>
                  <a:pt x="2115" y="60"/>
                </a:lnTo>
                <a:lnTo>
                  <a:pt x="2160" y="82"/>
                </a:lnTo>
                <a:lnTo>
                  <a:pt x="2200" y="105"/>
                </a:lnTo>
                <a:lnTo>
                  <a:pt x="2238" y="132"/>
                </a:lnTo>
                <a:lnTo>
                  <a:pt x="2271" y="161"/>
                </a:lnTo>
                <a:lnTo>
                  <a:pt x="2299" y="193"/>
                </a:lnTo>
                <a:lnTo>
                  <a:pt x="2323" y="227"/>
                </a:lnTo>
                <a:lnTo>
                  <a:pt x="2341" y="263"/>
                </a:lnTo>
                <a:lnTo>
                  <a:pt x="2349" y="282"/>
                </a:lnTo>
                <a:lnTo>
                  <a:pt x="2355" y="303"/>
                </a:lnTo>
                <a:lnTo>
                  <a:pt x="2359" y="322"/>
                </a:lnTo>
                <a:lnTo>
                  <a:pt x="2363" y="344"/>
                </a:lnTo>
                <a:lnTo>
                  <a:pt x="2365" y="364"/>
                </a:lnTo>
                <a:lnTo>
                  <a:pt x="2366" y="387"/>
                </a:lnTo>
                <a:lnTo>
                  <a:pt x="2365" y="413"/>
                </a:lnTo>
                <a:lnTo>
                  <a:pt x="2363" y="438"/>
                </a:lnTo>
                <a:lnTo>
                  <a:pt x="2358" y="463"/>
                </a:lnTo>
                <a:lnTo>
                  <a:pt x="2352" y="488"/>
                </a:lnTo>
                <a:lnTo>
                  <a:pt x="2344" y="512"/>
                </a:lnTo>
                <a:lnTo>
                  <a:pt x="2335" y="534"/>
                </a:lnTo>
                <a:lnTo>
                  <a:pt x="2313" y="579"/>
                </a:lnTo>
                <a:lnTo>
                  <a:pt x="2299" y="599"/>
                </a:lnTo>
                <a:lnTo>
                  <a:pt x="2283" y="619"/>
                </a:lnTo>
                <a:lnTo>
                  <a:pt x="2267" y="639"/>
                </a:lnTo>
                <a:lnTo>
                  <a:pt x="2250" y="658"/>
                </a:lnTo>
                <a:lnTo>
                  <a:pt x="2212" y="693"/>
                </a:lnTo>
                <a:lnTo>
                  <a:pt x="2169" y="725"/>
                </a:lnTo>
                <a:lnTo>
                  <a:pt x="2122" y="754"/>
                </a:lnTo>
                <a:lnTo>
                  <a:pt x="2072" y="779"/>
                </a:lnTo>
                <a:lnTo>
                  <a:pt x="2020" y="801"/>
                </a:lnTo>
                <a:lnTo>
                  <a:pt x="1965" y="819"/>
                </a:lnTo>
                <a:lnTo>
                  <a:pt x="1907" y="834"/>
                </a:lnTo>
                <a:lnTo>
                  <a:pt x="1848" y="844"/>
                </a:lnTo>
                <a:lnTo>
                  <a:pt x="1787" y="851"/>
                </a:lnTo>
                <a:lnTo>
                  <a:pt x="1725" y="853"/>
                </a:lnTo>
                <a:lnTo>
                  <a:pt x="1663" y="851"/>
                </a:lnTo>
                <a:lnTo>
                  <a:pt x="1603" y="845"/>
                </a:lnTo>
                <a:lnTo>
                  <a:pt x="1544" y="836"/>
                </a:lnTo>
                <a:lnTo>
                  <a:pt x="1488" y="823"/>
                </a:lnTo>
                <a:lnTo>
                  <a:pt x="1436" y="807"/>
                </a:lnTo>
                <a:lnTo>
                  <a:pt x="1386" y="787"/>
                </a:lnTo>
                <a:lnTo>
                  <a:pt x="1340" y="765"/>
                </a:lnTo>
                <a:lnTo>
                  <a:pt x="1298" y="739"/>
                </a:lnTo>
                <a:lnTo>
                  <a:pt x="1259" y="711"/>
                </a:lnTo>
                <a:lnTo>
                  <a:pt x="1224" y="681"/>
                </a:lnTo>
                <a:lnTo>
                  <a:pt x="1195" y="647"/>
                </a:lnTo>
                <a:lnTo>
                  <a:pt x="1170" y="611"/>
                </a:lnTo>
                <a:lnTo>
                  <a:pt x="1151" y="574"/>
                </a:lnTo>
                <a:lnTo>
                  <a:pt x="1136" y="534"/>
                </a:lnTo>
                <a:lnTo>
                  <a:pt x="1127" y="492"/>
                </a:lnTo>
                <a:lnTo>
                  <a:pt x="1125" y="471"/>
                </a:lnTo>
                <a:lnTo>
                  <a:pt x="1123" y="449"/>
                </a:lnTo>
                <a:lnTo>
                  <a:pt x="1125" y="423"/>
                </a:lnTo>
                <a:lnTo>
                  <a:pt x="1127" y="398"/>
                </a:lnTo>
                <a:lnTo>
                  <a:pt x="1133" y="373"/>
                </a:lnTo>
                <a:lnTo>
                  <a:pt x="1138" y="349"/>
                </a:lnTo>
                <a:lnTo>
                  <a:pt x="1146" y="326"/>
                </a:lnTo>
                <a:lnTo>
                  <a:pt x="1156" y="303"/>
                </a:lnTo>
                <a:lnTo>
                  <a:pt x="1168" y="281"/>
                </a:lnTo>
                <a:lnTo>
                  <a:pt x="1180" y="260"/>
                </a:lnTo>
                <a:lnTo>
                  <a:pt x="1210" y="220"/>
                </a:lnTo>
                <a:lnTo>
                  <a:pt x="1245" y="184"/>
                </a:lnTo>
                <a:lnTo>
                  <a:pt x="1286" y="150"/>
                </a:lnTo>
                <a:lnTo>
                  <a:pt x="1330" y="119"/>
                </a:lnTo>
                <a:lnTo>
                  <a:pt x="1377" y="92"/>
                </a:lnTo>
                <a:lnTo>
                  <a:pt x="1428" y="68"/>
                </a:lnTo>
                <a:lnTo>
                  <a:pt x="1483" y="48"/>
                </a:lnTo>
                <a:lnTo>
                  <a:pt x="1539" y="31"/>
                </a:lnTo>
                <a:lnTo>
                  <a:pt x="1598" y="18"/>
                </a:lnTo>
                <a:lnTo>
                  <a:pt x="1659" y="8"/>
                </a:lnTo>
                <a:lnTo>
                  <a:pt x="1720" y="2"/>
                </a:lnTo>
                <a:lnTo>
                  <a:pt x="1782" y="0"/>
                </a:lnTo>
                <a:close/>
                <a:moveTo>
                  <a:pt x="1851" y="771"/>
                </a:moveTo>
                <a:lnTo>
                  <a:pt x="1886" y="769"/>
                </a:lnTo>
                <a:lnTo>
                  <a:pt x="1920" y="765"/>
                </a:lnTo>
                <a:lnTo>
                  <a:pt x="1950" y="758"/>
                </a:lnTo>
                <a:lnTo>
                  <a:pt x="1978" y="748"/>
                </a:lnTo>
                <a:lnTo>
                  <a:pt x="2003" y="736"/>
                </a:lnTo>
                <a:lnTo>
                  <a:pt x="2026" y="722"/>
                </a:lnTo>
                <a:lnTo>
                  <a:pt x="2046" y="706"/>
                </a:lnTo>
                <a:lnTo>
                  <a:pt x="2064" y="688"/>
                </a:lnTo>
                <a:lnTo>
                  <a:pt x="2080" y="667"/>
                </a:lnTo>
                <a:lnTo>
                  <a:pt x="2094" y="647"/>
                </a:lnTo>
                <a:lnTo>
                  <a:pt x="2105" y="624"/>
                </a:lnTo>
                <a:lnTo>
                  <a:pt x="2114" y="601"/>
                </a:lnTo>
                <a:lnTo>
                  <a:pt x="2121" y="577"/>
                </a:lnTo>
                <a:lnTo>
                  <a:pt x="2126" y="554"/>
                </a:lnTo>
                <a:lnTo>
                  <a:pt x="2129" y="529"/>
                </a:lnTo>
                <a:lnTo>
                  <a:pt x="2130" y="504"/>
                </a:lnTo>
                <a:lnTo>
                  <a:pt x="2127" y="456"/>
                </a:lnTo>
                <a:lnTo>
                  <a:pt x="2123" y="433"/>
                </a:lnTo>
                <a:lnTo>
                  <a:pt x="2118" y="411"/>
                </a:lnTo>
                <a:lnTo>
                  <a:pt x="2104" y="369"/>
                </a:lnTo>
                <a:lnTo>
                  <a:pt x="2086" y="328"/>
                </a:lnTo>
                <a:lnTo>
                  <a:pt x="2063" y="290"/>
                </a:lnTo>
                <a:lnTo>
                  <a:pt x="2050" y="272"/>
                </a:lnTo>
                <a:lnTo>
                  <a:pt x="2036" y="255"/>
                </a:lnTo>
                <a:lnTo>
                  <a:pt x="2021" y="239"/>
                </a:lnTo>
                <a:lnTo>
                  <a:pt x="2007" y="223"/>
                </a:lnTo>
                <a:lnTo>
                  <a:pt x="1973" y="194"/>
                </a:lnTo>
                <a:lnTo>
                  <a:pt x="1937" y="168"/>
                </a:lnTo>
                <a:lnTo>
                  <a:pt x="1899" y="144"/>
                </a:lnTo>
                <a:lnTo>
                  <a:pt x="1859" y="125"/>
                </a:lnTo>
                <a:lnTo>
                  <a:pt x="1818" y="108"/>
                </a:lnTo>
                <a:lnTo>
                  <a:pt x="1776" y="95"/>
                </a:lnTo>
                <a:lnTo>
                  <a:pt x="1733" y="85"/>
                </a:lnTo>
                <a:lnTo>
                  <a:pt x="1691" y="79"/>
                </a:lnTo>
                <a:lnTo>
                  <a:pt x="1649" y="78"/>
                </a:lnTo>
                <a:lnTo>
                  <a:pt x="1612" y="79"/>
                </a:lnTo>
                <a:lnTo>
                  <a:pt x="1578" y="84"/>
                </a:lnTo>
                <a:lnTo>
                  <a:pt x="1547" y="91"/>
                </a:lnTo>
                <a:lnTo>
                  <a:pt x="1519" y="100"/>
                </a:lnTo>
                <a:lnTo>
                  <a:pt x="1494" y="111"/>
                </a:lnTo>
                <a:lnTo>
                  <a:pt x="1471" y="125"/>
                </a:lnTo>
                <a:lnTo>
                  <a:pt x="1451" y="141"/>
                </a:lnTo>
                <a:lnTo>
                  <a:pt x="1433" y="158"/>
                </a:lnTo>
                <a:lnTo>
                  <a:pt x="1418" y="177"/>
                </a:lnTo>
                <a:lnTo>
                  <a:pt x="1405" y="197"/>
                </a:lnTo>
                <a:lnTo>
                  <a:pt x="1394" y="220"/>
                </a:lnTo>
                <a:lnTo>
                  <a:pt x="1385" y="243"/>
                </a:lnTo>
                <a:lnTo>
                  <a:pt x="1379" y="268"/>
                </a:lnTo>
                <a:lnTo>
                  <a:pt x="1374" y="293"/>
                </a:lnTo>
                <a:lnTo>
                  <a:pt x="1371" y="346"/>
                </a:lnTo>
                <a:lnTo>
                  <a:pt x="1373" y="375"/>
                </a:lnTo>
                <a:lnTo>
                  <a:pt x="1377" y="407"/>
                </a:lnTo>
                <a:lnTo>
                  <a:pt x="1385" y="440"/>
                </a:lnTo>
                <a:lnTo>
                  <a:pt x="1397" y="475"/>
                </a:lnTo>
                <a:lnTo>
                  <a:pt x="1411" y="511"/>
                </a:lnTo>
                <a:lnTo>
                  <a:pt x="1430" y="546"/>
                </a:lnTo>
                <a:lnTo>
                  <a:pt x="1452" y="581"/>
                </a:lnTo>
                <a:lnTo>
                  <a:pt x="1478" y="615"/>
                </a:lnTo>
                <a:lnTo>
                  <a:pt x="1493" y="631"/>
                </a:lnTo>
                <a:lnTo>
                  <a:pt x="1509" y="647"/>
                </a:lnTo>
                <a:lnTo>
                  <a:pt x="1544" y="676"/>
                </a:lnTo>
                <a:lnTo>
                  <a:pt x="1563" y="690"/>
                </a:lnTo>
                <a:lnTo>
                  <a:pt x="1583" y="702"/>
                </a:lnTo>
                <a:lnTo>
                  <a:pt x="1627" y="726"/>
                </a:lnTo>
                <a:lnTo>
                  <a:pt x="1676" y="744"/>
                </a:lnTo>
                <a:lnTo>
                  <a:pt x="1729" y="759"/>
                </a:lnTo>
                <a:lnTo>
                  <a:pt x="1788" y="768"/>
                </a:lnTo>
                <a:lnTo>
                  <a:pt x="1851" y="771"/>
                </a:lnTo>
                <a:close/>
                <a:moveTo>
                  <a:pt x="4917" y="836"/>
                </a:moveTo>
                <a:lnTo>
                  <a:pt x="4915" y="808"/>
                </a:lnTo>
                <a:lnTo>
                  <a:pt x="4910" y="776"/>
                </a:lnTo>
                <a:lnTo>
                  <a:pt x="4892" y="702"/>
                </a:lnTo>
                <a:lnTo>
                  <a:pt x="4776" y="371"/>
                </a:lnTo>
                <a:lnTo>
                  <a:pt x="4747" y="295"/>
                </a:lnTo>
                <a:lnTo>
                  <a:pt x="4718" y="229"/>
                </a:lnTo>
                <a:lnTo>
                  <a:pt x="4473" y="835"/>
                </a:lnTo>
                <a:lnTo>
                  <a:pt x="4440" y="835"/>
                </a:lnTo>
                <a:lnTo>
                  <a:pt x="4400" y="761"/>
                </a:lnTo>
                <a:lnTo>
                  <a:pt x="4179" y="358"/>
                </a:lnTo>
                <a:lnTo>
                  <a:pt x="4138" y="292"/>
                </a:lnTo>
                <a:lnTo>
                  <a:pt x="4098" y="227"/>
                </a:lnTo>
                <a:lnTo>
                  <a:pt x="3965" y="673"/>
                </a:lnTo>
                <a:lnTo>
                  <a:pt x="3955" y="715"/>
                </a:lnTo>
                <a:lnTo>
                  <a:pt x="3947" y="758"/>
                </a:lnTo>
                <a:lnTo>
                  <a:pt x="3943" y="799"/>
                </a:lnTo>
                <a:lnTo>
                  <a:pt x="3943" y="818"/>
                </a:lnTo>
                <a:lnTo>
                  <a:pt x="3944" y="836"/>
                </a:lnTo>
                <a:lnTo>
                  <a:pt x="3803" y="837"/>
                </a:lnTo>
                <a:lnTo>
                  <a:pt x="3495" y="836"/>
                </a:lnTo>
                <a:lnTo>
                  <a:pt x="3494" y="808"/>
                </a:lnTo>
                <a:lnTo>
                  <a:pt x="3488" y="776"/>
                </a:lnTo>
                <a:lnTo>
                  <a:pt x="3470" y="702"/>
                </a:lnTo>
                <a:lnTo>
                  <a:pt x="3356" y="371"/>
                </a:lnTo>
                <a:lnTo>
                  <a:pt x="3326" y="295"/>
                </a:lnTo>
                <a:lnTo>
                  <a:pt x="3297" y="229"/>
                </a:lnTo>
                <a:lnTo>
                  <a:pt x="3052" y="835"/>
                </a:lnTo>
                <a:lnTo>
                  <a:pt x="3019" y="835"/>
                </a:lnTo>
                <a:lnTo>
                  <a:pt x="2978" y="761"/>
                </a:lnTo>
                <a:lnTo>
                  <a:pt x="2758" y="358"/>
                </a:lnTo>
                <a:lnTo>
                  <a:pt x="2716" y="292"/>
                </a:lnTo>
                <a:lnTo>
                  <a:pt x="2677" y="227"/>
                </a:lnTo>
                <a:lnTo>
                  <a:pt x="2544" y="673"/>
                </a:lnTo>
                <a:lnTo>
                  <a:pt x="2534" y="715"/>
                </a:lnTo>
                <a:lnTo>
                  <a:pt x="2526" y="758"/>
                </a:lnTo>
                <a:lnTo>
                  <a:pt x="2521" y="799"/>
                </a:lnTo>
                <a:lnTo>
                  <a:pt x="2521" y="818"/>
                </a:lnTo>
                <a:lnTo>
                  <a:pt x="2522" y="836"/>
                </a:lnTo>
                <a:lnTo>
                  <a:pt x="2382" y="837"/>
                </a:lnTo>
                <a:lnTo>
                  <a:pt x="2399" y="803"/>
                </a:lnTo>
                <a:lnTo>
                  <a:pt x="2417" y="760"/>
                </a:lnTo>
                <a:lnTo>
                  <a:pt x="2449" y="673"/>
                </a:lnTo>
                <a:lnTo>
                  <a:pt x="2619" y="144"/>
                </a:lnTo>
                <a:lnTo>
                  <a:pt x="2582" y="99"/>
                </a:lnTo>
                <a:lnTo>
                  <a:pt x="2542" y="52"/>
                </a:lnTo>
                <a:lnTo>
                  <a:pt x="2849" y="52"/>
                </a:lnTo>
                <a:lnTo>
                  <a:pt x="2889" y="139"/>
                </a:lnTo>
                <a:lnTo>
                  <a:pt x="2930" y="222"/>
                </a:lnTo>
                <a:lnTo>
                  <a:pt x="3093" y="518"/>
                </a:lnTo>
                <a:lnTo>
                  <a:pt x="3263" y="154"/>
                </a:lnTo>
                <a:lnTo>
                  <a:pt x="3231" y="95"/>
                </a:lnTo>
                <a:lnTo>
                  <a:pt x="3203" y="52"/>
                </a:lnTo>
                <a:lnTo>
                  <a:pt x="3512" y="52"/>
                </a:lnTo>
                <a:lnTo>
                  <a:pt x="3526" y="113"/>
                </a:lnTo>
                <a:lnTo>
                  <a:pt x="3540" y="167"/>
                </a:lnTo>
                <a:lnTo>
                  <a:pt x="3572" y="263"/>
                </a:lnTo>
                <a:lnTo>
                  <a:pt x="3675" y="537"/>
                </a:lnTo>
                <a:lnTo>
                  <a:pt x="3704" y="609"/>
                </a:lnTo>
                <a:lnTo>
                  <a:pt x="3735" y="685"/>
                </a:lnTo>
                <a:lnTo>
                  <a:pt x="3752" y="722"/>
                </a:lnTo>
                <a:lnTo>
                  <a:pt x="3771" y="758"/>
                </a:lnTo>
                <a:lnTo>
                  <a:pt x="3790" y="792"/>
                </a:lnTo>
                <a:lnTo>
                  <a:pt x="3810" y="823"/>
                </a:lnTo>
                <a:lnTo>
                  <a:pt x="3842" y="750"/>
                </a:lnTo>
                <a:lnTo>
                  <a:pt x="3870" y="673"/>
                </a:lnTo>
                <a:lnTo>
                  <a:pt x="4040" y="144"/>
                </a:lnTo>
                <a:lnTo>
                  <a:pt x="4004" y="99"/>
                </a:lnTo>
                <a:lnTo>
                  <a:pt x="3963" y="52"/>
                </a:lnTo>
                <a:lnTo>
                  <a:pt x="4270" y="52"/>
                </a:lnTo>
                <a:lnTo>
                  <a:pt x="4310" y="139"/>
                </a:lnTo>
                <a:lnTo>
                  <a:pt x="4351" y="222"/>
                </a:lnTo>
                <a:lnTo>
                  <a:pt x="4513" y="518"/>
                </a:lnTo>
                <a:lnTo>
                  <a:pt x="4683" y="154"/>
                </a:lnTo>
                <a:lnTo>
                  <a:pt x="4651" y="95"/>
                </a:lnTo>
                <a:lnTo>
                  <a:pt x="4624" y="52"/>
                </a:lnTo>
                <a:lnTo>
                  <a:pt x="4934" y="52"/>
                </a:lnTo>
                <a:lnTo>
                  <a:pt x="4947" y="113"/>
                </a:lnTo>
                <a:lnTo>
                  <a:pt x="4962" y="167"/>
                </a:lnTo>
                <a:lnTo>
                  <a:pt x="4994" y="263"/>
                </a:lnTo>
                <a:lnTo>
                  <a:pt x="5097" y="537"/>
                </a:lnTo>
                <a:lnTo>
                  <a:pt x="5126" y="614"/>
                </a:lnTo>
                <a:lnTo>
                  <a:pt x="5160" y="693"/>
                </a:lnTo>
                <a:lnTo>
                  <a:pt x="5178" y="732"/>
                </a:lnTo>
                <a:lnTo>
                  <a:pt x="5198" y="769"/>
                </a:lnTo>
                <a:lnTo>
                  <a:pt x="5219" y="804"/>
                </a:lnTo>
                <a:lnTo>
                  <a:pt x="5241" y="836"/>
                </a:lnTo>
                <a:lnTo>
                  <a:pt x="4917" y="836"/>
                </a:lnTo>
                <a:close/>
                <a:moveTo>
                  <a:pt x="5273" y="243"/>
                </a:moveTo>
                <a:lnTo>
                  <a:pt x="5273" y="192"/>
                </a:lnTo>
                <a:lnTo>
                  <a:pt x="5270" y="150"/>
                </a:lnTo>
                <a:lnTo>
                  <a:pt x="5266" y="117"/>
                </a:lnTo>
                <a:lnTo>
                  <a:pt x="5260" y="92"/>
                </a:lnTo>
                <a:lnTo>
                  <a:pt x="5254" y="74"/>
                </a:lnTo>
                <a:lnTo>
                  <a:pt x="5250" y="61"/>
                </a:lnTo>
                <a:lnTo>
                  <a:pt x="5244" y="52"/>
                </a:lnTo>
                <a:lnTo>
                  <a:pt x="5559" y="52"/>
                </a:lnTo>
                <a:lnTo>
                  <a:pt x="5555" y="61"/>
                </a:lnTo>
                <a:lnTo>
                  <a:pt x="5550" y="74"/>
                </a:lnTo>
                <a:lnTo>
                  <a:pt x="5545" y="92"/>
                </a:lnTo>
                <a:lnTo>
                  <a:pt x="5536" y="150"/>
                </a:lnTo>
                <a:lnTo>
                  <a:pt x="5532" y="192"/>
                </a:lnTo>
                <a:lnTo>
                  <a:pt x="5531" y="243"/>
                </a:lnTo>
                <a:lnTo>
                  <a:pt x="5532" y="470"/>
                </a:lnTo>
                <a:lnTo>
                  <a:pt x="5534" y="525"/>
                </a:lnTo>
                <a:lnTo>
                  <a:pt x="5542" y="581"/>
                </a:lnTo>
                <a:lnTo>
                  <a:pt x="5549" y="607"/>
                </a:lnTo>
                <a:lnTo>
                  <a:pt x="5558" y="633"/>
                </a:lnTo>
                <a:lnTo>
                  <a:pt x="5570" y="657"/>
                </a:lnTo>
                <a:lnTo>
                  <a:pt x="5583" y="680"/>
                </a:lnTo>
                <a:lnTo>
                  <a:pt x="5600" y="701"/>
                </a:lnTo>
                <a:lnTo>
                  <a:pt x="5619" y="720"/>
                </a:lnTo>
                <a:lnTo>
                  <a:pt x="5642" y="737"/>
                </a:lnTo>
                <a:lnTo>
                  <a:pt x="5668" y="751"/>
                </a:lnTo>
                <a:lnTo>
                  <a:pt x="5698" y="764"/>
                </a:lnTo>
                <a:lnTo>
                  <a:pt x="5732" y="771"/>
                </a:lnTo>
                <a:lnTo>
                  <a:pt x="5769" y="777"/>
                </a:lnTo>
                <a:lnTo>
                  <a:pt x="5810" y="779"/>
                </a:lnTo>
                <a:lnTo>
                  <a:pt x="5858" y="777"/>
                </a:lnTo>
                <a:lnTo>
                  <a:pt x="5901" y="770"/>
                </a:lnTo>
                <a:lnTo>
                  <a:pt x="5921" y="767"/>
                </a:lnTo>
                <a:lnTo>
                  <a:pt x="5940" y="761"/>
                </a:lnTo>
                <a:lnTo>
                  <a:pt x="5958" y="754"/>
                </a:lnTo>
                <a:lnTo>
                  <a:pt x="5975" y="748"/>
                </a:lnTo>
                <a:lnTo>
                  <a:pt x="5992" y="740"/>
                </a:lnTo>
                <a:lnTo>
                  <a:pt x="6007" y="732"/>
                </a:lnTo>
                <a:lnTo>
                  <a:pt x="6037" y="711"/>
                </a:lnTo>
                <a:lnTo>
                  <a:pt x="6062" y="689"/>
                </a:lnTo>
                <a:lnTo>
                  <a:pt x="6084" y="663"/>
                </a:lnTo>
                <a:lnTo>
                  <a:pt x="6104" y="634"/>
                </a:lnTo>
                <a:lnTo>
                  <a:pt x="6119" y="604"/>
                </a:lnTo>
                <a:lnTo>
                  <a:pt x="6133" y="571"/>
                </a:lnTo>
                <a:lnTo>
                  <a:pt x="6143" y="535"/>
                </a:lnTo>
                <a:lnTo>
                  <a:pt x="6152" y="499"/>
                </a:lnTo>
                <a:lnTo>
                  <a:pt x="6158" y="461"/>
                </a:lnTo>
                <a:lnTo>
                  <a:pt x="6161" y="421"/>
                </a:lnTo>
                <a:lnTo>
                  <a:pt x="6163" y="379"/>
                </a:lnTo>
                <a:lnTo>
                  <a:pt x="6163" y="334"/>
                </a:lnTo>
                <a:lnTo>
                  <a:pt x="6164" y="242"/>
                </a:lnTo>
                <a:lnTo>
                  <a:pt x="6163" y="189"/>
                </a:lnTo>
                <a:lnTo>
                  <a:pt x="6159" y="147"/>
                </a:lnTo>
                <a:lnTo>
                  <a:pt x="6148" y="90"/>
                </a:lnTo>
                <a:lnTo>
                  <a:pt x="6138" y="60"/>
                </a:lnTo>
                <a:lnTo>
                  <a:pt x="6133" y="52"/>
                </a:lnTo>
                <a:lnTo>
                  <a:pt x="6271" y="52"/>
                </a:lnTo>
                <a:lnTo>
                  <a:pt x="6268" y="58"/>
                </a:lnTo>
                <a:lnTo>
                  <a:pt x="6259" y="78"/>
                </a:lnTo>
                <a:lnTo>
                  <a:pt x="6250" y="119"/>
                </a:lnTo>
                <a:lnTo>
                  <a:pt x="6245" y="149"/>
                </a:lnTo>
                <a:lnTo>
                  <a:pt x="6242" y="184"/>
                </a:lnTo>
                <a:lnTo>
                  <a:pt x="6242" y="243"/>
                </a:lnTo>
                <a:lnTo>
                  <a:pt x="6243" y="393"/>
                </a:lnTo>
                <a:lnTo>
                  <a:pt x="6242" y="434"/>
                </a:lnTo>
                <a:lnTo>
                  <a:pt x="6238" y="475"/>
                </a:lnTo>
                <a:lnTo>
                  <a:pt x="6232" y="517"/>
                </a:lnTo>
                <a:lnTo>
                  <a:pt x="6221" y="557"/>
                </a:lnTo>
                <a:lnTo>
                  <a:pt x="6209" y="597"/>
                </a:lnTo>
                <a:lnTo>
                  <a:pt x="6192" y="635"/>
                </a:lnTo>
                <a:lnTo>
                  <a:pt x="6183" y="653"/>
                </a:lnTo>
                <a:lnTo>
                  <a:pt x="6172" y="672"/>
                </a:lnTo>
                <a:lnTo>
                  <a:pt x="6148" y="706"/>
                </a:lnTo>
                <a:lnTo>
                  <a:pt x="6118" y="736"/>
                </a:lnTo>
                <a:lnTo>
                  <a:pt x="6085" y="766"/>
                </a:lnTo>
                <a:lnTo>
                  <a:pt x="6067" y="778"/>
                </a:lnTo>
                <a:lnTo>
                  <a:pt x="6047" y="791"/>
                </a:lnTo>
                <a:lnTo>
                  <a:pt x="6004" y="812"/>
                </a:lnTo>
                <a:lnTo>
                  <a:pt x="5981" y="821"/>
                </a:lnTo>
                <a:lnTo>
                  <a:pt x="5956" y="829"/>
                </a:lnTo>
                <a:lnTo>
                  <a:pt x="5902" y="842"/>
                </a:lnTo>
                <a:lnTo>
                  <a:pt x="5843" y="850"/>
                </a:lnTo>
                <a:lnTo>
                  <a:pt x="5810" y="852"/>
                </a:lnTo>
                <a:lnTo>
                  <a:pt x="5777" y="853"/>
                </a:lnTo>
                <a:lnTo>
                  <a:pt x="5712" y="851"/>
                </a:lnTo>
                <a:lnTo>
                  <a:pt x="5652" y="846"/>
                </a:lnTo>
                <a:lnTo>
                  <a:pt x="5597" y="837"/>
                </a:lnTo>
                <a:lnTo>
                  <a:pt x="5546" y="826"/>
                </a:lnTo>
                <a:lnTo>
                  <a:pt x="5499" y="810"/>
                </a:lnTo>
                <a:lnTo>
                  <a:pt x="5457" y="792"/>
                </a:lnTo>
                <a:lnTo>
                  <a:pt x="5419" y="770"/>
                </a:lnTo>
                <a:lnTo>
                  <a:pt x="5386" y="745"/>
                </a:lnTo>
                <a:lnTo>
                  <a:pt x="5356" y="717"/>
                </a:lnTo>
                <a:lnTo>
                  <a:pt x="5332" y="685"/>
                </a:lnTo>
                <a:lnTo>
                  <a:pt x="5311" y="651"/>
                </a:lnTo>
                <a:lnTo>
                  <a:pt x="5295" y="614"/>
                </a:lnTo>
                <a:lnTo>
                  <a:pt x="5283" y="574"/>
                </a:lnTo>
                <a:lnTo>
                  <a:pt x="5277" y="552"/>
                </a:lnTo>
                <a:lnTo>
                  <a:pt x="5274" y="531"/>
                </a:lnTo>
                <a:lnTo>
                  <a:pt x="5269" y="484"/>
                </a:lnTo>
                <a:lnTo>
                  <a:pt x="5269" y="436"/>
                </a:lnTo>
                <a:lnTo>
                  <a:pt x="5273" y="243"/>
                </a:lnTo>
                <a:close/>
                <a:moveTo>
                  <a:pt x="7484" y="836"/>
                </a:moveTo>
                <a:lnTo>
                  <a:pt x="7336" y="836"/>
                </a:lnTo>
                <a:lnTo>
                  <a:pt x="7162" y="836"/>
                </a:lnTo>
                <a:lnTo>
                  <a:pt x="6838" y="515"/>
                </a:lnTo>
                <a:lnTo>
                  <a:pt x="6523" y="203"/>
                </a:lnTo>
                <a:lnTo>
                  <a:pt x="6522" y="243"/>
                </a:lnTo>
                <a:lnTo>
                  <a:pt x="6522" y="647"/>
                </a:lnTo>
                <a:lnTo>
                  <a:pt x="6524" y="699"/>
                </a:lnTo>
                <a:lnTo>
                  <a:pt x="6528" y="741"/>
                </a:lnTo>
                <a:lnTo>
                  <a:pt x="6533" y="774"/>
                </a:lnTo>
                <a:lnTo>
                  <a:pt x="6539" y="799"/>
                </a:lnTo>
                <a:lnTo>
                  <a:pt x="6550" y="828"/>
                </a:lnTo>
                <a:lnTo>
                  <a:pt x="6556" y="836"/>
                </a:lnTo>
                <a:lnTo>
                  <a:pt x="6407" y="836"/>
                </a:lnTo>
                <a:lnTo>
                  <a:pt x="6412" y="828"/>
                </a:lnTo>
                <a:lnTo>
                  <a:pt x="6424" y="799"/>
                </a:lnTo>
                <a:lnTo>
                  <a:pt x="6430" y="774"/>
                </a:lnTo>
                <a:lnTo>
                  <a:pt x="6436" y="741"/>
                </a:lnTo>
                <a:lnTo>
                  <a:pt x="6438" y="722"/>
                </a:lnTo>
                <a:lnTo>
                  <a:pt x="6439" y="699"/>
                </a:lnTo>
                <a:lnTo>
                  <a:pt x="6440" y="647"/>
                </a:lnTo>
                <a:lnTo>
                  <a:pt x="6444" y="242"/>
                </a:lnTo>
                <a:lnTo>
                  <a:pt x="6441" y="171"/>
                </a:lnTo>
                <a:lnTo>
                  <a:pt x="6435" y="120"/>
                </a:lnTo>
                <a:lnTo>
                  <a:pt x="6393" y="82"/>
                </a:lnTo>
                <a:lnTo>
                  <a:pt x="6357" y="52"/>
                </a:lnTo>
                <a:lnTo>
                  <a:pt x="6704" y="52"/>
                </a:lnTo>
                <a:lnTo>
                  <a:pt x="7369" y="689"/>
                </a:lnTo>
                <a:lnTo>
                  <a:pt x="7370" y="647"/>
                </a:lnTo>
                <a:lnTo>
                  <a:pt x="7373" y="242"/>
                </a:lnTo>
                <a:lnTo>
                  <a:pt x="7371" y="189"/>
                </a:lnTo>
                <a:lnTo>
                  <a:pt x="7368" y="147"/>
                </a:lnTo>
                <a:lnTo>
                  <a:pt x="7362" y="113"/>
                </a:lnTo>
                <a:lnTo>
                  <a:pt x="7356" y="90"/>
                </a:lnTo>
                <a:lnTo>
                  <a:pt x="7345" y="60"/>
                </a:lnTo>
                <a:lnTo>
                  <a:pt x="7339" y="52"/>
                </a:lnTo>
                <a:lnTo>
                  <a:pt x="7484" y="52"/>
                </a:lnTo>
                <a:lnTo>
                  <a:pt x="7480" y="60"/>
                </a:lnTo>
                <a:lnTo>
                  <a:pt x="7468" y="90"/>
                </a:lnTo>
                <a:lnTo>
                  <a:pt x="7462" y="115"/>
                </a:lnTo>
                <a:lnTo>
                  <a:pt x="7456" y="147"/>
                </a:lnTo>
                <a:lnTo>
                  <a:pt x="7455" y="168"/>
                </a:lnTo>
                <a:lnTo>
                  <a:pt x="7453" y="189"/>
                </a:lnTo>
                <a:lnTo>
                  <a:pt x="7451" y="243"/>
                </a:lnTo>
                <a:lnTo>
                  <a:pt x="7451" y="647"/>
                </a:lnTo>
                <a:lnTo>
                  <a:pt x="7453" y="689"/>
                </a:lnTo>
                <a:lnTo>
                  <a:pt x="7455" y="725"/>
                </a:lnTo>
                <a:lnTo>
                  <a:pt x="7458" y="754"/>
                </a:lnTo>
                <a:lnTo>
                  <a:pt x="7463" y="779"/>
                </a:lnTo>
                <a:lnTo>
                  <a:pt x="7523" y="836"/>
                </a:lnTo>
                <a:lnTo>
                  <a:pt x="7484" y="836"/>
                </a:lnTo>
                <a:close/>
                <a:moveTo>
                  <a:pt x="0" y="964"/>
                </a:moveTo>
                <a:lnTo>
                  <a:pt x="491" y="964"/>
                </a:lnTo>
                <a:lnTo>
                  <a:pt x="983" y="964"/>
                </a:lnTo>
                <a:lnTo>
                  <a:pt x="1032" y="1249"/>
                </a:lnTo>
                <a:lnTo>
                  <a:pt x="991" y="1254"/>
                </a:lnTo>
                <a:lnTo>
                  <a:pt x="962" y="1211"/>
                </a:lnTo>
                <a:lnTo>
                  <a:pt x="934" y="1173"/>
                </a:lnTo>
                <a:lnTo>
                  <a:pt x="905" y="1140"/>
                </a:lnTo>
                <a:lnTo>
                  <a:pt x="875" y="1113"/>
                </a:lnTo>
                <a:lnTo>
                  <a:pt x="843" y="1089"/>
                </a:lnTo>
                <a:lnTo>
                  <a:pt x="809" y="1070"/>
                </a:lnTo>
                <a:lnTo>
                  <a:pt x="774" y="1054"/>
                </a:lnTo>
                <a:lnTo>
                  <a:pt x="736" y="1042"/>
                </a:lnTo>
                <a:lnTo>
                  <a:pt x="695" y="1032"/>
                </a:lnTo>
                <a:lnTo>
                  <a:pt x="650" y="1026"/>
                </a:lnTo>
                <a:lnTo>
                  <a:pt x="602" y="1021"/>
                </a:lnTo>
                <a:lnTo>
                  <a:pt x="549" y="1018"/>
                </a:lnTo>
                <a:lnTo>
                  <a:pt x="429" y="1015"/>
                </a:lnTo>
                <a:lnTo>
                  <a:pt x="288" y="1015"/>
                </a:lnTo>
                <a:lnTo>
                  <a:pt x="280" y="1071"/>
                </a:lnTo>
                <a:lnTo>
                  <a:pt x="278" y="1110"/>
                </a:lnTo>
                <a:lnTo>
                  <a:pt x="277" y="1155"/>
                </a:lnTo>
                <a:lnTo>
                  <a:pt x="277" y="1354"/>
                </a:lnTo>
                <a:lnTo>
                  <a:pt x="942" y="1354"/>
                </a:lnTo>
                <a:lnTo>
                  <a:pt x="942" y="1405"/>
                </a:lnTo>
                <a:lnTo>
                  <a:pt x="277" y="1405"/>
                </a:lnTo>
                <a:lnTo>
                  <a:pt x="277" y="1559"/>
                </a:lnTo>
                <a:lnTo>
                  <a:pt x="278" y="1611"/>
                </a:lnTo>
                <a:lnTo>
                  <a:pt x="281" y="1653"/>
                </a:lnTo>
                <a:lnTo>
                  <a:pt x="291" y="1711"/>
                </a:lnTo>
                <a:lnTo>
                  <a:pt x="302" y="1740"/>
                </a:lnTo>
                <a:lnTo>
                  <a:pt x="307" y="1748"/>
                </a:lnTo>
                <a:lnTo>
                  <a:pt x="0" y="1748"/>
                </a:lnTo>
                <a:lnTo>
                  <a:pt x="5" y="1740"/>
                </a:lnTo>
                <a:lnTo>
                  <a:pt x="14" y="1711"/>
                </a:lnTo>
                <a:lnTo>
                  <a:pt x="18" y="1686"/>
                </a:lnTo>
                <a:lnTo>
                  <a:pt x="23" y="1653"/>
                </a:lnTo>
                <a:lnTo>
                  <a:pt x="26" y="1611"/>
                </a:lnTo>
                <a:lnTo>
                  <a:pt x="27" y="1559"/>
                </a:lnTo>
                <a:lnTo>
                  <a:pt x="31" y="1154"/>
                </a:lnTo>
                <a:lnTo>
                  <a:pt x="28" y="1102"/>
                </a:lnTo>
                <a:lnTo>
                  <a:pt x="25" y="1060"/>
                </a:lnTo>
                <a:lnTo>
                  <a:pt x="20" y="1027"/>
                </a:lnTo>
                <a:lnTo>
                  <a:pt x="15" y="1002"/>
                </a:lnTo>
                <a:lnTo>
                  <a:pt x="5" y="972"/>
                </a:lnTo>
                <a:lnTo>
                  <a:pt x="0" y="964"/>
                </a:lnTo>
                <a:close/>
                <a:moveTo>
                  <a:pt x="1788" y="927"/>
                </a:moveTo>
                <a:lnTo>
                  <a:pt x="1850" y="928"/>
                </a:lnTo>
                <a:lnTo>
                  <a:pt x="1910" y="934"/>
                </a:lnTo>
                <a:lnTo>
                  <a:pt x="1968" y="942"/>
                </a:lnTo>
                <a:lnTo>
                  <a:pt x="2022" y="954"/>
                </a:lnTo>
                <a:lnTo>
                  <a:pt x="2073" y="969"/>
                </a:lnTo>
                <a:lnTo>
                  <a:pt x="2122" y="987"/>
                </a:lnTo>
                <a:lnTo>
                  <a:pt x="2166" y="1007"/>
                </a:lnTo>
                <a:lnTo>
                  <a:pt x="2207" y="1031"/>
                </a:lnTo>
                <a:lnTo>
                  <a:pt x="2243" y="1059"/>
                </a:lnTo>
                <a:lnTo>
                  <a:pt x="2276" y="1087"/>
                </a:lnTo>
                <a:lnTo>
                  <a:pt x="2305" y="1119"/>
                </a:lnTo>
                <a:lnTo>
                  <a:pt x="2329" y="1153"/>
                </a:lnTo>
                <a:lnTo>
                  <a:pt x="2347" y="1190"/>
                </a:lnTo>
                <a:lnTo>
                  <a:pt x="2355" y="1208"/>
                </a:lnTo>
                <a:lnTo>
                  <a:pt x="2360" y="1229"/>
                </a:lnTo>
                <a:lnTo>
                  <a:pt x="2366" y="1249"/>
                </a:lnTo>
                <a:lnTo>
                  <a:pt x="2369" y="1270"/>
                </a:lnTo>
                <a:lnTo>
                  <a:pt x="2372" y="1291"/>
                </a:lnTo>
                <a:lnTo>
                  <a:pt x="2372" y="1313"/>
                </a:lnTo>
                <a:lnTo>
                  <a:pt x="2372" y="1339"/>
                </a:lnTo>
                <a:lnTo>
                  <a:pt x="2368" y="1365"/>
                </a:lnTo>
                <a:lnTo>
                  <a:pt x="2364" y="1390"/>
                </a:lnTo>
                <a:lnTo>
                  <a:pt x="2358" y="1414"/>
                </a:lnTo>
                <a:lnTo>
                  <a:pt x="2350" y="1437"/>
                </a:lnTo>
                <a:lnTo>
                  <a:pt x="2341" y="1460"/>
                </a:lnTo>
                <a:lnTo>
                  <a:pt x="2318" y="1504"/>
                </a:lnTo>
                <a:lnTo>
                  <a:pt x="2305" y="1526"/>
                </a:lnTo>
                <a:lnTo>
                  <a:pt x="2290" y="1545"/>
                </a:lnTo>
                <a:lnTo>
                  <a:pt x="2274" y="1566"/>
                </a:lnTo>
                <a:lnTo>
                  <a:pt x="2256" y="1584"/>
                </a:lnTo>
                <a:lnTo>
                  <a:pt x="2217" y="1619"/>
                </a:lnTo>
                <a:lnTo>
                  <a:pt x="2175" y="1652"/>
                </a:lnTo>
                <a:lnTo>
                  <a:pt x="2129" y="1680"/>
                </a:lnTo>
                <a:lnTo>
                  <a:pt x="2079" y="1706"/>
                </a:lnTo>
                <a:lnTo>
                  <a:pt x="2026" y="1728"/>
                </a:lnTo>
                <a:lnTo>
                  <a:pt x="1970" y="1746"/>
                </a:lnTo>
                <a:lnTo>
                  <a:pt x="1914" y="1760"/>
                </a:lnTo>
                <a:lnTo>
                  <a:pt x="1854" y="1771"/>
                </a:lnTo>
                <a:lnTo>
                  <a:pt x="1793" y="1777"/>
                </a:lnTo>
                <a:lnTo>
                  <a:pt x="1732" y="1779"/>
                </a:lnTo>
                <a:lnTo>
                  <a:pt x="1669" y="1777"/>
                </a:lnTo>
                <a:lnTo>
                  <a:pt x="1609" y="1771"/>
                </a:lnTo>
                <a:lnTo>
                  <a:pt x="1551" y="1762"/>
                </a:lnTo>
                <a:lnTo>
                  <a:pt x="1494" y="1750"/>
                </a:lnTo>
                <a:lnTo>
                  <a:pt x="1442" y="1732"/>
                </a:lnTo>
                <a:lnTo>
                  <a:pt x="1392" y="1713"/>
                </a:lnTo>
                <a:lnTo>
                  <a:pt x="1346" y="1691"/>
                </a:lnTo>
                <a:lnTo>
                  <a:pt x="1304" y="1666"/>
                </a:lnTo>
                <a:lnTo>
                  <a:pt x="1265" y="1637"/>
                </a:lnTo>
                <a:lnTo>
                  <a:pt x="1231" y="1607"/>
                </a:lnTo>
                <a:lnTo>
                  <a:pt x="1201" y="1574"/>
                </a:lnTo>
                <a:lnTo>
                  <a:pt x="1176" y="1537"/>
                </a:lnTo>
                <a:lnTo>
                  <a:pt x="1156" y="1500"/>
                </a:lnTo>
                <a:lnTo>
                  <a:pt x="1142" y="1460"/>
                </a:lnTo>
                <a:lnTo>
                  <a:pt x="1133" y="1418"/>
                </a:lnTo>
                <a:lnTo>
                  <a:pt x="1130" y="1398"/>
                </a:lnTo>
                <a:lnTo>
                  <a:pt x="1130" y="1375"/>
                </a:lnTo>
                <a:lnTo>
                  <a:pt x="1130" y="1348"/>
                </a:lnTo>
                <a:lnTo>
                  <a:pt x="1134" y="1322"/>
                </a:lnTo>
                <a:lnTo>
                  <a:pt x="1139" y="1296"/>
                </a:lnTo>
                <a:lnTo>
                  <a:pt x="1146" y="1271"/>
                </a:lnTo>
                <a:lnTo>
                  <a:pt x="1155" y="1246"/>
                </a:lnTo>
                <a:lnTo>
                  <a:pt x="1165" y="1222"/>
                </a:lnTo>
                <a:lnTo>
                  <a:pt x="1193" y="1178"/>
                </a:lnTo>
                <a:lnTo>
                  <a:pt x="1075" y="964"/>
                </a:lnTo>
                <a:lnTo>
                  <a:pt x="1215" y="964"/>
                </a:lnTo>
                <a:lnTo>
                  <a:pt x="1280" y="1085"/>
                </a:lnTo>
                <a:lnTo>
                  <a:pt x="1307" y="1064"/>
                </a:lnTo>
                <a:lnTo>
                  <a:pt x="1337" y="1045"/>
                </a:lnTo>
                <a:lnTo>
                  <a:pt x="1286" y="963"/>
                </a:lnTo>
                <a:lnTo>
                  <a:pt x="1425" y="963"/>
                </a:lnTo>
                <a:lnTo>
                  <a:pt x="1433" y="995"/>
                </a:lnTo>
                <a:lnTo>
                  <a:pt x="1474" y="979"/>
                </a:lnTo>
                <a:lnTo>
                  <a:pt x="1516" y="965"/>
                </a:lnTo>
                <a:lnTo>
                  <a:pt x="1560" y="954"/>
                </a:lnTo>
                <a:lnTo>
                  <a:pt x="1604" y="944"/>
                </a:lnTo>
                <a:lnTo>
                  <a:pt x="1649" y="936"/>
                </a:lnTo>
                <a:lnTo>
                  <a:pt x="1695" y="931"/>
                </a:lnTo>
                <a:lnTo>
                  <a:pt x="1741" y="928"/>
                </a:lnTo>
                <a:lnTo>
                  <a:pt x="1788" y="927"/>
                </a:lnTo>
                <a:close/>
                <a:moveTo>
                  <a:pt x="1843" y="1697"/>
                </a:moveTo>
                <a:lnTo>
                  <a:pt x="1880" y="1696"/>
                </a:lnTo>
                <a:lnTo>
                  <a:pt x="1912" y="1692"/>
                </a:lnTo>
                <a:lnTo>
                  <a:pt x="1943" y="1684"/>
                </a:lnTo>
                <a:lnTo>
                  <a:pt x="1970" y="1675"/>
                </a:lnTo>
                <a:lnTo>
                  <a:pt x="1996" y="1662"/>
                </a:lnTo>
                <a:lnTo>
                  <a:pt x="2019" y="1647"/>
                </a:lnTo>
                <a:lnTo>
                  <a:pt x="2039" y="1632"/>
                </a:lnTo>
                <a:lnTo>
                  <a:pt x="2058" y="1613"/>
                </a:lnTo>
                <a:lnTo>
                  <a:pt x="2072" y="1594"/>
                </a:lnTo>
                <a:lnTo>
                  <a:pt x="2086" y="1573"/>
                </a:lnTo>
                <a:lnTo>
                  <a:pt x="2097" y="1551"/>
                </a:lnTo>
                <a:lnTo>
                  <a:pt x="2106" y="1527"/>
                </a:lnTo>
                <a:lnTo>
                  <a:pt x="2113" y="1503"/>
                </a:lnTo>
                <a:lnTo>
                  <a:pt x="2119" y="1479"/>
                </a:lnTo>
                <a:lnTo>
                  <a:pt x="2121" y="1455"/>
                </a:lnTo>
                <a:lnTo>
                  <a:pt x="2122" y="1430"/>
                </a:lnTo>
                <a:lnTo>
                  <a:pt x="2119" y="1382"/>
                </a:lnTo>
                <a:lnTo>
                  <a:pt x="2115" y="1359"/>
                </a:lnTo>
                <a:lnTo>
                  <a:pt x="2111" y="1338"/>
                </a:lnTo>
                <a:lnTo>
                  <a:pt x="2097" y="1295"/>
                </a:lnTo>
                <a:lnTo>
                  <a:pt x="2078" y="1255"/>
                </a:lnTo>
                <a:lnTo>
                  <a:pt x="2055" y="1216"/>
                </a:lnTo>
                <a:lnTo>
                  <a:pt x="2043" y="1199"/>
                </a:lnTo>
                <a:lnTo>
                  <a:pt x="2029" y="1182"/>
                </a:lnTo>
                <a:lnTo>
                  <a:pt x="2014" y="1165"/>
                </a:lnTo>
                <a:lnTo>
                  <a:pt x="1999" y="1149"/>
                </a:lnTo>
                <a:lnTo>
                  <a:pt x="1966" y="1120"/>
                </a:lnTo>
                <a:lnTo>
                  <a:pt x="1929" y="1094"/>
                </a:lnTo>
                <a:lnTo>
                  <a:pt x="1891" y="1071"/>
                </a:lnTo>
                <a:lnTo>
                  <a:pt x="1851" y="1051"/>
                </a:lnTo>
                <a:lnTo>
                  <a:pt x="1810" y="1035"/>
                </a:lnTo>
                <a:lnTo>
                  <a:pt x="1768" y="1021"/>
                </a:lnTo>
                <a:lnTo>
                  <a:pt x="1727" y="1012"/>
                </a:lnTo>
                <a:lnTo>
                  <a:pt x="1683" y="1006"/>
                </a:lnTo>
                <a:lnTo>
                  <a:pt x="1642" y="1004"/>
                </a:lnTo>
                <a:lnTo>
                  <a:pt x="1605" y="1005"/>
                </a:lnTo>
                <a:lnTo>
                  <a:pt x="1571" y="1010"/>
                </a:lnTo>
                <a:lnTo>
                  <a:pt x="1539" y="1017"/>
                </a:lnTo>
                <a:lnTo>
                  <a:pt x="1511" y="1026"/>
                </a:lnTo>
                <a:lnTo>
                  <a:pt x="1486" y="1037"/>
                </a:lnTo>
                <a:lnTo>
                  <a:pt x="1464" y="1051"/>
                </a:lnTo>
                <a:lnTo>
                  <a:pt x="1443" y="1066"/>
                </a:lnTo>
                <a:lnTo>
                  <a:pt x="1425" y="1083"/>
                </a:lnTo>
                <a:lnTo>
                  <a:pt x="1410" y="1103"/>
                </a:lnTo>
                <a:lnTo>
                  <a:pt x="1398" y="1124"/>
                </a:lnTo>
                <a:lnTo>
                  <a:pt x="1386" y="1146"/>
                </a:lnTo>
                <a:lnTo>
                  <a:pt x="1379" y="1170"/>
                </a:lnTo>
                <a:lnTo>
                  <a:pt x="1372" y="1194"/>
                </a:lnTo>
                <a:lnTo>
                  <a:pt x="1367" y="1219"/>
                </a:lnTo>
                <a:lnTo>
                  <a:pt x="1364" y="1272"/>
                </a:lnTo>
                <a:lnTo>
                  <a:pt x="1365" y="1301"/>
                </a:lnTo>
                <a:lnTo>
                  <a:pt x="1369" y="1333"/>
                </a:lnTo>
                <a:lnTo>
                  <a:pt x="1377" y="1367"/>
                </a:lnTo>
                <a:lnTo>
                  <a:pt x="1389" y="1401"/>
                </a:lnTo>
                <a:lnTo>
                  <a:pt x="1403" y="1436"/>
                </a:lnTo>
                <a:lnTo>
                  <a:pt x="1422" y="1473"/>
                </a:lnTo>
                <a:lnTo>
                  <a:pt x="1444" y="1507"/>
                </a:lnTo>
                <a:lnTo>
                  <a:pt x="1470" y="1541"/>
                </a:lnTo>
                <a:lnTo>
                  <a:pt x="1485" y="1557"/>
                </a:lnTo>
                <a:lnTo>
                  <a:pt x="1501" y="1573"/>
                </a:lnTo>
                <a:lnTo>
                  <a:pt x="1536" y="1602"/>
                </a:lnTo>
                <a:lnTo>
                  <a:pt x="1555" y="1616"/>
                </a:lnTo>
                <a:lnTo>
                  <a:pt x="1576" y="1629"/>
                </a:lnTo>
                <a:lnTo>
                  <a:pt x="1619" y="1652"/>
                </a:lnTo>
                <a:lnTo>
                  <a:pt x="1668" y="1671"/>
                </a:lnTo>
                <a:lnTo>
                  <a:pt x="1721" y="1685"/>
                </a:lnTo>
                <a:lnTo>
                  <a:pt x="1780" y="1694"/>
                </a:lnTo>
                <a:lnTo>
                  <a:pt x="1843" y="1697"/>
                </a:lnTo>
                <a:close/>
                <a:moveTo>
                  <a:pt x="3503" y="1173"/>
                </a:moveTo>
                <a:lnTo>
                  <a:pt x="3502" y="1195"/>
                </a:lnTo>
                <a:lnTo>
                  <a:pt x="3497" y="1216"/>
                </a:lnTo>
                <a:lnTo>
                  <a:pt x="3489" y="1238"/>
                </a:lnTo>
                <a:lnTo>
                  <a:pt x="3479" y="1258"/>
                </a:lnTo>
                <a:lnTo>
                  <a:pt x="3467" y="1278"/>
                </a:lnTo>
                <a:lnTo>
                  <a:pt x="3452" y="1297"/>
                </a:lnTo>
                <a:lnTo>
                  <a:pt x="3434" y="1314"/>
                </a:lnTo>
                <a:lnTo>
                  <a:pt x="3415" y="1331"/>
                </a:lnTo>
                <a:lnTo>
                  <a:pt x="3392" y="1347"/>
                </a:lnTo>
                <a:lnTo>
                  <a:pt x="3368" y="1361"/>
                </a:lnTo>
                <a:lnTo>
                  <a:pt x="3315" y="1388"/>
                </a:lnTo>
                <a:lnTo>
                  <a:pt x="3285" y="1399"/>
                </a:lnTo>
                <a:lnTo>
                  <a:pt x="3254" y="1408"/>
                </a:lnTo>
                <a:lnTo>
                  <a:pt x="3222" y="1417"/>
                </a:lnTo>
                <a:lnTo>
                  <a:pt x="3188" y="1424"/>
                </a:lnTo>
                <a:lnTo>
                  <a:pt x="3307" y="1526"/>
                </a:lnTo>
                <a:lnTo>
                  <a:pt x="3368" y="1577"/>
                </a:lnTo>
                <a:lnTo>
                  <a:pt x="3428" y="1624"/>
                </a:lnTo>
                <a:lnTo>
                  <a:pt x="3485" y="1666"/>
                </a:lnTo>
                <a:lnTo>
                  <a:pt x="3538" y="1698"/>
                </a:lnTo>
                <a:lnTo>
                  <a:pt x="3563" y="1711"/>
                </a:lnTo>
                <a:lnTo>
                  <a:pt x="3587" y="1721"/>
                </a:lnTo>
                <a:lnTo>
                  <a:pt x="3610" y="1728"/>
                </a:lnTo>
                <a:lnTo>
                  <a:pt x="3630" y="1730"/>
                </a:lnTo>
                <a:lnTo>
                  <a:pt x="3630" y="1748"/>
                </a:lnTo>
                <a:lnTo>
                  <a:pt x="3221" y="1748"/>
                </a:lnTo>
                <a:lnTo>
                  <a:pt x="3214" y="1731"/>
                </a:lnTo>
                <a:lnTo>
                  <a:pt x="3200" y="1713"/>
                </a:lnTo>
                <a:lnTo>
                  <a:pt x="3150" y="1656"/>
                </a:lnTo>
                <a:lnTo>
                  <a:pt x="3104" y="1608"/>
                </a:lnTo>
                <a:lnTo>
                  <a:pt x="3064" y="1568"/>
                </a:lnTo>
                <a:lnTo>
                  <a:pt x="3028" y="1535"/>
                </a:lnTo>
                <a:lnTo>
                  <a:pt x="2996" y="1508"/>
                </a:lnTo>
                <a:lnTo>
                  <a:pt x="2970" y="1487"/>
                </a:lnTo>
                <a:lnTo>
                  <a:pt x="2947" y="1472"/>
                </a:lnTo>
                <a:lnTo>
                  <a:pt x="2929" y="1459"/>
                </a:lnTo>
                <a:lnTo>
                  <a:pt x="2875" y="1431"/>
                </a:lnTo>
                <a:lnTo>
                  <a:pt x="2827" y="1410"/>
                </a:lnTo>
                <a:lnTo>
                  <a:pt x="2783" y="1397"/>
                </a:lnTo>
                <a:lnTo>
                  <a:pt x="2764" y="1393"/>
                </a:lnTo>
                <a:lnTo>
                  <a:pt x="2745" y="1391"/>
                </a:lnTo>
                <a:lnTo>
                  <a:pt x="2745" y="1559"/>
                </a:lnTo>
                <a:lnTo>
                  <a:pt x="2746" y="1611"/>
                </a:lnTo>
                <a:lnTo>
                  <a:pt x="2749" y="1653"/>
                </a:lnTo>
                <a:lnTo>
                  <a:pt x="2754" y="1686"/>
                </a:lnTo>
                <a:lnTo>
                  <a:pt x="2759" y="1711"/>
                </a:lnTo>
                <a:lnTo>
                  <a:pt x="2769" y="1740"/>
                </a:lnTo>
                <a:lnTo>
                  <a:pt x="2774" y="1748"/>
                </a:lnTo>
                <a:lnTo>
                  <a:pt x="2465" y="1748"/>
                </a:lnTo>
                <a:lnTo>
                  <a:pt x="2469" y="1740"/>
                </a:lnTo>
                <a:lnTo>
                  <a:pt x="2474" y="1729"/>
                </a:lnTo>
                <a:lnTo>
                  <a:pt x="2479" y="1711"/>
                </a:lnTo>
                <a:lnTo>
                  <a:pt x="2485" y="1686"/>
                </a:lnTo>
                <a:lnTo>
                  <a:pt x="2489" y="1653"/>
                </a:lnTo>
                <a:lnTo>
                  <a:pt x="2493" y="1611"/>
                </a:lnTo>
                <a:lnTo>
                  <a:pt x="2494" y="1559"/>
                </a:lnTo>
                <a:lnTo>
                  <a:pt x="2497" y="1154"/>
                </a:lnTo>
                <a:lnTo>
                  <a:pt x="2496" y="1095"/>
                </a:lnTo>
                <a:lnTo>
                  <a:pt x="2492" y="1048"/>
                </a:lnTo>
                <a:lnTo>
                  <a:pt x="2485" y="1013"/>
                </a:lnTo>
                <a:lnTo>
                  <a:pt x="2478" y="987"/>
                </a:lnTo>
                <a:lnTo>
                  <a:pt x="2470" y="970"/>
                </a:lnTo>
                <a:lnTo>
                  <a:pt x="2463" y="960"/>
                </a:lnTo>
                <a:lnTo>
                  <a:pt x="2457" y="953"/>
                </a:lnTo>
                <a:lnTo>
                  <a:pt x="2963" y="953"/>
                </a:lnTo>
                <a:lnTo>
                  <a:pt x="3043" y="954"/>
                </a:lnTo>
                <a:lnTo>
                  <a:pt x="3079" y="955"/>
                </a:lnTo>
                <a:lnTo>
                  <a:pt x="3114" y="958"/>
                </a:lnTo>
                <a:lnTo>
                  <a:pt x="3178" y="962"/>
                </a:lnTo>
                <a:lnTo>
                  <a:pt x="3234" y="968"/>
                </a:lnTo>
                <a:lnTo>
                  <a:pt x="3285" y="977"/>
                </a:lnTo>
                <a:lnTo>
                  <a:pt x="3328" y="987"/>
                </a:lnTo>
                <a:lnTo>
                  <a:pt x="3367" y="998"/>
                </a:lnTo>
                <a:lnTo>
                  <a:pt x="3400" y="1012"/>
                </a:lnTo>
                <a:lnTo>
                  <a:pt x="3427" y="1027"/>
                </a:lnTo>
                <a:lnTo>
                  <a:pt x="3438" y="1035"/>
                </a:lnTo>
                <a:lnTo>
                  <a:pt x="3449" y="1044"/>
                </a:lnTo>
                <a:lnTo>
                  <a:pt x="3467" y="1061"/>
                </a:lnTo>
                <a:lnTo>
                  <a:pt x="3481" y="1081"/>
                </a:lnTo>
                <a:lnTo>
                  <a:pt x="3492" y="1102"/>
                </a:lnTo>
                <a:lnTo>
                  <a:pt x="3498" y="1124"/>
                </a:lnTo>
                <a:lnTo>
                  <a:pt x="3502" y="1148"/>
                </a:lnTo>
                <a:lnTo>
                  <a:pt x="3503" y="1173"/>
                </a:lnTo>
                <a:close/>
                <a:moveTo>
                  <a:pt x="3004" y="1390"/>
                </a:moveTo>
                <a:lnTo>
                  <a:pt x="3050" y="1388"/>
                </a:lnTo>
                <a:lnTo>
                  <a:pt x="3094" y="1380"/>
                </a:lnTo>
                <a:lnTo>
                  <a:pt x="3136" y="1366"/>
                </a:lnTo>
                <a:lnTo>
                  <a:pt x="3173" y="1348"/>
                </a:lnTo>
                <a:lnTo>
                  <a:pt x="3190" y="1338"/>
                </a:lnTo>
                <a:lnTo>
                  <a:pt x="3205" y="1325"/>
                </a:lnTo>
                <a:lnTo>
                  <a:pt x="3218" y="1312"/>
                </a:lnTo>
                <a:lnTo>
                  <a:pt x="3230" y="1297"/>
                </a:lnTo>
                <a:lnTo>
                  <a:pt x="3239" y="1281"/>
                </a:lnTo>
                <a:lnTo>
                  <a:pt x="3246" y="1263"/>
                </a:lnTo>
                <a:lnTo>
                  <a:pt x="3250" y="1245"/>
                </a:lnTo>
                <a:lnTo>
                  <a:pt x="3251" y="1224"/>
                </a:lnTo>
                <a:lnTo>
                  <a:pt x="3249" y="1196"/>
                </a:lnTo>
                <a:lnTo>
                  <a:pt x="3244" y="1170"/>
                </a:lnTo>
                <a:lnTo>
                  <a:pt x="3235" y="1146"/>
                </a:lnTo>
                <a:lnTo>
                  <a:pt x="3224" y="1124"/>
                </a:lnTo>
                <a:lnTo>
                  <a:pt x="3209" y="1104"/>
                </a:lnTo>
                <a:lnTo>
                  <a:pt x="3191" y="1087"/>
                </a:lnTo>
                <a:lnTo>
                  <a:pt x="3182" y="1078"/>
                </a:lnTo>
                <a:lnTo>
                  <a:pt x="3172" y="1070"/>
                </a:lnTo>
                <a:lnTo>
                  <a:pt x="3149" y="1056"/>
                </a:lnTo>
                <a:lnTo>
                  <a:pt x="3125" y="1044"/>
                </a:lnTo>
                <a:lnTo>
                  <a:pt x="3098" y="1034"/>
                </a:lnTo>
                <a:lnTo>
                  <a:pt x="3070" y="1024"/>
                </a:lnTo>
                <a:lnTo>
                  <a:pt x="3040" y="1018"/>
                </a:lnTo>
                <a:lnTo>
                  <a:pt x="3009" y="1012"/>
                </a:lnTo>
                <a:lnTo>
                  <a:pt x="2976" y="1007"/>
                </a:lnTo>
                <a:lnTo>
                  <a:pt x="2908" y="1005"/>
                </a:lnTo>
                <a:lnTo>
                  <a:pt x="2857" y="1005"/>
                </a:lnTo>
                <a:lnTo>
                  <a:pt x="2816" y="1007"/>
                </a:lnTo>
                <a:lnTo>
                  <a:pt x="2754" y="1015"/>
                </a:lnTo>
                <a:lnTo>
                  <a:pt x="2747" y="1080"/>
                </a:lnTo>
                <a:lnTo>
                  <a:pt x="2745" y="1166"/>
                </a:lnTo>
                <a:lnTo>
                  <a:pt x="2745" y="1324"/>
                </a:lnTo>
                <a:lnTo>
                  <a:pt x="2791" y="1349"/>
                </a:lnTo>
                <a:lnTo>
                  <a:pt x="2818" y="1359"/>
                </a:lnTo>
                <a:lnTo>
                  <a:pt x="2849" y="1369"/>
                </a:lnTo>
                <a:lnTo>
                  <a:pt x="2882" y="1378"/>
                </a:lnTo>
                <a:lnTo>
                  <a:pt x="2918" y="1384"/>
                </a:lnTo>
                <a:lnTo>
                  <a:pt x="2959" y="1389"/>
                </a:lnTo>
                <a:lnTo>
                  <a:pt x="3004" y="1390"/>
                </a:lnTo>
                <a:close/>
                <a:moveTo>
                  <a:pt x="4387" y="1337"/>
                </a:moveTo>
                <a:lnTo>
                  <a:pt x="4438" y="1340"/>
                </a:lnTo>
                <a:lnTo>
                  <a:pt x="4485" y="1344"/>
                </a:lnTo>
                <a:lnTo>
                  <a:pt x="4528" y="1350"/>
                </a:lnTo>
                <a:lnTo>
                  <a:pt x="4565" y="1358"/>
                </a:lnTo>
                <a:lnTo>
                  <a:pt x="4600" y="1367"/>
                </a:lnTo>
                <a:lnTo>
                  <a:pt x="4630" y="1377"/>
                </a:lnTo>
                <a:lnTo>
                  <a:pt x="4657" y="1388"/>
                </a:lnTo>
                <a:lnTo>
                  <a:pt x="4680" y="1400"/>
                </a:lnTo>
                <a:lnTo>
                  <a:pt x="4700" y="1414"/>
                </a:lnTo>
                <a:lnTo>
                  <a:pt x="4716" y="1427"/>
                </a:lnTo>
                <a:lnTo>
                  <a:pt x="4730" y="1442"/>
                </a:lnTo>
                <a:lnTo>
                  <a:pt x="4740" y="1457"/>
                </a:lnTo>
                <a:lnTo>
                  <a:pt x="4753" y="1489"/>
                </a:lnTo>
                <a:lnTo>
                  <a:pt x="4757" y="1506"/>
                </a:lnTo>
                <a:lnTo>
                  <a:pt x="4758" y="1523"/>
                </a:lnTo>
                <a:lnTo>
                  <a:pt x="4756" y="1546"/>
                </a:lnTo>
                <a:lnTo>
                  <a:pt x="4748" y="1570"/>
                </a:lnTo>
                <a:lnTo>
                  <a:pt x="4736" y="1593"/>
                </a:lnTo>
                <a:lnTo>
                  <a:pt x="4721" y="1614"/>
                </a:lnTo>
                <a:lnTo>
                  <a:pt x="4700" y="1634"/>
                </a:lnTo>
                <a:lnTo>
                  <a:pt x="4676" y="1653"/>
                </a:lnTo>
                <a:lnTo>
                  <a:pt x="4648" y="1670"/>
                </a:lnTo>
                <a:lnTo>
                  <a:pt x="4617" y="1686"/>
                </a:lnTo>
                <a:lnTo>
                  <a:pt x="4583" y="1701"/>
                </a:lnTo>
                <a:lnTo>
                  <a:pt x="4545" y="1713"/>
                </a:lnTo>
                <a:lnTo>
                  <a:pt x="4505" y="1723"/>
                </a:lnTo>
                <a:lnTo>
                  <a:pt x="4462" y="1732"/>
                </a:lnTo>
                <a:lnTo>
                  <a:pt x="4416" y="1739"/>
                </a:lnTo>
                <a:lnTo>
                  <a:pt x="4368" y="1745"/>
                </a:lnTo>
                <a:lnTo>
                  <a:pt x="4318" y="1747"/>
                </a:lnTo>
                <a:lnTo>
                  <a:pt x="4266" y="1748"/>
                </a:lnTo>
                <a:lnTo>
                  <a:pt x="3913" y="1748"/>
                </a:lnTo>
                <a:lnTo>
                  <a:pt x="3702" y="1748"/>
                </a:lnTo>
                <a:lnTo>
                  <a:pt x="3707" y="1740"/>
                </a:lnTo>
                <a:lnTo>
                  <a:pt x="3712" y="1729"/>
                </a:lnTo>
                <a:lnTo>
                  <a:pt x="3717" y="1711"/>
                </a:lnTo>
                <a:lnTo>
                  <a:pt x="3723" y="1686"/>
                </a:lnTo>
                <a:lnTo>
                  <a:pt x="3727" y="1653"/>
                </a:lnTo>
                <a:lnTo>
                  <a:pt x="3731" y="1611"/>
                </a:lnTo>
                <a:lnTo>
                  <a:pt x="3732" y="1559"/>
                </a:lnTo>
                <a:lnTo>
                  <a:pt x="3735" y="1154"/>
                </a:lnTo>
                <a:lnTo>
                  <a:pt x="3734" y="1102"/>
                </a:lnTo>
                <a:lnTo>
                  <a:pt x="3731" y="1060"/>
                </a:lnTo>
                <a:lnTo>
                  <a:pt x="3725" y="1027"/>
                </a:lnTo>
                <a:lnTo>
                  <a:pt x="3719" y="1002"/>
                </a:lnTo>
                <a:lnTo>
                  <a:pt x="3707" y="972"/>
                </a:lnTo>
                <a:lnTo>
                  <a:pt x="3702" y="964"/>
                </a:lnTo>
                <a:lnTo>
                  <a:pt x="4012" y="964"/>
                </a:lnTo>
                <a:lnTo>
                  <a:pt x="4223" y="964"/>
                </a:lnTo>
                <a:lnTo>
                  <a:pt x="4272" y="965"/>
                </a:lnTo>
                <a:lnTo>
                  <a:pt x="4317" y="968"/>
                </a:lnTo>
                <a:lnTo>
                  <a:pt x="4361" y="971"/>
                </a:lnTo>
                <a:lnTo>
                  <a:pt x="4403" y="976"/>
                </a:lnTo>
                <a:lnTo>
                  <a:pt x="4442" y="983"/>
                </a:lnTo>
                <a:lnTo>
                  <a:pt x="4478" y="990"/>
                </a:lnTo>
                <a:lnTo>
                  <a:pt x="4541" y="1010"/>
                </a:lnTo>
                <a:lnTo>
                  <a:pt x="4569" y="1021"/>
                </a:lnTo>
                <a:lnTo>
                  <a:pt x="4592" y="1035"/>
                </a:lnTo>
                <a:lnTo>
                  <a:pt x="4614" y="1048"/>
                </a:lnTo>
                <a:lnTo>
                  <a:pt x="4623" y="1056"/>
                </a:lnTo>
                <a:lnTo>
                  <a:pt x="4631" y="1064"/>
                </a:lnTo>
                <a:lnTo>
                  <a:pt x="4645" y="1081"/>
                </a:lnTo>
                <a:lnTo>
                  <a:pt x="4655" y="1099"/>
                </a:lnTo>
                <a:lnTo>
                  <a:pt x="4660" y="1120"/>
                </a:lnTo>
                <a:lnTo>
                  <a:pt x="4663" y="1140"/>
                </a:lnTo>
                <a:lnTo>
                  <a:pt x="4662" y="1162"/>
                </a:lnTo>
                <a:lnTo>
                  <a:pt x="4657" y="1182"/>
                </a:lnTo>
                <a:lnTo>
                  <a:pt x="4650" y="1201"/>
                </a:lnTo>
                <a:lnTo>
                  <a:pt x="4640" y="1219"/>
                </a:lnTo>
                <a:lnTo>
                  <a:pt x="4629" y="1234"/>
                </a:lnTo>
                <a:lnTo>
                  <a:pt x="4614" y="1249"/>
                </a:lnTo>
                <a:lnTo>
                  <a:pt x="4598" y="1263"/>
                </a:lnTo>
                <a:lnTo>
                  <a:pt x="4580" y="1275"/>
                </a:lnTo>
                <a:lnTo>
                  <a:pt x="4539" y="1297"/>
                </a:lnTo>
                <a:lnTo>
                  <a:pt x="4516" y="1305"/>
                </a:lnTo>
                <a:lnTo>
                  <a:pt x="4493" y="1313"/>
                </a:lnTo>
                <a:lnTo>
                  <a:pt x="4442" y="1326"/>
                </a:lnTo>
                <a:lnTo>
                  <a:pt x="4387" y="1337"/>
                </a:lnTo>
                <a:close/>
                <a:moveTo>
                  <a:pt x="3983" y="1155"/>
                </a:moveTo>
                <a:lnTo>
                  <a:pt x="3983" y="1299"/>
                </a:lnTo>
                <a:lnTo>
                  <a:pt x="4027" y="1314"/>
                </a:lnTo>
                <a:lnTo>
                  <a:pt x="4052" y="1319"/>
                </a:lnTo>
                <a:lnTo>
                  <a:pt x="4077" y="1324"/>
                </a:lnTo>
                <a:lnTo>
                  <a:pt x="4132" y="1330"/>
                </a:lnTo>
                <a:lnTo>
                  <a:pt x="4197" y="1332"/>
                </a:lnTo>
                <a:lnTo>
                  <a:pt x="4223" y="1331"/>
                </a:lnTo>
                <a:lnTo>
                  <a:pt x="4248" y="1329"/>
                </a:lnTo>
                <a:lnTo>
                  <a:pt x="4293" y="1321"/>
                </a:lnTo>
                <a:lnTo>
                  <a:pt x="4315" y="1315"/>
                </a:lnTo>
                <a:lnTo>
                  <a:pt x="4334" y="1307"/>
                </a:lnTo>
                <a:lnTo>
                  <a:pt x="4352" y="1299"/>
                </a:lnTo>
                <a:lnTo>
                  <a:pt x="4368" y="1290"/>
                </a:lnTo>
                <a:lnTo>
                  <a:pt x="4395" y="1270"/>
                </a:lnTo>
                <a:lnTo>
                  <a:pt x="4416" y="1246"/>
                </a:lnTo>
                <a:lnTo>
                  <a:pt x="4423" y="1232"/>
                </a:lnTo>
                <a:lnTo>
                  <a:pt x="4429" y="1219"/>
                </a:lnTo>
                <a:lnTo>
                  <a:pt x="4431" y="1205"/>
                </a:lnTo>
                <a:lnTo>
                  <a:pt x="4433" y="1190"/>
                </a:lnTo>
                <a:lnTo>
                  <a:pt x="4431" y="1165"/>
                </a:lnTo>
                <a:lnTo>
                  <a:pt x="4427" y="1141"/>
                </a:lnTo>
                <a:lnTo>
                  <a:pt x="4420" y="1121"/>
                </a:lnTo>
                <a:lnTo>
                  <a:pt x="4410" y="1103"/>
                </a:lnTo>
                <a:lnTo>
                  <a:pt x="4396" y="1086"/>
                </a:lnTo>
                <a:lnTo>
                  <a:pt x="4382" y="1072"/>
                </a:lnTo>
                <a:lnTo>
                  <a:pt x="4363" y="1060"/>
                </a:lnTo>
                <a:lnTo>
                  <a:pt x="4343" y="1049"/>
                </a:lnTo>
                <a:lnTo>
                  <a:pt x="4320" y="1040"/>
                </a:lnTo>
                <a:lnTo>
                  <a:pt x="4297" y="1034"/>
                </a:lnTo>
                <a:lnTo>
                  <a:pt x="4270" y="1028"/>
                </a:lnTo>
                <a:lnTo>
                  <a:pt x="4242" y="1023"/>
                </a:lnTo>
                <a:lnTo>
                  <a:pt x="4181" y="1018"/>
                </a:lnTo>
                <a:lnTo>
                  <a:pt x="4113" y="1015"/>
                </a:lnTo>
                <a:lnTo>
                  <a:pt x="4051" y="1019"/>
                </a:lnTo>
                <a:lnTo>
                  <a:pt x="3992" y="1027"/>
                </a:lnTo>
                <a:lnTo>
                  <a:pt x="3985" y="1080"/>
                </a:lnTo>
                <a:lnTo>
                  <a:pt x="3983" y="1155"/>
                </a:lnTo>
                <a:close/>
                <a:moveTo>
                  <a:pt x="4231" y="1697"/>
                </a:moveTo>
                <a:lnTo>
                  <a:pt x="4285" y="1695"/>
                </a:lnTo>
                <a:lnTo>
                  <a:pt x="4336" y="1691"/>
                </a:lnTo>
                <a:lnTo>
                  <a:pt x="4380" y="1680"/>
                </a:lnTo>
                <a:lnTo>
                  <a:pt x="4401" y="1673"/>
                </a:lnTo>
                <a:lnTo>
                  <a:pt x="4420" y="1667"/>
                </a:lnTo>
                <a:lnTo>
                  <a:pt x="4451" y="1646"/>
                </a:lnTo>
                <a:lnTo>
                  <a:pt x="4464" y="1635"/>
                </a:lnTo>
                <a:lnTo>
                  <a:pt x="4475" y="1621"/>
                </a:lnTo>
                <a:lnTo>
                  <a:pt x="4484" y="1607"/>
                </a:lnTo>
                <a:lnTo>
                  <a:pt x="4489" y="1590"/>
                </a:lnTo>
                <a:lnTo>
                  <a:pt x="4494" y="1571"/>
                </a:lnTo>
                <a:lnTo>
                  <a:pt x="4495" y="1551"/>
                </a:lnTo>
                <a:lnTo>
                  <a:pt x="4494" y="1536"/>
                </a:lnTo>
                <a:lnTo>
                  <a:pt x="4492" y="1521"/>
                </a:lnTo>
                <a:lnTo>
                  <a:pt x="4487" y="1509"/>
                </a:lnTo>
                <a:lnTo>
                  <a:pt x="4481" y="1495"/>
                </a:lnTo>
                <a:lnTo>
                  <a:pt x="4465" y="1472"/>
                </a:lnTo>
                <a:lnTo>
                  <a:pt x="4455" y="1461"/>
                </a:lnTo>
                <a:lnTo>
                  <a:pt x="4444" y="1451"/>
                </a:lnTo>
                <a:lnTo>
                  <a:pt x="4417" y="1433"/>
                </a:lnTo>
                <a:lnTo>
                  <a:pt x="4387" y="1417"/>
                </a:lnTo>
                <a:lnTo>
                  <a:pt x="4353" y="1403"/>
                </a:lnTo>
                <a:lnTo>
                  <a:pt x="4316" y="1392"/>
                </a:lnTo>
                <a:lnTo>
                  <a:pt x="4276" y="1382"/>
                </a:lnTo>
                <a:lnTo>
                  <a:pt x="4234" y="1374"/>
                </a:lnTo>
                <a:lnTo>
                  <a:pt x="4192" y="1368"/>
                </a:lnTo>
                <a:lnTo>
                  <a:pt x="4149" y="1364"/>
                </a:lnTo>
                <a:lnTo>
                  <a:pt x="4106" y="1360"/>
                </a:lnTo>
                <a:lnTo>
                  <a:pt x="4063" y="1359"/>
                </a:lnTo>
                <a:lnTo>
                  <a:pt x="3983" y="1359"/>
                </a:lnTo>
                <a:lnTo>
                  <a:pt x="3983" y="1559"/>
                </a:lnTo>
                <a:lnTo>
                  <a:pt x="3984" y="1611"/>
                </a:lnTo>
                <a:lnTo>
                  <a:pt x="3987" y="1653"/>
                </a:lnTo>
                <a:lnTo>
                  <a:pt x="4032" y="1670"/>
                </a:lnTo>
                <a:lnTo>
                  <a:pt x="4060" y="1677"/>
                </a:lnTo>
                <a:lnTo>
                  <a:pt x="4088" y="1684"/>
                </a:lnTo>
                <a:lnTo>
                  <a:pt x="4120" y="1689"/>
                </a:lnTo>
                <a:lnTo>
                  <a:pt x="4155" y="1694"/>
                </a:lnTo>
                <a:lnTo>
                  <a:pt x="4191" y="1696"/>
                </a:lnTo>
                <a:lnTo>
                  <a:pt x="4231" y="1697"/>
                </a:lnTo>
                <a:close/>
                <a:moveTo>
                  <a:pt x="5855" y="964"/>
                </a:moveTo>
                <a:lnTo>
                  <a:pt x="5852" y="970"/>
                </a:lnTo>
                <a:lnTo>
                  <a:pt x="5844" y="992"/>
                </a:lnTo>
                <a:lnTo>
                  <a:pt x="5834" y="1031"/>
                </a:lnTo>
                <a:lnTo>
                  <a:pt x="5829" y="1061"/>
                </a:lnTo>
                <a:lnTo>
                  <a:pt x="5827" y="1097"/>
                </a:lnTo>
                <a:lnTo>
                  <a:pt x="5827" y="1155"/>
                </a:lnTo>
                <a:lnTo>
                  <a:pt x="5827" y="1305"/>
                </a:lnTo>
                <a:lnTo>
                  <a:pt x="5826" y="1347"/>
                </a:lnTo>
                <a:lnTo>
                  <a:pt x="5822" y="1388"/>
                </a:lnTo>
                <a:lnTo>
                  <a:pt x="5816" y="1430"/>
                </a:lnTo>
                <a:lnTo>
                  <a:pt x="5807" y="1470"/>
                </a:lnTo>
                <a:lnTo>
                  <a:pt x="5793" y="1509"/>
                </a:lnTo>
                <a:lnTo>
                  <a:pt x="5776" y="1548"/>
                </a:lnTo>
                <a:lnTo>
                  <a:pt x="5767" y="1566"/>
                </a:lnTo>
                <a:lnTo>
                  <a:pt x="5756" y="1584"/>
                </a:lnTo>
                <a:lnTo>
                  <a:pt x="5732" y="1618"/>
                </a:lnTo>
                <a:lnTo>
                  <a:pt x="5702" y="1650"/>
                </a:lnTo>
                <a:lnTo>
                  <a:pt x="5669" y="1678"/>
                </a:lnTo>
                <a:lnTo>
                  <a:pt x="5651" y="1691"/>
                </a:lnTo>
                <a:lnTo>
                  <a:pt x="5631" y="1703"/>
                </a:lnTo>
                <a:lnTo>
                  <a:pt x="5588" y="1725"/>
                </a:lnTo>
                <a:lnTo>
                  <a:pt x="5565" y="1734"/>
                </a:lnTo>
                <a:lnTo>
                  <a:pt x="5540" y="1742"/>
                </a:lnTo>
                <a:lnTo>
                  <a:pt x="5486" y="1754"/>
                </a:lnTo>
                <a:lnTo>
                  <a:pt x="5427" y="1762"/>
                </a:lnTo>
                <a:lnTo>
                  <a:pt x="5394" y="1764"/>
                </a:lnTo>
                <a:lnTo>
                  <a:pt x="5361" y="1765"/>
                </a:lnTo>
                <a:lnTo>
                  <a:pt x="5296" y="1763"/>
                </a:lnTo>
                <a:lnTo>
                  <a:pt x="5236" y="1759"/>
                </a:lnTo>
                <a:lnTo>
                  <a:pt x="5181" y="1750"/>
                </a:lnTo>
                <a:lnTo>
                  <a:pt x="5130" y="1738"/>
                </a:lnTo>
                <a:lnTo>
                  <a:pt x="5083" y="1722"/>
                </a:lnTo>
                <a:lnTo>
                  <a:pt x="5041" y="1704"/>
                </a:lnTo>
                <a:lnTo>
                  <a:pt x="5003" y="1683"/>
                </a:lnTo>
                <a:lnTo>
                  <a:pt x="4970" y="1658"/>
                </a:lnTo>
                <a:lnTo>
                  <a:pt x="4940" y="1629"/>
                </a:lnTo>
                <a:lnTo>
                  <a:pt x="4917" y="1599"/>
                </a:lnTo>
                <a:lnTo>
                  <a:pt x="4895" y="1563"/>
                </a:lnTo>
                <a:lnTo>
                  <a:pt x="4879" y="1527"/>
                </a:lnTo>
                <a:lnTo>
                  <a:pt x="4867" y="1486"/>
                </a:lnTo>
                <a:lnTo>
                  <a:pt x="4862" y="1466"/>
                </a:lnTo>
                <a:lnTo>
                  <a:pt x="4858" y="1443"/>
                </a:lnTo>
                <a:lnTo>
                  <a:pt x="4853" y="1398"/>
                </a:lnTo>
                <a:lnTo>
                  <a:pt x="4853" y="1349"/>
                </a:lnTo>
                <a:lnTo>
                  <a:pt x="4858" y="1155"/>
                </a:lnTo>
                <a:lnTo>
                  <a:pt x="4857" y="1104"/>
                </a:lnTo>
                <a:lnTo>
                  <a:pt x="4854" y="1063"/>
                </a:lnTo>
                <a:lnTo>
                  <a:pt x="4850" y="1030"/>
                </a:lnTo>
                <a:lnTo>
                  <a:pt x="4844" y="1004"/>
                </a:lnTo>
                <a:lnTo>
                  <a:pt x="4838" y="986"/>
                </a:lnTo>
                <a:lnTo>
                  <a:pt x="4834" y="973"/>
                </a:lnTo>
                <a:lnTo>
                  <a:pt x="4828" y="964"/>
                </a:lnTo>
                <a:lnTo>
                  <a:pt x="5143" y="964"/>
                </a:lnTo>
                <a:lnTo>
                  <a:pt x="5139" y="973"/>
                </a:lnTo>
                <a:lnTo>
                  <a:pt x="5134" y="986"/>
                </a:lnTo>
                <a:lnTo>
                  <a:pt x="5129" y="1004"/>
                </a:lnTo>
                <a:lnTo>
                  <a:pt x="5120" y="1063"/>
                </a:lnTo>
                <a:lnTo>
                  <a:pt x="5116" y="1104"/>
                </a:lnTo>
                <a:lnTo>
                  <a:pt x="5115" y="1155"/>
                </a:lnTo>
                <a:lnTo>
                  <a:pt x="5116" y="1382"/>
                </a:lnTo>
                <a:lnTo>
                  <a:pt x="5118" y="1437"/>
                </a:lnTo>
                <a:lnTo>
                  <a:pt x="5126" y="1493"/>
                </a:lnTo>
                <a:lnTo>
                  <a:pt x="5133" y="1519"/>
                </a:lnTo>
                <a:lnTo>
                  <a:pt x="5142" y="1545"/>
                </a:lnTo>
                <a:lnTo>
                  <a:pt x="5154" y="1569"/>
                </a:lnTo>
                <a:lnTo>
                  <a:pt x="5168" y="1592"/>
                </a:lnTo>
                <a:lnTo>
                  <a:pt x="5184" y="1613"/>
                </a:lnTo>
                <a:lnTo>
                  <a:pt x="5203" y="1633"/>
                </a:lnTo>
                <a:lnTo>
                  <a:pt x="5226" y="1650"/>
                </a:lnTo>
                <a:lnTo>
                  <a:pt x="5252" y="1663"/>
                </a:lnTo>
                <a:lnTo>
                  <a:pt x="5283" y="1676"/>
                </a:lnTo>
                <a:lnTo>
                  <a:pt x="5316" y="1684"/>
                </a:lnTo>
                <a:lnTo>
                  <a:pt x="5353" y="1689"/>
                </a:lnTo>
                <a:lnTo>
                  <a:pt x="5394" y="1692"/>
                </a:lnTo>
                <a:lnTo>
                  <a:pt x="5442" y="1689"/>
                </a:lnTo>
                <a:lnTo>
                  <a:pt x="5485" y="1684"/>
                </a:lnTo>
                <a:lnTo>
                  <a:pt x="5505" y="1679"/>
                </a:lnTo>
                <a:lnTo>
                  <a:pt x="5524" y="1673"/>
                </a:lnTo>
                <a:lnTo>
                  <a:pt x="5542" y="1668"/>
                </a:lnTo>
                <a:lnTo>
                  <a:pt x="5559" y="1660"/>
                </a:lnTo>
                <a:lnTo>
                  <a:pt x="5576" y="1652"/>
                </a:lnTo>
                <a:lnTo>
                  <a:pt x="5592" y="1644"/>
                </a:lnTo>
                <a:lnTo>
                  <a:pt x="5621" y="1624"/>
                </a:lnTo>
                <a:lnTo>
                  <a:pt x="5646" y="1601"/>
                </a:lnTo>
                <a:lnTo>
                  <a:pt x="5668" y="1576"/>
                </a:lnTo>
                <a:lnTo>
                  <a:pt x="5688" y="1548"/>
                </a:lnTo>
                <a:lnTo>
                  <a:pt x="5703" y="1517"/>
                </a:lnTo>
                <a:lnTo>
                  <a:pt x="5717" y="1484"/>
                </a:lnTo>
                <a:lnTo>
                  <a:pt x="5727" y="1449"/>
                </a:lnTo>
                <a:lnTo>
                  <a:pt x="5736" y="1411"/>
                </a:lnTo>
                <a:lnTo>
                  <a:pt x="5742" y="1373"/>
                </a:lnTo>
                <a:lnTo>
                  <a:pt x="5745" y="1333"/>
                </a:lnTo>
                <a:lnTo>
                  <a:pt x="5746" y="1291"/>
                </a:lnTo>
                <a:lnTo>
                  <a:pt x="5746" y="1246"/>
                </a:lnTo>
                <a:lnTo>
                  <a:pt x="5748" y="1154"/>
                </a:lnTo>
                <a:lnTo>
                  <a:pt x="5746" y="1102"/>
                </a:lnTo>
                <a:lnTo>
                  <a:pt x="5743" y="1060"/>
                </a:lnTo>
                <a:lnTo>
                  <a:pt x="5733" y="1002"/>
                </a:lnTo>
                <a:lnTo>
                  <a:pt x="5722" y="972"/>
                </a:lnTo>
                <a:lnTo>
                  <a:pt x="5717" y="964"/>
                </a:lnTo>
                <a:lnTo>
                  <a:pt x="5855" y="964"/>
                </a:lnTo>
                <a:close/>
                <a:moveTo>
                  <a:pt x="7015" y="1559"/>
                </a:moveTo>
                <a:lnTo>
                  <a:pt x="7016" y="1601"/>
                </a:lnTo>
                <a:lnTo>
                  <a:pt x="7018" y="1637"/>
                </a:lnTo>
                <a:lnTo>
                  <a:pt x="7022" y="1667"/>
                </a:lnTo>
                <a:lnTo>
                  <a:pt x="7026" y="1692"/>
                </a:lnTo>
                <a:lnTo>
                  <a:pt x="7086" y="1748"/>
                </a:lnTo>
                <a:lnTo>
                  <a:pt x="7048" y="1748"/>
                </a:lnTo>
                <a:lnTo>
                  <a:pt x="6899" y="1748"/>
                </a:lnTo>
                <a:lnTo>
                  <a:pt x="6726" y="1748"/>
                </a:lnTo>
                <a:lnTo>
                  <a:pt x="6402" y="1427"/>
                </a:lnTo>
                <a:lnTo>
                  <a:pt x="6087" y="1115"/>
                </a:lnTo>
                <a:lnTo>
                  <a:pt x="6085" y="1155"/>
                </a:lnTo>
                <a:lnTo>
                  <a:pt x="6085" y="1559"/>
                </a:lnTo>
                <a:lnTo>
                  <a:pt x="6088" y="1611"/>
                </a:lnTo>
                <a:lnTo>
                  <a:pt x="6091" y="1653"/>
                </a:lnTo>
                <a:lnTo>
                  <a:pt x="6097" y="1686"/>
                </a:lnTo>
                <a:lnTo>
                  <a:pt x="6102" y="1711"/>
                </a:lnTo>
                <a:lnTo>
                  <a:pt x="6114" y="1740"/>
                </a:lnTo>
                <a:lnTo>
                  <a:pt x="6119" y="1748"/>
                </a:lnTo>
                <a:lnTo>
                  <a:pt x="5971" y="1748"/>
                </a:lnTo>
                <a:lnTo>
                  <a:pt x="5975" y="1740"/>
                </a:lnTo>
                <a:lnTo>
                  <a:pt x="5988" y="1711"/>
                </a:lnTo>
                <a:lnTo>
                  <a:pt x="5994" y="1686"/>
                </a:lnTo>
                <a:lnTo>
                  <a:pt x="5999" y="1653"/>
                </a:lnTo>
                <a:lnTo>
                  <a:pt x="6002" y="1634"/>
                </a:lnTo>
                <a:lnTo>
                  <a:pt x="6003" y="1611"/>
                </a:lnTo>
                <a:lnTo>
                  <a:pt x="6004" y="1559"/>
                </a:lnTo>
                <a:lnTo>
                  <a:pt x="6007" y="1154"/>
                </a:lnTo>
                <a:lnTo>
                  <a:pt x="6005" y="1083"/>
                </a:lnTo>
                <a:lnTo>
                  <a:pt x="5998" y="1032"/>
                </a:lnTo>
                <a:lnTo>
                  <a:pt x="5956" y="994"/>
                </a:lnTo>
                <a:lnTo>
                  <a:pt x="5921" y="964"/>
                </a:lnTo>
                <a:lnTo>
                  <a:pt x="6268" y="964"/>
                </a:lnTo>
                <a:lnTo>
                  <a:pt x="6932" y="1601"/>
                </a:lnTo>
                <a:lnTo>
                  <a:pt x="6933" y="1559"/>
                </a:lnTo>
                <a:lnTo>
                  <a:pt x="6937" y="1154"/>
                </a:lnTo>
                <a:lnTo>
                  <a:pt x="6935" y="1102"/>
                </a:lnTo>
                <a:lnTo>
                  <a:pt x="6931" y="1060"/>
                </a:lnTo>
                <a:lnTo>
                  <a:pt x="6925" y="1027"/>
                </a:lnTo>
                <a:lnTo>
                  <a:pt x="6920" y="1002"/>
                </a:lnTo>
                <a:lnTo>
                  <a:pt x="6908" y="972"/>
                </a:lnTo>
                <a:lnTo>
                  <a:pt x="6903" y="964"/>
                </a:lnTo>
                <a:lnTo>
                  <a:pt x="7048" y="964"/>
                </a:lnTo>
                <a:lnTo>
                  <a:pt x="7043" y="972"/>
                </a:lnTo>
                <a:lnTo>
                  <a:pt x="7032" y="1002"/>
                </a:lnTo>
                <a:lnTo>
                  <a:pt x="7025" y="1027"/>
                </a:lnTo>
                <a:lnTo>
                  <a:pt x="7020" y="1060"/>
                </a:lnTo>
                <a:lnTo>
                  <a:pt x="7018" y="1080"/>
                </a:lnTo>
                <a:lnTo>
                  <a:pt x="7016" y="1103"/>
                </a:lnTo>
                <a:lnTo>
                  <a:pt x="7015" y="1155"/>
                </a:lnTo>
                <a:lnTo>
                  <a:pt x="7015" y="1559"/>
                </a:lnTo>
                <a:close/>
                <a:moveTo>
                  <a:pt x="7750" y="964"/>
                </a:moveTo>
                <a:lnTo>
                  <a:pt x="7855" y="969"/>
                </a:lnTo>
                <a:lnTo>
                  <a:pt x="7905" y="973"/>
                </a:lnTo>
                <a:lnTo>
                  <a:pt x="7955" y="981"/>
                </a:lnTo>
                <a:lnTo>
                  <a:pt x="8002" y="990"/>
                </a:lnTo>
                <a:lnTo>
                  <a:pt x="8047" y="1003"/>
                </a:lnTo>
                <a:lnTo>
                  <a:pt x="8090" y="1018"/>
                </a:lnTo>
                <a:lnTo>
                  <a:pt x="8129" y="1036"/>
                </a:lnTo>
                <a:lnTo>
                  <a:pt x="8166" y="1056"/>
                </a:lnTo>
                <a:lnTo>
                  <a:pt x="8183" y="1068"/>
                </a:lnTo>
                <a:lnTo>
                  <a:pt x="8199" y="1079"/>
                </a:lnTo>
                <a:lnTo>
                  <a:pt x="8227" y="1106"/>
                </a:lnTo>
                <a:lnTo>
                  <a:pt x="8240" y="1120"/>
                </a:lnTo>
                <a:lnTo>
                  <a:pt x="8252" y="1136"/>
                </a:lnTo>
                <a:lnTo>
                  <a:pt x="8271" y="1169"/>
                </a:lnTo>
                <a:lnTo>
                  <a:pt x="8286" y="1205"/>
                </a:lnTo>
                <a:lnTo>
                  <a:pt x="8294" y="1246"/>
                </a:lnTo>
                <a:lnTo>
                  <a:pt x="8296" y="1267"/>
                </a:lnTo>
                <a:lnTo>
                  <a:pt x="8297" y="1289"/>
                </a:lnTo>
                <a:lnTo>
                  <a:pt x="8295" y="1333"/>
                </a:lnTo>
                <a:lnTo>
                  <a:pt x="8291" y="1355"/>
                </a:lnTo>
                <a:lnTo>
                  <a:pt x="8287" y="1376"/>
                </a:lnTo>
                <a:lnTo>
                  <a:pt x="8274" y="1418"/>
                </a:lnTo>
                <a:lnTo>
                  <a:pt x="8257" y="1460"/>
                </a:lnTo>
                <a:lnTo>
                  <a:pt x="8246" y="1481"/>
                </a:lnTo>
                <a:lnTo>
                  <a:pt x="8235" y="1500"/>
                </a:lnTo>
                <a:lnTo>
                  <a:pt x="8208" y="1537"/>
                </a:lnTo>
                <a:lnTo>
                  <a:pt x="8176" y="1574"/>
                </a:lnTo>
                <a:lnTo>
                  <a:pt x="8138" y="1608"/>
                </a:lnTo>
                <a:lnTo>
                  <a:pt x="8118" y="1622"/>
                </a:lnTo>
                <a:lnTo>
                  <a:pt x="8098" y="1638"/>
                </a:lnTo>
                <a:lnTo>
                  <a:pt x="8075" y="1652"/>
                </a:lnTo>
                <a:lnTo>
                  <a:pt x="8051" y="1666"/>
                </a:lnTo>
                <a:lnTo>
                  <a:pt x="8026" y="1678"/>
                </a:lnTo>
                <a:lnTo>
                  <a:pt x="8000" y="1691"/>
                </a:lnTo>
                <a:lnTo>
                  <a:pt x="7973" y="1701"/>
                </a:lnTo>
                <a:lnTo>
                  <a:pt x="7945" y="1711"/>
                </a:lnTo>
                <a:lnTo>
                  <a:pt x="7886" y="1727"/>
                </a:lnTo>
                <a:lnTo>
                  <a:pt x="7821" y="1739"/>
                </a:lnTo>
                <a:lnTo>
                  <a:pt x="7753" y="1747"/>
                </a:lnTo>
                <a:lnTo>
                  <a:pt x="7717" y="1750"/>
                </a:lnTo>
                <a:lnTo>
                  <a:pt x="7679" y="1750"/>
                </a:lnTo>
                <a:lnTo>
                  <a:pt x="7513" y="1750"/>
                </a:lnTo>
                <a:lnTo>
                  <a:pt x="7203" y="1750"/>
                </a:lnTo>
                <a:lnTo>
                  <a:pt x="7208" y="1742"/>
                </a:lnTo>
                <a:lnTo>
                  <a:pt x="7212" y="1730"/>
                </a:lnTo>
                <a:lnTo>
                  <a:pt x="7218" y="1712"/>
                </a:lnTo>
                <a:lnTo>
                  <a:pt x="7224" y="1687"/>
                </a:lnTo>
                <a:lnTo>
                  <a:pt x="7228" y="1654"/>
                </a:lnTo>
                <a:lnTo>
                  <a:pt x="7232" y="1611"/>
                </a:lnTo>
                <a:lnTo>
                  <a:pt x="7233" y="1559"/>
                </a:lnTo>
                <a:lnTo>
                  <a:pt x="7236" y="1154"/>
                </a:lnTo>
                <a:lnTo>
                  <a:pt x="7235" y="1102"/>
                </a:lnTo>
                <a:lnTo>
                  <a:pt x="7232" y="1060"/>
                </a:lnTo>
                <a:lnTo>
                  <a:pt x="7226" y="1027"/>
                </a:lnTo>
                <a:lnTo>
                  <a:pt x="7219" y="1002"/>
                </a:lnTo>
                <a:lnTo>
                  <a:pt x="7208" y="972"/>
                </a:lnTo>
                <a:lnTo>
                  <a:pt x="7203" y="964"/>
                </a:lnTo>
                <a:lnTo>
                  <a:pt x="7513" y="964"/>
                </a:lnTo>
                <a:lnTo>
                  <a:pt x="7750" y="964"/>
                </a:lnTo>
                <a:close/>
                <a:moveTo>
                  <a:pt x="7712" y="1703"/>
                </a:moveTo>
                <a:lnTo>
                  <a:pt x="7753" y="1701"/>
                </a:lnTo>
                <a:lnTo>
                  <a:pt x="7792" y="1696"/>
                </a:lnTo>
                <a:lnTo>
                  <a:pt x="7827" y="1688"/>
                </a:lnTo>
                <a:lnTo>
                  <a:pt x="7860" y="1678"/>
                </a:lnTo>
                <a:lnTo>
                  <a:pt x="7889" y="1664"/>
                </a:lnTo>
                <a:lnTo>
                  <a:pt x="7915" y="1649"/>
                </a:lnTo>
                <a:lnTo>
                  <a:pt x="7940" y="1629"/>
                </a:lnTo>
                <a:lnTo>
                  <a:pt x="7962" y="1609"/>
                </a:lnTo>
                <a:lnTo>
                  <a:pt x="7980" y="1585"/>
                </a:lnTo>
                <a:lnTo>
                  <a:pt x="7996" y="1560"/>
                </a:lnTo>
                <a:lnTo>
                  <a:pt x="8009" y="1533"/>
                </a:lnTo>
                <a:lnTo>
                  <a:pt x="8021" y="1503"/>
                </a:lnTo>
                <a:lnTo>
                  <a:pt x="8030" y="1473"/>
                </a:lnTo>
                <a:lnTo>
                  <a:pt x="8035" y="1440"/>
                </a:lnTo>
                <a:lnTo>
                  <a:pt x="8039" y="1407"/>
                </a:lnTo>
                <a:lnTo>
                  <a:pt x="8040" y="1371"/>
                </a:lnTo>
                <a:lnTo>
                  <a:pt x="8038" y="1325"/>
                </a:lnTo>
                <a:lnTo>
                  <a:pt x="8032" y="1283"/>
                </a:lnTo>
                <a:lnTo>
                  <a:pt x="8027" y="1264"/>
                </a:lnTo>
                <a:lnTo>
                  <a:pt x="8022" y="1245"/>
                </a:lnTo>
                <a:lnTo>
                  <a:pt x="8015" y="1226"/>
                </a:lnTo>
                <a:lnTo>
                  <a:pt x="8008" y="1209"/>
                </a:lnTo>
                <a:lnTo>
                  <a:pt x="8000" y="1194"/>
                </a:lnTo>
                <a:lnTo>
                  <a:pt x="7991" y="1178"/>
                </a:lnTo>
                <a:lnTo>
                  <a:pt x="7982" y="1163"/>
                </a:lnTo>
                <a:lnTo>
                  <a:pt x="7972" y="1148"/>
                </a:lnTo>
                <a:lnTo>
                  <a:pt x="7949" y="1122"/>
                </a:lnTo>
                <a:lnTo>
                  <a:pt x="7923" y="1099"/>
                </a:lnTo>
                <a:lnTo>
                  <a:pt x="7896" y="1079"/>
                </a:lnTo>
                <a:lnTo>
                  <a:pt x="7866" y="1062"/>
                </a:lnTo>
                <a:lnTo>
                  <a:pt x="7835" y="1048"/>
                </a:lnTo>
                <a:lnTo>
                  <a:pt x="7802" y="1036"/>
                </a:lnTo>
                <a:lnTo>
                  <a:pt x="7767" y="1027"/>
                </a:lnTo>
                <a:lnTo>
                  <a:pt x="7731" y="1021"/>
                </a:lnTo>
                <a:lnTo>
                  <a:pt x="7695" y="1018"/>
                </a:lnTo>
                <a:lnTo>
                  <a:pt x="7658" y="1015"/>
                </a:lnTo>
                <a:lnTo>
                  <a:pt x="7620" y="1015"/>
                </a:lnTo>
                <a:lnTo>
                  <a:pt x="7580" y="1019"/>
                </a:lnTo>
                <a:lnTo>
                  <a:pt x="7535" y="1026"/>
                </a:lnTo>
                <a:lnTo>
                  <a:pt x="7490" y="1037"/>
                </a:lnTo>
                <a:lnTo>
                  <a:pt x="7484" y="1087"/>
                </a:lnTo>
                <a:lnTo>
                  <a:pt x="7482" y="1155"/>
                </a:lnTo>
                <a:lnTo>
                  <a:pt x="7482" y="1559"/>
                </a:lnTo>
                <a:lnTo>
                  <a:pt x="7483" y="1608"/>
                </a:lnTo>
                <a:lnTo>
                  <a:pt x="7487" y="1647"/>
                </a:lnTo>
                <a:lnTo>
                  <a:pt x="7507" y="1660"/>
                </a:lnTo>
                <a:lnTo>
                  <a:pt x="7530" y="1670"/>
                </a:lnTo>
                <a:lnTo>
                  <a:pt x="7553" y="1679"/>
                </a:lnTo>
                <a:lnTo>
                  <a:pt x="7580" y="1687"/>
                </a:lnTo>
                <a:lnTo>
                  <a:pt x="7609" y="1694"/>
                </a:lnTo>
                <a:lnTo>
                  <a:pt x="7640" y="1698"/>
                </a:lnTo>
                <a:lnTo>
                  <a:pt x="7675" y="1702"/>
                </a:lnTo>
                <a:lnTo>
                  <a:pt x="7712" y="1703"/>
                </a:lnTo>
                <a:close/>
                <a:moveTo>
                  <a:pt x="8688" y="1697"/>
                </a:moveTo>
                <a:lnTo>
                  <a:pt x="8840" y="1698"/>
                </a:lnTo>
                <a:lnTo>
                  <a:pt x="8966" y="1698"/>
                </a:lnTo>
                <a:lnTo>
                  <a:pt x="9020" y="1696"/>
                </a:lnTo>
                <a:lnTo>
                  <a:pt x="9069" y="1693"/>
                </a:lnTo>
                <a:lnTo>
                  <a:pt x="9113" y="1687"/>
                </a:lnTo>
                <a:lnTo>
                  <a:pt x="9153" y="1678"/>
                </a:lnTo>
                <a:lnTo>
                  <a:pt x="9190" y="1667"/>
                </a:lnTo>
                <a:lnTo>
                  <a:pt x="9224" y="1652"/>
                </a:lnTo>
                <a:lnTo>
                  <a:pt x="9256" y="1633"/>
                </a:lnTo>
                <a:lnTo>
                  <a:pt x="9286" y="1609"/>
                </a:lnTo>
                <a:lnTo>
                  <a:pt x="9315" y="1580"/>
                </a:lnTo>
                <a:lnTo>
                  <a:pt x="9344" y="1546"/>
                </a:lnTo>
                <a:lnTo>
                  <a:pt x="9372" y="1507"/>
                </a:lnTo>
                <a:lnTo>
                  <a:pt x="9401" y="1460"/>
                </a:lnTo>
                <a:lnTo>
                  <a:pt x="9442" y="1465"/>
                </a:lnTo>
                <a:lnTo>
                  <a:pt x="9393" y="1753"/>
                </a:lnTo>
                <a:lnTo>
                  <a:pt x="8897" y="1751"/>
                </a:lnTo>
                <a:lnTo>
                  <a:pt x="8400" y="1748"/>
                </a:lnTo>
                <a:lnTo>
                  <a:pt x="8405" y="1740"/>
                </a:lnTo>
                <a:lnTo>
                  <a:pt x="8414" y="1711"/>
                </a:lnTo>
                <a:lnTo>
                  <a:pt x="8418" y="1686"/>
                </a:lnTo>
                <a:lnTo>
                  <a:pt x="8423" y="1653"/>
                </a:lnTo>
                <a:lnTo>
                  <a:pt x="8426" y="1611"/>
                </a:lnTo>
                <a:lnTo>
                  <a:pt x="8428" y="1559"/>
                </a:lnTo>
                <a:lnTo>
                  <a:pt x="8431" y="1154"/>
                </a:lnTo>
                <a:lnTo>
                  <a:pt x="8430" y="1102"/>
                </a:lnTo>
                <a:lnTo>
                  <a:pt x="8425" y="1060"/>
                </a:lnTo>
                <a:lnTo>
                  <a:pt x="8415" y="1002"/>
                </a:lnTo>
                <a:lnTo>
                  <a:pt x="8405" y="972"/>
                </a:lnTo>
                <a:lnTo>
                  <a:pt x="8400" y="964"/>
                </a:lnTo>
                <a:lnTo>
                  <a:pt x="8874" y="964"/>
                </a:lnTo>
                <a:lnTo>
                  <a:pt x="9349" y="964"/>
                </a:lnTo>
                <a:lnTo>
                  <a:pt x="9398" y="1249"/>
                </a:lnTo>
                <a:lnTo>
                  <a:pt x="9356" y="1254"/>
                </a:lnTo>
                <a:lnTo>
                  <a:pt x="9329" y="1211"/>
                </a:lnTo>
                <a:lnTo>
                  <a:pt x="9302" y="1173"/>
                </a:lnTo>
                <a:lnTo>
                  <a:pt x="9274" y="1140"/>
                </a:lnTo>
                <a:lnTo>
                  <a:pt x="9261" y="1125"/>
                </a:lnTo>
                <a:lnTo>
                  <a:pt x="9246" y="1113"/>
                </a:lnTo>
                <a:lnTo>
                  <a:pt x="9218" y="1089"/>
                </a:lnTo>
                <a:lnTo>
                  <a:pt x="9187" y="1070"/>
                </a:lnTo>
                <a:lnTo>
                  <a:pt x="9154" y="1054"/>
                </a:lnTo>
                <a:lnTo>
                  <a:pt x="9119" y="1042"/>
                </a:lnTo>
                <a:lnTo>
                  <a:pt x="9081" y="1032"/>
                </a:lnTo>
                <a:lnTo>
                  <a:pt x="9040" y="1026"/>
                </a:lnTo>
                <a:lnTo>
                  <a:pt x="8994" y="1021"/>
                </a:lnTo>
                <a:lnTo>
                  <a:pt x="8943" y="1018"/>
                </a:lnTo>
                <a:lnTo>
                  <a:pt x="8828" y="1015"/>
                </a:lnTo>
                <a:lnTo>
                  <a:pt x="8688" y="1015"/>
                </a:lnTo>
                <a:lnTo>
                  <a:pt x="8680" y="1071"/>
                </a:lnTo>
                <a:lnTo>
                  <a:pt x="8678" y="1110"/>
                </a:lnTo>
                <a:lnTo>
                  <a:pt x="8677" y="1155"/>
                </a:lnTo>
                <a:lnTo>
                  <a:pt x="8677" y="1308"/>
                </a:lnTo>
                <a:lnTo>
                  <a:pt x="9308" y="1308"/>
                </a:lnTo>
                <a:lnTo>
                  <a:pt x="9308" y="1360"/>
                </a:lnTo>
                <a:lnTo>
                  <a:pt x="8677" y="1360"/>
                </a:lnTo>
                <a:lnTo>
                  <a:pt x="8677" y="1559"/>
                </a:lnTo>
                <a:lnTo>
                  <a:pt x="8678" y="1604"/>
                </a:lnTo>
                <a:lnTo>
                  <a:pt x="8680" y="1642"/>
                </a:lnTo>
                <a:lnTo>
                  <a:pt x="8684" y="1672"/>
                </a:lnTo>
                <a:lnTo>
                  <a:pt x="8688" y="16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7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2F2B63E-0CF4-43E4-BECC-91438CF8411E}" type="datetime1">
              <a:rPr lang="fi-FI" smtClean="0"/>
              <a:t>5.5.2022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E03ACF2E-FEC0-4A27-99FC-D5551D174BE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329941" y="6325200"/>
            <a:ext cx="1094799" cy="183600"/>
          </a:xfrm>
          <a:custGeom>
            <a:avLst/>
            <a:gdLst>
              <a:gd name="T0" fmla="*/ 10196 w 10625"/>
              <a:gd name="T1" fmla="*/ 1559 h 1779"/>
              <a:gd name="T2" fmla="*/ 9754 w 10625"/>
              <a:gd name="T3" fmla="*/ 1046 h 1779"/>
              <a:gd name="T4" fmla="*/ 37 w 10625"/>
              <a:gd name="T5" fmla="*/ 799 h 1779"/>
              <a:gd name="T6" fmla="*/ 389 w 10625"/>
              <a:gd name="T7" fmla="*/ 364 h 1779"/>
              <a:gd name="T8" fmla="*/ 1109 w 10625"/>
              <a:gd name="T9" fmla="*/ 803 h 1779"/>
              <a:gd name="T10" fmla="*/ 307 w 10625"/>
              <a:gd name="T11" fmla="*/ 732 h 1779"/>
              <a:gd name="T12" fmla="*/ 2349 w 10625"/>
              <a:gd name="T13" fmla="*/ 282 h 1779"/>
              <a:gd name="T14" fmla="*/ 2020 w 10625"/>
              <a:gd name="T15" fmla="*/ 801 h 1779"/>
              <a:gd name="T16" fmla="*/ 1125 w 10625"/>
              <a:gd name="T17" fmla="*/ 471 h 1779"/>
              <a:gd name="T18" fmla="*/ 1782 w 10625"/>
              <a:gd name="T19" fmla="*/ 0 h 1779"/>
              <a:gd name="T20" fmla="*/ 2104 w 10625"/>
              <a:gd name="T21" fmla="*/ 369 h 1779"/>
              <a:gd name="T22" fmla="*/ 1471 w 10625"/>
              <a:gd name="T23" fmla="*/ 125 h 1779"/>
              <a:gd name="T24" fmla="*/ 1563 w 10625"/>
              <a:gd name="T25" fmla="*/ 690 h 1779"/>
              <a:gd name="T26" fmla="*/ 3955 w 10625"/>
              <a:gd name="T27" fmla="*/ 715 h 1779"/>
              <a:gd name="T28" fmla="*/ 2526 w 10625"/>
              <a:gd name="T29" fmla="*/ 758 h 1779"/>
              <a:gd name="T30" fmla="*/ 3572 w 10625"/>
              <a:gd name="T31" fmla="*/ 263 h 1779"/>
              <a:gd name="T32" fmla="*/ 4947 w 10625"/>
              <a:gd name="T33" fmla="*/ 113 h 1779"/>
              <a:gd name="T34" fmla="*/ 5550 w 10625"/>
              <a:gd name="T35" fmla="*/ 74 h 1779"/>
              <a:gd name="T36" fmla="*/ 5901 w 10625"/>
              <a:gd name="T37" fmla="*/ 770 h 1779"/>
              <a:gd name="T38" fmla="*/ 6159 w 10625"/>
              <a:gd name="T39" fmla="*/ 147 h 1779"/>
              <a:gd name="T40" fmla="*/ 6118 w 10625"/>
              <a:gd name="T41" fmla="*/ 736 h 1779"/>
              <a:gd name="T42" fmla="*/ 5311 w 10625"/>
              <a:gd name="T43" fmla="*/ 651 h 1779"/>
              <a:gd name="T44" fmla="*/ 6407 w 10625"/>
              <a:gd name="T45" fmla="*/ 836 h 1779"/>
              <a:gd name="T46" fmla="*/ 7345 w 10625"/>
              <a:gd name="T47" fmla="*/ 60 h 1779"/>
              <a:gd name="T48" fmla="*/ 991 w 10625"/>
              <a:gd name="T49" fmla="*/ 1254 h 1779"/>
              <a:gd name="T50" fmla="*/ 277 w 10625"/>
              <a:gd name="T51" fmla="*/ 1405 h 1779"/>
              <a:gd name="T52" fmla="*/ 1788 w 10625"/>
              <a:gd name="T53" fmla="*/ 927 h 1779"/>
              <a:gd name="T54" fmla="*/ 2368 w 10625"/>
              <a:gd name="T55" fmla="*/ 1365 h 1779"/>
              <a:gd name="T56" fmla="*/ 1609 w 10625"/>
              <a:gd name="T57" fmla="*/ 1771 h 1779"/>
              <a:gd name="T58" fmla="*/ 1165 w 10625"/>
              <a:gd name="T59" fmla="*/ 1222 h 1779"/>
              <a:gd name="T60" fmla="*/ 1943 w 10625"/>
              <a:gd name="T61" fmla="*/ 1684 h 1779"/>
              <a:gd name="T62" fmla="*/ 2029 w 10625"/>
              <a:gd name="T63" fmla="*/ 1182 h 1779"/>
              <a:gd name="T64" fmla="*/ 1398 w 10625"/>
              <a:gd name="T65" fmla="*/ 1124 h 1779"/>
              <a:gd name="T66" fmla="*/ 1721 w 10625"/>
              <a:gd name="T67" fmla="*/ 1685 h 1779"/>
              <a:gd name="T68" fmla="*/ 3428 w 10625"/>
              <a:gd name="T69" fmla="*/ 1624 h 1779"/>
              <a:gd name="T70" fmla="*/ 2783 w 10625"/>
              <a:gd name="T71" fmla="*/ 1397 h 1779"/>
              <a:gd name="T72" fmla="*/ 2485 w 10625"/>
              <a:gd name="T73" fmla="*/ 1013 h 1779"/>
              <a:gd name="T74" fmla="*/ 3498 w 10625"/>
              <a:gd name="T75" fmla="*/ 1124 h 1779"/>
              <a:gd name="T76" fmla="*/ 3191 w 10625"/>
              <a:gd name="T77" fmla="*/ 1087 h 1779"/>
              <a:gd name="T78" fmla="*/ 2918 w 10625"/>
              <a:gd name="T79" fmla="*/ 1384 h 1779"/>
              <a:gd name="T80" fmla="*/ 4736 w 10625"/>
              <a:gd name="T81" fmla="*/ 1593 h 1779"/>
              <a:gd name="T82" fmla="*/ 3731 w 10625"/>
              <a:gd name="T83" fmla="*/ 1611 h 1779"/>
              <a:gd name="T84" fmla="*/ 4623 w 10625"/>
              <a:gd name="T85" fmla="*/ 1056 h 1779"/>
              <a:gd name="T86" fmla="*/ 4027 w 10625"/>
              <a:gd name="T87" fmla="*/ 1314 h 1779"/>
              <a:gd name="T88" fmla="*/ 4410 w 10625"/>
              <a:gd name="T89" fmla="*/ 1103 h 1779"/>
              <a:gd name="T90" fmla="*/ 4451 w 10625"/>
              <a:gd name="T91" fmla="*/ 1646 h 1779"/>
              <a:gd name="T92" fmla="*/ 4149 w 10625"/>
              <a:gd name="T93" fmla="*/ 1364 h 1779"/>
              <a:gd name="T94" fmla="*/ 5827 w 10625"/>
              <a:gd name="T95" fmla="*/ 1305 h 1779"/>
              <a:gd name="T96" fmla="*/ 5296 w 10625"/>
              <a:gd name="T97" fmla="*/ 1763 h 1779"/>
              <a:gd name="T98" fmla="*/ 4844 w 10625"/>
              <a:gd name="T99" fmla="*/ 1004 h 1779"/>
              <a:gd name="T100" fmla="*/ 5252 w 10625"/>
              <a:gd name="T101" fmla="*/ 1663 h 1779"/>
              <a:gd name="T102" fmla="*/ 5742 w 10625"/>
              <a:gd name="T103" fmla="*/ 1373 h 1779"/>
              <a:gd name="T104" fmla="*/ 6087 w 10625"/>
              <a:gd name="T105" fmla="*/ 1115 h 1779"/>
              <a:gd name="T106" fmla="*/ 5921 w 10625"/>
              <a:gd name="T107" fmla="*/ 964 h 1779"/>
              <a:gd name="T108" fmla="*/ 7855 w 10625"/>
              <a:gd name="T109" fmla="*/ 969 h 1779"/>
              <a:gd name="T110" fmla="*/ 8274 w 10625"/>
              <a:gd name="T111" fmla="*/ 1418 h 1779"/>
              <a:gd name="T112" fmla="*/ 7203 w 10625"/>
              <a:gd name="T113" fmla="*/ 1750 h 1779"/>
              <a:gd name="T114" fmla="*/ 7860 w 10625"/>
              <a:gd name="T115" fmla="*/ 1678 h 1779"/>
              <a:gd name="T116" fmla="*/ 7982 w 10625"/>
              <a:gd name="T117" fmla="*/ 1163 h 1779"/>
              <a:gd name="T118" fmla="*/ 7507 w 10625"/>
              <a:gd name="T119" fmla="*/ 1660 h 1779"/>
              <a:gd name="T120" fmla="*/ 9372 w 10625"/>
              <a:gd name="T121" fmla="*/ 1507 h 1779"/>
              <a:gd name="T122" fmla="*/ 9356 w 10625"/>
              <a:gd name="T123" fmla="*/ 1254 h 1779"/>
              <a:gd name="T124" fmla="*/ 9308 w 10625"/>
              <a:gd name="T125" fmla="*/ 1360 h 1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625" h="1779">
                <a:moveTo>
                  <a:pt x="10575" y="961"/>
                </a:moveTo>
                <a:lnTo>
                  <a:pt x="10625" y="1249"/>
                </a:lnTo>
                <a:lnTo>
                  <a:pt x="10605" y="1254"/>
                </a:lnTo>
                <a:lnTo>
                  <a:pt x="10563" y="1190"/>
                </a:lnTo>
                <a:lnTo>
                  <a:pt x="10543" y="1163"/>
                </a:lnTo>
                <a:lnTo>
                  <a:pt x="10524" y="1139"/>
                </a:lnTo>
                <a:lnTo>
                  <a:pt x="10503" y="1118"/>
                </a:lnTo>
                <a:lnTo>
                  <a:pt x="10482" y="1099"/>
                </a:lnTo>
                <a:lnTo>
                  <a:pt x="10461" y="1082"/>
                </a:lnTo>
                <a:lnTo>
                  <a:pt x="10439" y="1069"/>
                </a:lnTo>
                <a:lnTo>
                  <a:pt x="10416" y="1056"/>
                </a:lnTo>
                <a:lnTo>
                  <a:pt x="10391" y="1046"/>
                </a:lnTo>
                <a:lnTo>
                  <a:pt x="10366" y="1038"/>
                </a:lnTo>
                <a:lnTo>
                  <a:pt x="10339" y="1030"/>
                </a:lnTo>
                <a:lnTo>
                  <a:pt x="10309" y="1026"/>
                </a:lnTo>
                <a:lnTo>
                  <a:pt x="10278" y="1021"/>
                </a:lnTo>
                <a:lnTo>
                  <a:pt x="10207" y="1015"/>
                </a:lnTo>
                <a:lnTo>
                  <a:pt x="10199" y="1072"/>
                </a:lnTo>
                <a:lnTo>
                  <a:pt x="10197" y="1110"/>
                </a:lnTo>
                <a:lnTo>
                  <a:pt x="10196" y="1155"/>
                </a:lnTo>
                <a:lnTo>
                  <a:pt x="10196" y="1559"/>
                </a:lnTo>
                <a:lnTo>
                  <a:pt x="10197" y="1611"/>
                </a:lnTo>
                <a:lnTo>
                  <a:pt x="10201" y="1653"/>
                </a:lnTo>
                <a:lnTo>
                  <a:pt x="10211" y="1711"/>
                </a:lnTo>
                <a:lnTo>
                  <a:pt x="10221" y="1740"/>
                </a:lnTo>
                <a:lnTo>
                  <a:pt x="10227" y="1748"/>
                </a:lnTo>
                <a:lnTo>
                  <a:pt x="9919" y="1748"/>
                </a:lnTo>
                <a:lnTo>
                  <a:pt x="9924" y="1740"/>
                </a:lnTo>
                <a:lnTo>
                  <a:pt x="9933" y="1711"/>
                </a:lnTo>
                <a:lnTo>
                  <a:pt x="9938" y="1686"/>
                </a:lnTo>
                <a:lnTo>
                  <a:pt x="9942" y="1653"/>
                </a:lnTo>
                <a:lnTo>
                  <a:pt x="9945" y="1611"/>
                </a:lnTo>
                <a:lnTo>
                  <a:pt x="9947" y="1559"/>
                </a:lnTo>
                <a:lnTo>
                  <a:pt x="9950" y="1154"/>
                </a:lnTo>
                <a:lnTo>
                  <a:pt x="9949" y="1108"/>
                </a:lnTo>
                <a:lnTo>
                  <a:pt x="9947" y="1071"/>
                </a:lnTo>
                <a:lnTo>
                  <a:pt x="9943" y="1040"/>
                </a:lnTo>
                <a:lnTo>
                  <a:pt x="9939" y="1015"/>
                </a:lnTo>
                <a:lnTo>
                  <a:pt x="9902" y="1018"/>
                </a:lnTo>
                <a:lnTo>
                  <a:pt x="9868" y="1021"/>
                </a:lnTo>
                <a:lnTo>
                  <a:pt x="9807" y="1030"/>
                </a:lnTo>
                <a:lnTo>
                  <a:pt x="9754" y="1046"/>
                </a:lnTo>
                <a:lnTo>
                  <a:pt x="9729" y="1056"/>
                </a:lnTo>
                <a:lnTo>
                  <a:pt x="9706" y="1069"/>
                </a:lnTo>
                <a:lnTo>
                  <a:pt x="9685" y="1082"/>
                </a:lnTo>
                <a:lnTo>
                  <a:pt x="9663" y="1099"/>
                </a:lnTo>
                <a:lnTo>
                  <a:pt x="9643" y="1118"/>
                </a:lnTo>
                <a:lnTo>
                  <a:pt x="9622" y="1139"/>
                </a:lnTo>
                <a:lnTo>
                  <a:pt x="9602" y="1163"/>
                </a:lnTo>
                <a:lnTo>
                  <a:pt x="9583" y="1190"/>
                </a:lnTo>
                <a:lnTo>
                  <a:pt x="9541" y="1254"/>
                </a:lnTo>
                <a:lnTo>
                  <a:pt x="9521" y="1249"/>
                </a:lnTo>
                <a:lnTo>
                  <a:pt x="9571" y="961"/>
                </a:lnTo>
                <a:lnTo>
                  <a:pt x="10072" y="964"/>
                </a:lnTo>
                <a:lnTo>
                  <a:pt x="10575" y="961"/>
                </a:lnTo>
                <a:close/>
                <a:moveTo>
                  <a:pt x="7595" y="248"/>
                </a:moveTo>
                <a:lnTo>
                  <a:pt x="7735" y="437"/>
                </a:lnTo>
                <a:lnTo>
                  <a:pt x="7595" y="609"/>
                </a:lnTo>
                <a:lnTo>
                  <a:pt x="7595" y="248"/>
                </a:lnTo>
                <a:close/>
                <a:moveTo>
                  <a:pt x="23" y="836"/>
                </a:moveTo>
                <a:lnTo>
                  <a:pt x="27" y="828"/>
                </a:lnTo>
                <a:lnTo>
                  <a:pt x="32" y="817"/>
                </a:lnTo>
                <a:lnTo>
                  <a:pt x="37" y="799"/>
                </a:lnTo>
                <a:lnTo>
                  <a:pt x="43" y="774"/>
                </a:lnTo>
                <a:lnTo>
                  <a:pt x="48" y="741"/>
                </a:lnTo>
                <a:lnTo>
                  <a:pt x="51" y="699"/>
                </a:lnTo>
                <a:lnTo>
                  <a:pt x="52" y="647"/>
                </a:lnTo>
                <a:lnTo>
                  <a:pt x="56" y="242"/>
                </a:lnTo>
                <a:lnTo>
                  <a:pt x="54" y="189"/>
                </a:lnTo>
                <a:lnTo>
                  <a:pt x="51" y="147"/>
                </a:lnTo>
                <a:lnTo>
                  <a:pt x="45" y="113"/>
                </a:lnTo>
                <a:lnTo>
                  <a:pt x="40" y="90"/>
                </a:lnTo>
                <a:lnTo>
                  <a:pt x="27" y="60"/>
                </a:lnTo>
                <a:lnTo>
                  <a:pt x="23" y="52"/>
                </a:lnTo>
                <a:lnTo>
                  <a:pt x="332" y="52"/>
                </a:lnTo>
                <a:lnTo>
                  <a:pt x="328" y="60"/>
                </a:lnTo>
                <a:lnTo>
                  <a:pt x="323" y="71"/>
                </a:lnTo>
                <a:lnTo>
                  <a:pt x="317" y="90"/>
                </a:lnTo>
                <a:lnTo>
                  <a:pt x="312" y="115"/>
                </a:lnTo>
                <a:lnTo>
                  <a:pt x="307" y="147"/>
                </a:lnTo>
                <a:lnTo>
                  <a:pt x="304" y="189"/>
                </a:lnTo>
                <a:lnTo>
                  <a:pt x="303" y="243"/>
                </a:lnTo>
                <a:lnTo>
                  <a:pt x="303" y="408"/>
                </a:lnTo>
                <a:lnTo>
                  <a:pt x="389" y="364"/>
                </a:lnTo>
                <a:lnTo>
                  <a:pt x="485" y="310"/>
                </a:lnTo>
                <a:lnTo>
                  <a:pt x="684" y="192"/>
                </a:lnTo>
                <a:lnTo>
                  <a:pt x="841" y="93"/>
                </a:lnTo>
                <a:lnTo>
                  <a:pt x="906" y="52"/>
                </a:lnTo>
                <a:lnTo>
                  <a:pt x="1092" y="50"/>
                </a:lnTo>
                <a:lnTo>
                  <a:pt x="1092" y="68"/>
                </a:lnTo>
                <a:lnTo>
                  <a:pt x="1071" y="69"/>
                </a:lnTo>
                <a:lnTo>
                  <a:pt x="1050" y="74"/>
                </a:lnTo>
                <a:lnTo>
                  <a:pt x="1000" y="90"/>
                </a:lnTo>
                <a:lnTo>
                  <a:pt x="973" y="101"/>
                </a:lnTo>
                <a:lnTo>
                  <a:pt x="943" y="116"/>
                </a:lnTo>
                <a:lnTo>
                  <a:pt x="879" y="149"/>
                </a:lnTo>
                <a:lnTo>
                  <a:pt x="808" y="189"/>
                </a:lnTo>
                <a:lnTo>
                  <a:pt x="731" y="236"/>
                </a:lnTo>
                <a:lnTo>
                  <a:pt x="562" y="343"/>
                </a:lnTo>
                <a:lnTo>
                  <a:pt x="703" y="476"/>
                </a:lnTo>
                <a:lnTo>
                  <a:pt x="875" y="633"/>
                </a:lnTo>
                <a:lnTo>
                  <a:pt x="961" y="705"/>
                </a:lnTo>
                <a:lnTo>
                  <a:pt x="1041" y="764"/>
                </a:lnTo>
                <a:lnTo>
                  <a:pt x="1077" y="786"/>
                </a:lnTo>
                <a:lnTo>
                  <a:pt x="1109" y="803"/>
                </a:lnTo>
                <a:lnTo>
                  <a:pt x="1137" y="816"/>
                </a:lnTo>
                <a:lnTo>
                  <a:pt x="1150" y="819"/>
                </a:lnTo>
                <a:lnTo>
                  <a:pt x="1161" y="820"/>
                </a:lnTo>
                <a:lnTo>
                  <a:pt x="1161" y="838"/>
                </a:lnTo>
                <a:lnTo>
                  <a:pt x="731" y="840"/>
                </a:lnTo>
                <a:lnTo>
                  <a:pt x="728" y="829"/>
                </a:lnTo>
                <a:lnTo>
                  <a:pt x="718" y="813"/>
                </a:lnTo>
                <a:lnTo>
                  <a:pt x="682" y="767"/>
                </a:lnTo>
                <a:lnTo>
                  <a:pt x="630" y="707"/>
                </a:lnTo>
                <a:lnTo>
                  <a:pt x="567" y="641"/>
                </a:lnTo>
                <a:lnTo>
                  <a:pt x="533" y="608"/>
                </a:lnTo>
                <a:lnTo>
                  <a:pt x="497" y="576"/>
                </a:lnTo>
                <a:lnTo>
                  <a:pt x="461" y="546"/>
                </a:lnTo>
                <a:lnTo>
                  <a:pt x="426" y="518"/>
                </a:lnTo>
                <a:lnTo>
                  <a:pt x="391" y="495"/>
                </a:lnTo>
                <a:lnTo>
                  <a:pt x="359" y="476"/>
                </a:lnTo>
                <a:lnTo>
                  <a:pt x="329" y="463"/>
                </a:lnTo>
                <a:lnTo>
                  <a:pt x="303" y="455"/>
                </a:lnTo>
                <a:lnTo>
                  <a:pt x="303" y="635"/>
                </a:lnTo>
                <a:lnTo>
                  <a:pt x="304" y="689"/>
                </a:lnTo>
                <a:lnTo>
                  <a:pt x="307" y="732"/>
                </a:lnTo>
                <a:lnTo>
                  <a:pt x="312" y="767"/>
                </a:lnTo>
                <a:lnTo>
                  <a:pt x="317" y="793"/>
                </a:lnTo>
                <a:lnTo>
                  <a:pt x="323" y="813"/>
                </a:lnTo>
                <a:lnTo>
                  <a:pt x="328" y="826"/>
                </a:lnTo>
                <a:lnTo>
                  <a:pt x="332" y="836"/>
                </a:lnTo>
                <a:lnTo>
                  <a:pt x="23" y="836"/>
                </a:lnTo>
                <a:close/>
                <a:moveTo>
                  <a:pt x="1782" y="0"/>
                </a:moveTo>
                <a:lnTo>
                  <a:pt x="1844" y="2"/>
                </a:lnTo>
                <a:lnTo>
                  <a:pt x="1905" y="8"/>
                </a:lnTo>
                <a:lnTo>
                  <a:pt x="1961" y="16"/>
                </a:lnTo>
                <a:lnTo>
                  <a:pt x="2016" y="27"/>
                </a:lnTo>
                <a:lnTo>
                  <a:pt x="2068" y="43"/>
                </a:lnTo>
                <a:lnTo>
                  <a:pt x="2115" y="60"/>
                </a:lnTo>
                <a:lnTo>
                  <a:pt x="2160" y="82"/>
                </a:lnTo>
                <a:lnTo>
                  <a:pt x="2200" y="105"/>
                </a:lnTo>
                <a:lnTo>
                  <a:pt x="2238" y="132"/>
                </a:lnTo>
                <a:lnTo>
                  <a:pt x="2271" y="161"/>
                </a:lnTo>
                <a:lnTo>
                  <a:pt x="2299" y="193"/>
                </a:lnTo>
                <a:lnTo>
                  <a:pt x="2323" y="227"/>
                </a:lnTo>
                <a:lnTo>
                  <a:pt x="2341" y="263"/>
                </a:lnTo>
                <a:lnTo>
                  <a:pt x="2349" y="282"/>
                </a:lnTo>
                <a:lnTo>
                  <a:pt x="2355" y="303"/>
                </a:lnTo>
                <a:lnTo>
                  <a:pt x="2359" y="322"/>
                </a:lnTo>
                <a:lnTo>
                  <a:pt x="2363" y="344"/>
                </a:lnTo>
                <a:lnTo>
                  <a:pt x="2365" y="364"/>
                </a:lnTo>
                <a:lnTo>
                  <a:pt x="2366" y="387"/>
                </a:lnTo>
                <a:lnTo>
                  <a:pt x="2365" y="413"/>
                </a:lnTo>
                <a:lnTo>
                  <a:pt x="2363" y="438"/>
                </a:lnTo>
                <a:lnTo>
                  <a:pt x="2358" y="463"/>
                </a:lnTo>
                <a:lnTo>
                  <a:pt x="2352" y="488"/>
                </a:lnTo>
                <a:lnTo>
                  <a:pt x="2344" y="512"/>
                </a:lnTo>
                <a:lnTo>
                  <a:pt x="2335" y="534"/>
                </a:lnTo>
                <a:lnTo>
                  <a:pt x="2313" y="579"/>
                </a:lnTo>
                <a:lnTo>
                  <a:pt x="2299" y="599"/>
                </a:lnTo>
                <a:lnTo>
                  <a:pt x="2283" y="619"/>
                </a:lnTo>
                <a:lnTo>
                  <a:pt x="2267" y="639"/>
                </a:lnTo>
                <a:lnTo>
                  <a:pt x="2250" y="658"/>
                </a:lnTo>
                <a:lnTo>
                  <a:pt x="2212" y="693"/>
                </a:lnTo>
                <a:lnTo>
                  <a:pt x="2169" y="725"/>
                </a:lnTo>
                <a:lnTo>
                  <a:pt x="2122" y="754"/>
                </a:lnTo>
                <a:lnTo>
                  <a:pt x="2072" y="779"/>
                </a:lnTo>
                <a:lnTo>
                  <a:pt x="2020" y="801"/>
                </a:lnTo>
                <a:lnTo>
                  <a:pt x="1965" y="819"/>
                </a:lnTo>
                <a:lnTo>
                  <a:pt x="1907" y="834"/>
                </a:lnTo>
                <a:lnTo>
                  <a:pt x="1848" y="844"/>
                </a:lnTo>
                <a:lnTo>
                  <a:pt x="1787" y="851"/>
                </a:lnTo>
                <a:lnTo>
                  <a:pt x="1725" y="853"/>
                </a:lnTo>
                <a:lnTo>
                  <a:pt x="1663" y="851"/>
                </a:lnTo>
                <a:lnTo>
                  <a:pt x="1603" y="845"/>
                </a:lnTo>
                <a:lnTo>
                  <a:pt x="1544" y="836"/>
                </a:lnTo>
                <a:lnTo>
                  <a:pt x="1488" y="823"/>
                </a:lnTo>
                <a:lnTo>
                  <a:pt x="1436" y="807"/>
                </a:lnTo>
                <a:lnTo>
                  <a:pt x="1386" y="787"/>
                </a:lnTo>
                <a:lnTo>
                  <a:pt x="1340" y="765"/>
                </a:lnTo>
                <a:lnTo>
                  <a:pt x="1298" y="739"/>
                </a:lnTo>
                <a:lnTo>
                  <a:pt x="1259" y="711"/>
                </a:lnTo>
                <a:lnTo>
                  <a:pt x="1224" y="681"/>
                </a:lnTo>
                <a:lnTo>
                  <a:pt x="1195" y="647"/>
                </a:lnTo>
                <a:lnTo>
                  <a:pt x="1170" y="611"/>
                </a:lnTo>
                <a:lnTo>
                  <a:pt x="1151" y="574"/>
                </a:lnTo>
                <a:lnTo>
                  <a:pt x="1136" y="534"/>
                </a:lnTo>
                <a:lnTo>
                  <a:pt x="1127" y="492"/>
                </a:lnTo>
                <a:lnTo>
                  <a:pt x="1125" y="471"/>
                </a:lnTo>
                <a:lnTo>
                  <a:pt x="1123" y="449"/>
                </a:lnTo>
                <a:lnTo>
                  <a:pt x="1125" y="423"/>
                </a:lnTo>
                <a:lnTo>
                  <a:pt x="1127" y="398"/>
                </a:lnTo>
                <a:lnTo>
                  <a:pt x="1133" y="373"/>
                </a:lnTo>
                <a:lnTo>
                  <a:pt x="1138" y="349"/>
                </a:lnTo>
                <a:lnTo>
                  <a:pt x="1146" y="326"/>
                </a:lnTo>
                <a:lnTo>
                  <a:pt x="1156" y="303"/>
                </a:lnTo>
                <a:lnTo>
                  <a:pt x="1168" y="281"/>
                </a:lnTo>
                <a:lnTo>
                  <a:pt x="1180" y="260"/>
                </a:lnTo>
                <a:lnTo>
                  <a:pt x="1210" y="220"/>
                </a:lnTo>
                <a:lnTo>
                  <a:pt x="1245" y="184"/>
                </a:lnTo>
                <a:lnTo>
                  <a:pt x="1286" y="150"/>
                </a:lnTo>
                <a:lnTo>
                  <a:pt x="1330" y="119"/>
                </a:lnTo>
                <a:lnTo>
                  <a:pt x="1377" y="92"/>
                </a:lnTo>
                <a:lnTo>
                  <a:pt x="1428" y="68"/>
                </a:lnTo>
                <a:lnTo>
                  <a:pt x="1483" y="48"/>
                </a:lnTo>
                <a:lnTo>
                  <a:pt x="1539" y="31"/>
                </a:lnTo>
                <a:lnTo>
                  <a:pt x="1598" y="18"/>
                </a:lnTo>
                <a:lnTo>
                  <a:pt x="1659" y="8"/>
                </a:lnTo>
                <a:lnTo>
                  <a:pt x="1720" y="2"/>
                </a:lnTo>
                <a:lnTo>
                  <a:pt x="1782" y="0"/>
                </a:lnTo>
                <a:close/>
                <a:moveTo>
                  <a:pt x="1851" y="771"/>
                </a:moveTo>
                <a:lnTo>
                  <a:pt x="1886" y="769"/>
                </a:lnTo>
                <a:lnTo>
                  <a:pt x="1920" y="765"/>
                </a:lnTo>
                <a:lnTo>
                  <a:pt x="1950" y="758"/>
                </a:lnTo>
                <a:lnTo>
                  <a:pt x="1978" y="748"/>
                </a:lnTo>
                <a:lnTo>
                  <a:pt x="2003" y="736"/>
                </a:lnTo>
                <a:lnTo>
                  <a:pt x="2026" y="722"/>
                </a:lnTo>
                <a:lnTo>
                  <a:pt x="2046" y="706"/>
                </a:lnTo>
                <a:lnTo>
                  <a:pt x="2064" y="688"/>
                </a:lnTo>
                <a:lnTo>
                  <a:pt x="2080" y="667"/>
                </a:lnTo>
                <a:lnTo>
                  <a:pt x="2094" y="647"/>
                </a:lnTo>
                <a:lnTo>
                  <a:pt x="2105" y="624"/>
                </a:lnTo>
                <a:lnTo>
                  <a:pt x="2114" y="601"/>
                </a:lnTo>
                <a:lnTo>
                  <a:pt x="2121" y="577"/>
                </a:lnTo>
                <a:lnTo>
                  <a:pt x="2126" y="554"/>
                </a:lnTo>
                <a:lnTo>
                  <a:pt x="2129" y="529"/>
                </a:lnTo>
                <a:lnTo>
                  <a:pt x="2130" y="504"/>
                </a:lnTo>
                <a:lnTo>
                  <a:pt x="2127" y="456"/>
                </a:lnTo>
                <a:lnTo>
                  <a:pt x="2123" y="433"/>
                </a:lnTo>
                <a:lnTo>
                  <a:pt x="2118" y="411"/>
                </a:lnTo>
                <a:lnTo>
                  <a:pt x="2104" y="369"/>
                </a:lnTo>
                <a:lnTo>
                  <a:pt x="2086" y="328"/>
                </a:lnTo>
                <a:lnTo>
                  <a:pt x="2063" y="290"/>
                </a:lnTo>
                <a:lnTo>
                  <a:pt x="2050" y="272"/>
                </a:lnTo>
                <a:lnTo>
                  <a:pt x="2036" y="255"/>
                </a:lnTo>
                <a:lnTo>
                  <a:pt x="2021" y="239"/>
                </a:lnTo>
                <a:lnTo>
                  <a:pt x="2007" y="223"/>
                </a:lnTo>
                <a:lnTo>
                  <a:pt x="1973" y="194"/>
                </a:lnTo>
                <a:lnTo>
                  <a:pt x="1937" y="168"/>
                </a:lnTo>
                <a:lnTo>
                  <a:pt x="1899" y="144"/>
                </a:lnTo>
                <a:lnTo>
                  <a:pt x="1859" y="125"/>
                </a:lnTo>
                <a:lnTo>
                  <a:pt x="1818" y="108"/>
                </a:lnTo>
                <a:lnTo>
                  <a:pt x="1776" y="95"/>
                </a:lnTo>
                <a:lnTo>
                  <a:pt x="1733" y="85"/>
                </a:lnTo>
                <a:lnTo>
                  <a:pt x="1691" y="79"/>
                </a:lnTo>
                <a:lnTo>
                  <a:pt x="1649" y="78"/>
                </a:lnTo>
                <a:lnTo>
                  <a:pt x="1612" y="79"/>
                </a:lnTo>
                <a:lnTo>
                  <a:pt x="1578" y="84"/>
                </a:lnTo>
                <a:lnTo>
                  <a:pt x="1547" y="91"/>
                </a:lnTo>
                <a:lnTo>
                  <a:pt x="1519" y="100"/>
                </a:lnTo>
                <a:lnTo>
                  <a:pt x="1494" y="111"/>
                </a:lnTo>
                <a:lnTo>
                  <a:pt x="1471" y="125"/>
                </a:lnTo>
                <a:lnTo>
                  <a:pt x="1451" y="141"/>
                </a:lnTo>
                <a:lnTo>
                  <a:pt x="1433" y="158"/>
                </a:lnTo>
                <a:lnTo>
                  <a:pt x="1418" y="177"/>
                </a:lnTo>
                <a:lnTo>
                  <a:pt x="1405" y="197"/>
                </a:lnTo>
                <a:lnTo>
                  <a:pt x="1394" y="220"/>
                </a:lnTo>
                <a:lnTo>
                  <a:pt x="1385" y="243"/>
                </a:lnTo>
                <a:lnTo>
                  <a:pt x="1379" y="268"/>
                </a:lnTo>
                <a:lnTo>
                  <a:pt x="1374" y="293"/>
                </a:lnTo>
                <a:lnTo>
                  <a:pt x="1371" y="346"/>
                </a:lnTo>
                <a:lnTo>
                  <a:pt x="1373" y="375"/>
                </a:lnTo>
                <a:lnTo>
                  <a:pt x="1377" y="407"/>
                </a:lnTo>
                <a:lnTo>
                  <a:pt x="1385" y="440"/>
                </a:lnTo>
                <a:lnTo>
                  <a:pt x="1397" y="475"/>
                </a:lnTo>
                <a:lnTo>
                  <a:pt x="1411" y="511"/>
                </a:lnTo>
                <a:lnTo>
                  <a:pt x="1430" y="546"/>
                </a:lnTo>
                <a:lnTo>
                  <a:pt x="1452" y="581"/>
                </a:lnTo>
                <a:lnTo>
                  <a:pt x="1478" y="615"/>
                </a:lnTo>
                <a:lnTo>
                  <a:pt x="1493" y="631"/>
                </a:lnTo>
                <a:lnTo>
                  <a:pt x="1509" y="647"/>
                </a:lnTo>
                <a:lnTo>
                  <a:pt x="1544" y="676"/>
                </a:lnTo>
                <a:lnTo>
                  <a:pt x="1563" y="690"/>
                </a:lnTo>
                <a:lnTo>
                  <a:pt x="1583" y="702"/>
                </a:lnTo>
                <a:lnTo>
                  <a:pt x="1627" y="726"/>
                </a:lnTo>
                <a:lnTo>
                  <a:pt x="1676" y="744"/>
                </a:lnTo>
                <a:lnTo>
                  <a:pt x="1729" y="759"/>
                </a:lnTo>
                <a:lnTo>
                  <a:pt x="1788" y="768"/>
                </a:lnTo>
                <a:lnTo>
                  <a:pt x="1851" y="771"/>
                </a:lnTo>
                <a:close/>
                <a:moveTo>
                  <a:pt x="4917" y="836"/>
                </a:moveTo>
                <a:lnTo>
                  <a:pt x="4915" y="808"/>
                </a:lnTo>
                <a:lnTo>
                  <a:pt x="4910" y="776"/>
                </a:lnTo>
                <a:lnTo>
                  <a:pt x="4892" y="702"/>
                </a:lnTo>
                <a:lnTo>
                  <a:pt x="4776" y="371"/>
                </a:lnTo>
                <a:lnTo>
                  <a:pt x="4747" y="295"/>
                </a:lnTo>
                <a:lnTo>
                  <a:pt x="4718" y="229"/>
                </a:lnTo>
                <a:lnTo>
                  <a:pt x="4473" y="835"/>
                </a:lnTo>
                <a:lnTo>
                  <a:pt x="4440" y="835"/>
                </a:lnTo>
                <a:lnTo>
                  <a:pt x="4400" y="761"/>
                </a:lnTo>
                <a:lnTo>
                  <a:pt x="4179" y="358"/>
                </a:lnTo>
                <a:lnTo>
                  <a:pt x="4138" y="292"/>
                </a:lnTo>
                <a:lnTo>
                  <a:pt x="4098" y="227"/>
                </a:lnTo>
                <a:lnTo>
                  <a:pt x="3965" y="673"/>
                </a:lnTo>
                <a:lnTo>
                  <a:pt x="3955" y="715"/>
                </a:lnTo>
                <a:lnTo>
                  <a:pt x="3947" y="758"/>
                </a:lnTo>
                <a:lnTo>
                  <a:pt x="3943" y="799"/>
                </a:lnTo>
                <a:lnTo>
                  <a:pt x="3943" y="818"/>
                </a:lnTo>
                <a:lnTo>
                  <a:pt x="3944" y="836"/>
                </a:lnTo>
                <a:lnTo>
                  <a:pt x="3803" y="837"/>
                </a:lnTo>
                <a:lnTo>
                  <a:pt x="3495" y="836"/>
                </a:lnTo>
                <a:lnTo>
                  <a:pt x="3494" y="808"/>
                </a:lnTo>
                <a:lnTo>
                  <a:pt x="3488" y="776"/>
                </a:lnTo>
                <a:lnTo>
                  <a:pt x="3470" y="702"/>
                </a:lnTo>
                <a:lnTo>
                  <a:pt x="3356" y="371"/>
                </a:lnTo>
                <a:lnTo>
                  <a:pt x="3326" y="295"/>
                </a:lnTo>
                <a:lnTo>
                  <a:pt x="3297" y="229"/>
                </a:lnTo>
                <a:lnTo>
                  <a:pt x="3052" y="835"/>
                </a:lnTo>
                <a:lnTo>
                  <a:pt x="3019" y="835"/>
                </a:lnTo>
                <a:lnTo>
                  <a:pt x="2978" y="761"/>
                </a:lnTo>
                <a:lnTo>
                  <a:pt x="2758" y="358"/>
                </a:lnTo>
                <a:lnTo>
                  <a:pt x="2716" y="292"/>
                </a:lnTo>
                <a:lnTo>
                  <a:pt x="2677" y="227"/>
                </a:lnTo>
                <a:lnTo>
                  <a:pt x="2544" y="673"/>
                </a:lnTo>
                <a:lnTo>
                  <a:pt x="2534" y="715"/>
                </a:lnTo>
                <a:lnTo>
                  <a:pt x="2526" y="758"/>
                </a:lnTo>
                <a:lnTo>
                  <a:pt x="2521" y="799"/>
                </a:lnTo>
                <a:lnTo>
                  <a:pt x="2521" y="818"/>
                </a:lnTo>
                <a:lnTo>
                  <a:pt x="2522" y="836"/>
                </a:lnTo>
                <a:lnTo>
                  <a:pt x="2382" y="837"/>
                </a:lnTo>
                <a:lnTo>
                  <a:pt x="2399" y="803"/>
                </a:lnTo>
                <a:lnTo>
                  <a:pt x="2417" y="760"/>
                </a:lnTo>
                <a:lnTo>
                  <a:pt x="2449" y="673"/>
                </a:lnTo>
                <a:lnTo>
                  <a:pt x="2619" y="144"/>
                </a:lnTo>
                <a:lnTo>
                  <a:pt x="2582" y="99"/>
                </a:lnTo>
                <a:lnTo>
                  <a:pt x="2542" y="52"/>
                </a:lnTo>
                <a:lnTo>
                  <a:pt x="2849" y="52"/>
                </a:lnTo>
                <a:lnTo>
                  <a:pt x="2889" y="139"/>
                </a:lnTo>
                <a:lnTo>
                  <a:pt x="2930" y="222"/>
                </a:lnTo>
                <a:lnTo>
                  <a:pt x="3093" y="518"/>
                </a:lnTo>
                <a:lnTo>
                  <a:pt x="3263" y="154"/>
                </a:lnTo>
                <a:lnTo>
                  <a:pt x="3231" y="95"/>
                </a:lnTo>
                <a:lnTo>
                  <a:pt x="3203" y="52"/>
                </a:lnTo>
                <a:lnTo>
                  <a:pt x="3512" y="52"/>
                </a:lnTo>
                <a:lnTo>
                  <a:pt x="3526" y="113"/>
                </a:lnTo>
                <a:lnTo>
                  <a:pt x="3540" y="167"/>
                </a:lnTo>
                <a:lnTo>
                  <a:pt x="3572" y="263"/>
                </a:lnTo>
                <a:lnTo>
                  <a:pt x="3675" y="537"/>
                </a:lnTo>
                <a:lnTo>
                  <a:pt x="3704" y="609"/>
                </a:lnTo>
                <a:lnTo>
                  <a:pt x="3735" y="685"/>
                </a:lnTo>
                <a:lnTo>
                  <a:pt x="3752" y="722"/>
                </a:lnTo>
                <a:lnTo>
                  <a:pt x="3771" y="758"/>
                </a:lnTo>
                <a:lnTo>
                  <a:pt x="3790" y="792"/>
                </a:lnTo>
                <a:lnTo>
                  <a:pt x="3810" y="823"/>
                </a:lnTo>
                <a:lnTo>
                  <a:pt x="3842" y="750"/>
                </a:lnTo>
                <a:lnTo>
                  <a:pt x="3870" y="673"/>
                </a:lnTo>
                <a:lnTo>
                  <a:pt x="4040" y="144"/>
                </a:lnTo>
                <a:lnTo>
                  <a:pt x="4004" y="99"/>
                </a:lnTo>
                <a:lnTo>
                  <a:pt x="3963" y="52"/>
                </a:lnTo>
                <a:lnTo>
                  <a:pt x="4270" y="52"/>
                </a:lnTo>
                <a:lnTo>
                  <a:pt x="4310" y="139"/>
                </a:lnTo>
                <a:lnTo>
                  <a:pt x="4351" y="222"/>
                </a:lnTo>
                <a:lnTo>
                  <a:pt x="4513" y="518"/>
                </a:lnTo>
                <a:lnTo>
                  <a:pt x="4683" y="154"/>
                </a:lnTo>
                <a:lnTo>
                  <a:pt x="4651" y="95"/>
                </a:lnTo>
                <a:lnTo>
                  <a:pt x="4624" y="52"/>
                </a:lnTo>
                <a:lnTo>
                  <a:pt x="4934" y="52"/>
                </a:lnTo>
                <a:lnTo>
                  <a:pt x="4947" y="113"/>
                </a:lnTo>
                <a:lnTo>
                  <a:pt x="4962" y="167"/>
                </a:lnTo>
                <a:lnTo>
                  <a:pt x="4994" y="263"/>
                </a:lnTo>
                <a:lnTo>
                  <a:pt x="5097" y="537"/>
                </a:lnTo>
                <a:lnTo>
                  <a:pt x="5126" y="614"/>
                </a:lnTo>
                <a:lnTo>
                  <a:pt x="5160" y="693"/>
                </a:lnTo>
                <a:lnTo>
                  <a:pt x="5178" y="732"/>
                </a:lnTo>
                <a:lnTo>
                  <a:pt x="5198" y="769"/>
                </a:lnTo>
                <a:lnTo>
                  <a:pt x="5219" y="804"/>
                </a:lnTo>
                <a:lnTo>
                  <a:pt x="5241" y="836"/>
                </a:lnTo>
                <a:lnTo>
                  <a:pt x="4917" y="836"/>
                </a:lnTo>
                <a:close/>
                <a:moveTo>
                  <a:pt x="5273" y="243"/>
                </a:moveTo>
                <a:lnTo>
                  <a:pt x="5273" y="192"/>
                </a:lnTo>
                <a:lnTo>
                  <a:pt x="5270" y="150"/>
                </a:lnTo>
                <a:lnTo>
                  <a:pt x="5266" y="117"/>
                </a:lnTo>
                <a:lnTo>
                  <a:pt x="5260" y="92"/>
                </a:lnTo>
                <a:lnTo>
                  <a:pt x="5254" y="74"/>
                </a:lnTo>
                <a:lnTo>
                  <a:pt x="5250" y="61"/>
                </a:lnTo>
                <a:lnTo>
                  <a:pt x="5244" y="52"/>
                </a:lnTo>
                <a:lnTo>
                  <a:pt x="5559" y="52"/>
                </a:lnTo>
                <a:lnTo>
                  <a:pt x="5555" y="61"/>
                </a:lnTo>
                <a:lnTo>
                  <a:pt x="5550" y="74"/>
                </a:lnTo>
                <a:lnTo>
                  <a:pt x="5545" y="92"/>
                </a:lnTo>
                <a:lnTo>
                  <a:pt x="5536" y="150"/>
                </a:lnTo>
                <a:lnTo>
                  <a:pt x="5532" y="192"/>
                </a:lnTo>
                <a:lnTo>
                  <a:pt x="5531" y="243"/>
                </a:lnTo>
                <a:lnTo>
                  <a:pt x="5532" y="470"/>
                </a:lnTo>
                <a:lnTo>
                  <a:pt x="5534" y="525"/>
                </a:lnTo>
                <a:lnTo>
                  <a:pt x="5542" y="581"/>
                </a:lnTo>
                <a:lnTo>
                  <a:pt x="5549" y="607"/>
                </a:lnTo>
                <a:lnTo>
                  <a:pt x="5558" y="633"/>
                </a:lnTo>
                <a:lnTo>
                  <a:pt x="5570" y="657"/>
                </a:lnTo>
                <a:lnTo>
                  <a:pt x="5583" y="680"/>
                </a:lnTo>
                <a:lnTo>
                  <a:pt x="5600" y="701"/>
                </a:lnTo>
                <a:lnTo>
                  <a:pt x="5619" y="720"/>
                </a:lnTo>
                <a:lnTo>
                  <a:pt x="5642" y="737"/>
                </a:lnTo>
                <a:lnTo>
                  <a:pt x="5668" y="751"/>
                </a:lnTo>
                <a:lnTo>
                  <a:pt x="5698" y="764"/>
                </a:lnTo>
                <a:lnTo>
                  <a:pt x="5732" y="771"/>
                </a:lnTo>
                <a:lnTo>
                  <a:pt x="5769" y="777"/>
                </a:lnTo>
                <a:lnTo>
                  <a:pt x="5810" y="779"/>
                </a:lnTo>
                <a:lnTo>
                  <a:pt x="5858" y="777"/>
                </a:lnTo>
                <a:lnTo>
                  <a:pt x="5901" y="770"/>
                </a:lnTo>
                <a:lnTo>
                  <a:pt x="5921" y="767"/>
                </a:lnTo>
                <a:lnTo>
                  <a:pt x="5940" y="761"/>
                </a:lnTo>
                <a:lnTo>
                  <a:pt x="5958" y="754"/>
                </a:lnTo>
                <a:lnTo>
                  <a:pt x="5975" y="748"/>
                </a:lnTo>
                <a:lnTo>
                  <a:pt x="5992" y="740"/>
                </a:lnTo>
                <a:lnTo>
                  <a:pt x="6007" y="732"/>
                </a:lnTo>
                <a:lnTo>
                  <a:pt x="6037" y="711"/>
                </a:lnTo>
                <a:lnTo>
                  <a:pt x="6062" y="689"/>
                </a:lnTo>
                <a:lnTo>
                  <a:pt x="6084" y="663"/>
                </a:lnTo>
                <a:lnTo>
                  <a:pt x="6104" y="634"/>
                </a:lnTo>
                <a:lnTo>
                  <a:pt x="6119" y="604"/>
                </a:lnTo>
                <a:lnTo>
                  <a:pt x="6133" y="571"/>
                </a:lnTo>
                <a:lnTo>
                  <a:pt x="6143" y="535"/>
                </a:lnTo>
                <a:lnTo>
                  <a:pt x="6152" y="499"/>
                </a:lnTo>
                <a:lnTo>
                  <a:pt x="6158" y="461"/>
                </a:lnTo>
                <a:lnTo>
                  <a:pt x="6161" y="421"/>
                </a:lnTo>
                <a:lnTo>
                  <a:pt x="6163" y="379"/>
                </a:lnTo>
                <a:lnTo>
                  <a:pt x="6163" y="334"/>
                </a:lnTo>
                <a:lnTo>
                  <a:pt x="6164" y="242"/>
                </a:lnTo>
                <a:lnTo>
                  <a:pt x="6163" y="189"/>
                </a:lnTo>
                <a:lnTo>
                  <a:pt x="6159" y="147"/>
                </a:lnTo>
                <a:lnTo>
                  <a:pt x="6148" y="90"/>
                </a:lnTo>
                <a:lnTo>
                  <a:pt x="6138" y="60"/>
                </a:lnTo>
                <a:lnTo>
                  <a:pt x="6133" y="52"/>
                </a:lnTo>
                <a:lnTo>
                  <a:pt x="6271" y="52"/>
                </a:lnTo>
                <a:lnTo>
                  <a:pt x="6268" y="58"/>
                </a:lnTo>
                <a:lnTo>
                  <a:pt x="6259" y="78"/>
                </a:lnTo>
                <a:lnTo>
                  <a:pt x="6250" y="119"/>
                </a:lnTo>
                <a:lnTo>
                  <a:pt x="6245" y="149"/>
                </a:lnTo>
                <a:lnTo>
                  <a:pt x="6242" y="184"/>
                </a:lnTo>
                <a:lnTo>
                  <a:pt x="6242" y="243"/>
                </a:lnTo>
                <a:lnTo>
                  <a:pt x="6243" y="393"/>
                </a:lnTo>
                <a:lnTo>
                  <a:pt x="6242" y="434"/>
                </a:lnTo>
                <a:lnTo>
                  <a:pt x="6238" y="475"/>
                </a:lnTo>
                <a:lnTo>
                  <a:pt x="6232" y="517"/>
                </a:lnTo>
                <a:lnTo>
                  <a:pt x="6221" y="557"/>
                </a:lnTo>
                <a:lnTo>
                  <a:pt x="6209" y="597"/>
                </a:lnTo>
                <a:lnTo>
                  <a:pt x="6192" y="635"/>
                </a:lnTo>
                <a:lnTo>
                  <a:pt x="6183" y="653"/>
                </a:lnTo>
                <a:lnTo>
                  <a:pt x="6172" y="672"/>
                </a:lnTo>
                <a:lnTo>
                  <a:pt x="6148" y="706"/>
                </a:lnTo>
                <a:lnTo>
                  <a:pt x="6118" y="736"/>
                </a:lnTo>
                <a:lnTo>
                  <a:pt x="6085" y="766"/>
                </a:lnTo>
                <a:lnTo>
                  <a:pt x="6067" y="778"/>
                </a:lnTo>
                <a:lnTo>
                  <a:pt x="6047" y="791"/>
                </a:lnTo>
                <a:lnTo>
                  <a:pt x="6004" y="812"/>
                </a:lnTo>
                <a:lnTo>
                  <a:pt x="5981" y="821"/>
                </a:lnTo>
                <a:lnTo>
                  <a:pt x="5956" y="829"/>
                </a:lnTo>
                <a:lnTo>
                  <a:pt x="5902" y="842"/>
                </a:lnTo>
                <a:lnTo>
                  <a:pt x="5843" y="850"/>
                </a:lnTo>
                <a:lnTo>
                  <a:pt x="5810" y="852"/>
                </a:lnTo>
                <a:lnTo>
                  <a:pt x="5777" y="853"/>
                </a:lnTo>
                <a:lnTo>
                  <a:pt x="5712" y="851"/>
                </a:lnTo>
                <a:lnTo>
                  <a:pt x="5652" y="846"/>
                </a:lnTo>
                <a:lnTo>
                  <a:pt x="5597" y="837"/>
                </a:lnTo>
                <a:lnTo>
                  <a:pt x="5546" y="826"/>
                </a:lnTo>
                <a:lnTo>
                  <a:pt x="5499" y="810"/>
                </a:lnTo>
                <a:lnTo>
                  <a:pt x="5457" y="792"/>
                </a:lnTo>
                <a:lnTo>
                  <a:pt x="5419" y="770"/>
                </a:lnTo>
                <a:lnTo>
                  <a:pt x="5386" y="745"/>
                </a:lnTo>
                <a:lnTo>
                  <a:pt x="5356" y="717"/>
                </a:lnTo>
                <a:lnTo>
                  <a:pt x="5332" y="685"/>
                </a:lnTo>
                <a:lnTo>
                  <a:pt x="5311" y="651"/>
                </a:lnTo>
                <a:lnTo>
                  <a:pt x="5295" y="614"/>
                </a:lnTo>
                <a:lnTo>
                  <a:pt x="5283" y="574"/>
                </a:lnTo>
                <a:lnTo>
                  <a:pt x="5277" y="552"/>
                </a:lnTo>
                <a:lnTo>
                  <a:pt x="5274" y="531"/>
                </a:lnTo>
                <a:lnTo>
                  <a:pt x="5269" y="484"/>
                </a:lnTo>
                <a:lnTo>
                  <a:pt x="5269" y="436"/>
                </a:lnTo>
                <a:lnTo>
                  <a:pt x="5273" y="243"/>
                </a:lnTo>
                <a:close/>
                <a:moveTo>
                  <a:pt x="7484" y="836"/>
                </a:moveTo>
                <a:lnTo>
                  <a:pt x="7336" y="836"/>
                </a:lnTo>
                <a:lnTo>
                  <a:pt x="7162" y="836"/>
                </a:lnTo>
                <a:lnTo>
                  <a:pt x="6838" y="515"/>
                </a:lnTo>
                <a:lnTo>
                  <a:pt x="6523" y="203"/>
                </a:lnTo>
                <a:lnTo>
                  <a:pt x="6522" y="243"/>
                </a:lnTo>
                <a:lnTo>
                  <a:pt x="6522" y="647"/>
                </a:lnTo>
                <a:lnTo>
                  <a:pt x="6524" y="699"/>
                </a:lnTo>
                <a:lnTo>
                  <a:pt x="6528" y="741"/>
                </a:lnTo>
                <a:lnTo>
                  <a:pt x="6533" y="774"/>
                </a:lnTo>
                <a:lnTo>
                  <a:pt x="6539" y="799"/>
                </a:lnTo>
                <a:lnTo>
                  <a:pt x="6550" y="828"/>
                </a:lnTo>
                <a:lnTo>
                  <a:pt x="6556" y="836"/>
                </a:lnTo>
                <a:lnTo>
                  <a:pt x="6407" y="836"/>
                </a:lnTo>
                <a:lnTo>
                  <a:pt x="6412" y="828"/>
                </a:lnTo>
                <a:lnTo>
                  <a:pt x="6424" y="799"/>
                </a:lnTo>
                <a:lnTo>
                  <a:pt x="6430" y="774"/>
                </a:lnTo>
                <a:lnTo>
                  <a:pt x="6436" y="741"/>
                </a:lnTo>
                <a:lnTo>
                  <a:pt x="6438" y="722"/>
                </a:lnTo>
                <a:lnTo>
                  <a:pt x="6439" y="699"/>
                </a:lnTo>
                <a:lnTo>
                  <a:pt x="6440" y="647"/>
                </a:lnTo>
                <a:lnTo>
                  <a:pt x="6444" y="242"/>
                </a:lnTo>
                <a:lnTo>
                  <a:pt x="6441" y="171"/>
                </a:lnTo>
                <a:lnTo>
                  <a:pt x="6435" y="120"/>
                </a:lnTo>
                <a:lnTo>
                  <a:pt x="6393" y="82"/>
                </a:lnTo>
                <a:lnTo>
                  <a:pt x="6357" y="52"/>
                </a:lnTo>
                <a:lnTo>
                  <a:pt x="6704" y="52"/>
                </a:lnTo>
                <a:lnTo>
                  <a:pt x="7369" y="689"/>
                </a:lnTo>
                <a:lnTo>
                  <a:pt x="7370" y="647"/>
                </a:lnTo>
                <a:lnTo>
                  <a:pt x="7373" y="242"/>
                </a:lnTo>
                <a:lnTo>
                  <a:pt x="7371" y="189"/>
                </a:lnTo>
                <a:lnTo>
                  <a:pt x="7368" y="147"/>
                </a:lnTo>
                <a:lnTo>
                  <a:pt x="7362" y="113"/>
                </a:lnTo>
                <a:lnTo>
                  <a:pt x="7356" y="90"/>
                </a:lnTo>
                <a:lnTo>
                  <a:pt x="7345" y="60"/>
                </a:lnTo>
                <a:lnTo>
                  <a:pt x="7339" y="52"/>
                </a:lnTo>
                <a:lnTo>
                  <a:pt x="7484" y="52"/>
                </a:lnTo>
                <a:lnTo>
                  <a:pt x="7480" y="60"/>
                </a:lnTo>
                <a:lnTo>
                  <a:pt x="7468" y="90"/>
                </a:lnTo>
                <a:lnTo>
                  <a:pt x="7462" y="115"/>
                </a:lnTo>
                <a:lnTo>
                  <a:pt x="7456" y="147"/>
                </a:lnTo>
                <a:lnTo>
                  <a:pt x="7455" y="168"/>
                </a:lnTo>
                <a:lnTo>
                  <a:pt x="7453" y="189"/>
                </a:lnTo>
                <a:lnTo>
                  <a:pt x="7451" y="243"/>
                </a:lnTo>
                <a:lnTo>
                  <a:pt x="7451" y="647"/>
                </a:lnTo>
                <a:lnTo>
                  <a:pt x="7453" y="689"/>
                </a:lnTo>
                <a:lnTo>
                  <a:pt x="7455" y="725"/>
                </a:lnTo>
                <a:lnTo>
                  <a:pt x="7458" y="754"/>
                </a:lnTo>
                <a:lnTo>
                  <a:pt x="7463" y="779"/>
                </a:lnTo>
                <a:lnTo>
                  <a:pt x="7523" y="836"/>
                </a:lnTo>
                <a:lnTo>
                  <a:pt x="7484" y="836"/>
                </a:lnTo>
                <a:close/>
                <a:moveTo>
                  <a:pt x="0" y="964"/>
                </a:moveTo>
                <a:lnTo>
                  <a:pt x="491" y="964"/>
                </a:lnTo>
                <a:lnTo>
                  <a:pt x="983" y="964"/>
                </a:lnTo>
                <a:lnTo>
                  <a:pt x="1032" y="1249"/>
                </a:lnTo>
                <a:lnTo>
                  <a:pt x="991" y="1254"/>
                </a:lnTo>
                <a:lnTo>
                  <a:pt x="962" y="1211"/>
                </a:lnTo>
                <a:lnTo>
                  <a:pt x="934" y="1173"/>
                </a:lnTo>
                <a:lnTo>
                  <a:pt x="905" y="1140"/>
                </a:lnTo>
                <a:lnTo>
                  <a:pt x="875" y="1113"/>
                </a:lnTo>
                <a:lnTo>
                  <a:pt x="843" y="1089"/>
                </a:lnTo>
                <a:lnTo>
                  <a:pt x="809" y="1070"/>
                </a:lnTo>
                <a:lnTo>
                  <a:pt x="774" y="1054"/>
                </a:lnTo>
                <a:lnTo>
                  <a:pt x="736" y="1042"/>
                </a:lnTo>
                <a:lnTo>
                  <a:pt x="695" y="1032"/>
                </a:lnTo>
                <a:lnTo>
                  <a:pt x="650" y="1026"/>
                </a:lnTo>
                <a:lnTo>
                  <a:pt x="602" y="1021"/>
                </a:lnTo>
                <a:lnTo>
                  <a:pt x="549" y="1018"/>
                </a:lnTo>
                <a:lnTo>
                  <a:pt x="429" y="1015"/>
                </a:lnTo>
                <a:lnTo>
                  <a:pt x="288" y="1015"/>
                </a:lnTo>
                <a:lnTo>
                  <a:pt x="280" y="1071"/>
                </a:lnTo>
                <a:lnTo>
                  <a:pt x="278" y="1110"/>
                </a:lnTo>
                <a:lnTo>
                  <a:pt x="277" y="1155"/>
                </a:lnTo>
                <a:lnTo>
                  <a:pt x="277" y="1354"/>
                </a:lnTo>
                <a:lnTo>
                  <a:pt x="942" y="1354"/>
                </a:lnTo>
                <a:lnTo>
                  <a:pt x="942" y="1405"/>
                </a:lnTo>
                <a:lnTo>
                  <a:pt x="277" y="1405"/>
                </a:lnTo>
                <a:lnTo>
                  <a:pt x="277" y="1559"/>
                </a:lnTo>
                <a:lnTo>
                  <a:pt x="278" y="1611"/>
                </a:lnTo>
                <a:lnTo>
                  <a:pt x="281" y="1653"/>
                </a:lnTo>
                <a:lnTo>
                  <a:pt x="291" y="1711"/>
                </a:lnTo>
                <a:lnTo>
                  <a:pt x="302" y="1740"/>
                </a:lnTo>
                <a:lnTo>
                  <a:pt x="307" y="1748"/>
                </a:lnTo>
                <a:lnTo>
                  <a:pt x="0" y="1748"/>
                </a:lnTo>
                <a:lnTo>
                  <a:pt x="5" y="1740"/>
                </a:lnTo>
                <a:lnTo>
                  <a:pt x="14" y="1711"/>
                </a:lnTo>
                <a:lnTo>
                  <a:pt x="18" y="1686"/>
                </a:lnTo>
                <a:lnTo>
                  <a:pt x="23" y="1653"/>
                </a:lnTo>
                <a:lnTo>
                  <a:pt x="26" y="1611"/>
                </a:lnTo>
                <a:lnTo>
                  <a:pt x="27" y="1559"/>
                </a:lnTo>
                <a:lnTo>
                  <a:pt x="31" y="1154"/>
                </a:lnTo>
                <a:lnTo>
                  <a:pt x="28" y="1102"/>
                </a:lnTo>
                <a:lnTo>
                  <a:pt x="25" y="1060"/>
                </a:lnTo>
                <a:lnTo>
                  <a:pt x="20" y="1027"/>
                </a:lnTo>
                <a:lnTo>
                  <a:pt x="15" y="1002"/>
                </a:lnTo>
                <a:lnTo>
                  <a:pt x="5" y="972"/>
                </a:lnTo>
                <a:lnTo>
                  <a:pt x="0" y="964"/>
                </a:lnTo>
                <a:close/>
                <a:moveTo>
                  <a:pt x="1788" y="927"/>
                </a:moveTo>
                <a:lnTo>
                  <a:pt x="1850" y="928"/>
                </a:lnTo>
                <a:lnTo>
                  <a:pt x="1910" y="934"/>
                </a:lnTo>
                <a:lnTo>
                  <a:pt x="1968" y="942"/>
                </a:lnTo>
                <a:lnTo>
                  <a:pt x="2022" y="954"/>
                </a:lnTo>
                <a:lnTo>
                  <a:pt x="2073" y="969"/>
                </a:lnTo>
                <a:lnTo>
                  <a:pt x="2122" y="987"/>
                </a:lnTo>
                <a:lnTo>
                  <a:pt x="2166" y="1007"/>
                </a:lnTo>
                <a:lnTo>
                  <a:pt x="2207" y="1031"/>
                </a:lnTo>
                <a:lnTo>
                  <a:pt x="2243" y="1059"/>
                </a:lnTo>
                <a:lnTo>
                  <a:pt x="2276" y="1087"/>
                </a:lnTo>
                <a:lnTo>
                  <a:pt x="2305" y="1119"/>
                </a:lnTo>
                <a:lnTo>
                  <a:pt x="2329" y="1153"/>
                </a:lnTo>
                <a:lnTo>
                  <a:pt x="2347" y="1190"/>
                </a:lnTo>
                <a:lnTo>
                  <a:pt x="2355" y="1208"/>
                </a:lnTo>
                <a:lnTo>
                  <a:pt x="2360" y="1229"/>
                </a:lnTo>
                <a:lnTo>
                  <a:pt x="2366" y="1249"/>
                </a:lnTo>
                <a:lnTo>
                  <a:pt x="2369" y="1270"/>
                </a:lnTo>
                <a:lnTo>
                  <a:pt x="2372" y="1291"/>
                </a:lnTo>
                <a:lnTo>
                  <a:pt x="2372" y="1313"/>
                </a:lnTo>
                <a:lnTo>
                  <a:pt x="2372" y="1339"/>
                </a:lnTo>
                <a:lnTo>
                  <a:pt x="2368" y="1365"/>
                </a:lnTo>
                <a:lnTo>
                  <a:pt x="2364" y="1390"/>
                </a:lnTo>
                <a:lnTo>
                  <a:pt x="2358" y="1414"/>
                </a:lnTo>
                <a:lnTo>
                  <a:pt x="2350" y="1437"/>
                </a:lnTo>
                <a:lnTo>
                  <a:pt x="2341" y="1460"/>
                </a:lnTo>
                <a:lnTo>
                  <a:pt x="2318" y="1504"/>
                </a:lnTo>
                <a:lnTo>
                  <a:pt x="2305" y="1526"/>
                </a:lnTo>
                <a:lnTo>
                  <a:pt x="2290" y="1545"/>
                </a:lnTo>
                <a:lnTo>
                  <a:pt x="2274" y="1566"/>
                </a:lnTo>
                <a:lnTo>
                  <a:pt x="2256" y="1584"/>
                </a:lnTo>
                <a:lnTo>
                  <a:pt x="2217" y="1619"/>
                </a:lnTo>
                <a:lnTo>
                  <a:pt x="2175" y="1652"/>
                </a:lnTo>
                <a:lnTo>
                  <a:pt x="2129" y="1680"/>
                </a:lnTo>
                <a:lnTo>
                  <a:pt x="2079" y="1706"/>
                </a:lnTo>
                <a:lnTo>
                  <a:pt x="2026" y="1728"/>
                </a:lnTo>
                <a:lnTo>
                  <a:pt x="1970" y="1746"/>
                </a:lnTo>
                <a:lnTo>
                  <a:pt x="1914" y="1760"/>
                </a:lnTo>
                <a:lnTo>
                  <a:pt x="1854" y="1771"/>
                </a:lnTo>
                <a:lnTo>
                  <a:pt x="1793" y="1777"/>
                </a:lnTo>
                <a:lnTo>
                  <a:pt x="1732" y="1779"/>
                </a:lnTo>
                <a:lnTo>
                  <a:pt x="1669" y="1777"/>
                </a:lnTo>
                <a:lnTo>
                  <a:pt x="1609" y="1771"/>
                </a:lnTo>
                <a:lnTo>
                  <a:pt x="1551" y="1762"/>
                </a:lnTo>
                <a:lnTo>
                  <a:pt x="1494" y="1750"/>
                </a:lnTo>
                <a:lnTo>
                  <a:pt x="1442" y="1732"/>
                </a:lnTo>
                <a:lnTo>
                  <a:pt x="1392" y="1713"/>
                </a:lnTo>
                <a:lnTo>
                  <a:pt x="1346" y="1691"/>
                </a:lnTo>
                <a:lnTo>
                  <a:pt x="1304" y="1666"/>
                </a:lnTo>
                <a:lnTo>
                  <a:pt x="1265" y="1637"/>
                </a:lnTo>
                <a:lnTo>
                  <a:pt x="1231" y="1607"/>
                </a:lnTo>
                <a:lnTo>
                  <a:pt x="1201" y="1574"/>
                </a:lnTo>
                <a:lnTo>
                  <a:pt x="1176" y="1537"/>
                </a:lnTo>
                <a:lnTo>
                  <a:pt x="1156" y="1500"/>
                </a:lnTo>
                <a:lnTo>
                  <a:pt x="1142" y="1460"/>
                </a:lnTo>
                <a:lnTo>
                  <a:pt x="1133" y="1418"/>
                </a:lnTo>
                <a:lnTo>
                  <a:pt x="1130" y="1398"/>
                </a:lnTo>
                <a:lnTo>
                  <a:pt x="1130" y="1375"/>
                </a:lnTo>
                <a:lnTo>
                  <a:pt x="1130" y="1348"/>
                </a:lnTo>
                <a:lnTo>
                  <a:pt x="1134" y="1322"/>
                </a:lnTo>
                <a:lnTo>
                  <a:pt x="1139" y="1296"/>
                </a:lnTo>
                <a:lnTo>
                  <a:pt x="1146" y="1271"/>
                </a:lnTo>
                <a:lnTo>
                  <a:pt x="1155" y="1246"/>
                </a:lnTo>
                <a:lnTo>
                  <a:pt x="1165" y="1222"/>
                </a:lnTo>
                <a:lnTo>
                  <a:pt x="1193" y="1178"/>
                </a:lnTo>
                <a:lnTo>
                  <a:pt x="1075" y="964"/>
                </a:lnTo>
                <a:lnTo>
                  <a:pt x="1215" y="964"/>
                </a:lnTo>
                <a:lnTo>
                  <a:pt x="1280" y="1085"/>
                </a:lnTo>
                <a:lnTo>
                  <a:pt x="1307" y="1064"/>
                </a:lnTo>
                <a:lnTo>
                  <a:pt x="1337" y="1045"/>
                </a:lnTo>
                <a:lnTo>
                  <a:pt x="1286" y="963"/>
                </a:lnTo>
                <a:lnTo>
                  <a:pt x="1425" y="963"/>
                </a:lnTo>
                <a:lnTo>
                  <a:pt x="1433" y="995"/>
                </a:lnTo>
                <a:lnTo>
                  <a:pt x="1474" y="979"/>
                </a:lnTo>
                <a:lnTo>
                  <a:pt x="1516" y="965"/>
                </a:lnTo>
                <a:lnTo>
                  <a:pt x="1560" y="954"/>
                </a:lnTo>
                <a:lnTo>
                  <a:pt x="1604" y="944"/>
                </a:lnTo>
                <a:lnTo>
                  <a:pt x="1649" y="936"/>
                </a:lnTo>
                <a:lnTo>
                  <a:pt x="1695" y="931"/>
                </a:lnTo>
                <a:lnTo>
                  <a:pt x="1741" y="928"/>
                </a:lnTo>
                <a:lnTo>
                  <a:pt x="1788" y="927"/>
                </a:lnTo>
                <a:close/>
                <a:moveTo>
                  <a:pt x="1843" y="1697"/>
                </a:moveTo>
                <a:lnTo>
                  <a:pt x="1880" y="1696"/>
                </a:lnTo>
                <a:lnTo>
                  <a:pt x="1912" y="1692"/>
                </a:lnTo>
                <a:lnTo>
                  <a:pt x="1943" y="1684"/>
                </a:lnTo>
                <a:lnTo>
                  <a:pt x="1970" y="1675"/>
                </a:lnTo>
                <a:lnTo>
                  <a:pt x="1996" y="1662"/>
                </a:lnTo>
                <a:lnTo>
                  <a:pt x="2019" y="1647"/>
                </a:lnTo>
                <a:lnTo>
                  <a:pt x="2039" y="1632"/>
                </a:lnTo>
                <a:lnTo>
                  <a:pt x="2058" y="1613"/>
                </a:lnTo>
                <a:lnTo>
                  <a:pt x="2072" y="1594"/>
                </a:lnTo>
                <a:lnTo>
                  <a:pt x="2086" y="1573"/>
                </a:lnTo>
                <a:lnTo>
                  <a:pt x="2097" y="1551"/>
                </a:lnTo>
                <a:lnTo>
                  <a:pt x="2106" y="1527"/>
                </a:lnTo>
                <a:lnTo>
                  <a:pt x="2113" y="1503"/>
                </a:lnTo>
                <a:lnTo>
                  <a:pt x="2119" y="1479"/>
                </a:lnTo>
                <a:lnTo>
                  <a:pt x="2121" y="1455"/>
                </a:lnTo>
                <a:lnTo>
                  <a:pt x="2122" y="1430"/>
                </a:lnTo>
                <a:lnTo>
                  <a:pt x="2119" y="1382"/>
                </a:lnTo>
                <a:lnTo>
                  <a:pt x="2115" y="1359"/>
                </a:lnTo>
                <a:lnTo>
                  <a:pt x="2111" y="1338"/>
                </a:lnTo>
                <a:lnTo>
                  <a:pt x="2097" y="1295"/>
                </a:lnTo>
                <a:lnTo>
                  <a:pt x="2078" y="1255"/>
                </a:lnTo>
                <a:lnTo>
                  <a:pt x="2055" y="1216"/>
                </a:lnTo>
                <a:lnTo>
                  <a:pt x="2043" y="1199"/>
                </a:lnTo>
                <a:lnTo>
                  <a:pt x="2029" y="1182"/>
                </a:lnTo>
                <a:lnTo>
                  <a:pt x="2014" y="1165"/>
                </a:lnTo>
                <a:lnTo>
                  <a:pt x="1999" y="1149"/>
                </a:lnTo>
                <a:lnTo>
                  <a:pt x="1966" y="1120"/>
                </a:lnTo>
                <a:lnTo>
                  <a:pt x="1929" y="1094"/>
                </a:lnTo>
                <a:lnTo>
                  <a:pt x="1891" y="1071"/>
                </a:lnTo>
                <a:lnTo>
                  <a:pt x="1851" y="1051"/>
                </a:lnTo>
                <a:lnTo>
                  <a:pt x="1810" y="1035"/>
                </a:lnTo>
                <a:lnTo>
                  <a:pt x="1768" y="1021"/>
                </a:lnTo>
                <a:lnTo>
                  <a:pt x="1727" y="1012"/>
                </a:lnTo>
                <a:lnTo>
                  <a:pt x="1683" y="1006"/>
                </a:lnTo>
                <a:lnTo>
                  <a:pt x="1642" y="1004"/>
                </a:lnTo>
                <a:lnTo>
                  <a:pt x="1605" y="1005"/>
                </a:lnTo>
                <a:lnTo>
                  <a:pt x="1571" y="1010"/>
                </a:lnTo>
                <a:lnTo>
                  <a:pt x="1539" y="1017"/>
                </a:lnTo>
                <a:lnTo>
                  <a:pt x="1511" y="1026"/>
                </a:lnTo>
                <a:lnTo>
                  <a:pt x="1486" y="1037"/>
                </a:lnTo>
                <a:lnTo>
                  <a:pt x="1464" y="1051"/>
                </a:lnTo>
                <a:lnTo>
                  <a:pt x="1443" y="1066"/>
                </a:lnTo>
                <a:lnTo>
                  <a:pt x="1425" y="1083"/>
                </a:lnTo>
                <a:lnTo>
                  <a:pt x="1410" y="1103"/>
                </a:lnTo>
                <a:lnTo>
                  <a:pt x="1398" y="1124"/>
                </a:lnTo>
                <a:lnTo>
                  <a:pt x="1386" y="1146"/>
                </a:lnTo>
                <a:lnTo>
                  <a:pt x="1379" y="1170"/>
                </a:lnTo>
                <a:lnTo>
                  <a:pt x="1372" y="1194"/>
                </a:lnTo>
                <a:lnTo>
                  <a:pt x="1367" y="1219"/>
                </a:lnTo>
                <a:lnTo>
                  <a:pt x="1364" y="1272"/>
                </a:lnTo>
                <a:lnTo>
                  <a:pt x="1365" y="1301"/>
                </a:lnTo>
                <a:lnTo>
                  <a:pt x="1369" y="1333"/>
                </a:lnTo>
                <a:lnTo>
                  <a:pt x="1377" y="1367"/>
                </a:lnTo>
                <a:lnTo>
                  <a:pt x="1389" y="1401"/>
                </a:lnTo>
                <a:lnTo>
                  <a:pt x="1403" y="1436"/>
                </a:lnTo>
                <a:lnTo>
                  <a:pt x="1422" y="1473"/>
                </a:lnTo>
                <a:lnTo>
                  <a:pt x="1444" y="1507"/>
                </a:lnTo>
                <a:lnTo>
                  <a:pt x="1470" y="1541"/>
                </a:lnTo>
                <a:lnTo>
                  <a:pt x="1485" y="1557"/>
                </a:lnTo>
                <a:lnTo>
                  <a:pt x="1501" y="1573"/>
                </a:lnTo>
                <a:lnTo>
                  <a:pt x="1536" y="1602"/>
                </a:lnTo>
                <a:lnTo>
                  <a:pt x="1555" y="1616"/>
                </a:lnTo>
                <a:lnTo>
                  <a:pt x="1576" y="1629"/>
                </a:lnTo>
                <a:lnTo>
                  <a:pt x="1619" y="1652"/>
                </a:lnTo>
                <a:lnTo>
                  <a:pt x="1668" y="1671"/>
                </a:lnTo>
                <a:lnTo>
                  <a:pt x="1721" y="1685"/>
                </a:lnTo>
                <a:lnTo>
                  <a:pt x="1780" y="1694"/>
                </a:lnTo>
                <a:lnTo>
                  <a:pt x="1843" y="1697"/>
                </a:lnTo>
                <a:close/>
                <a:moveTo>
                  <a:pt x="3503" y="1173"/>
                </a:moveTo>
                <a:lnTo>
                  <a:pt x="3502" y="1195"/>
                </a:lnTo>
                <a:lnTo>
                  <a:pt x="3497" y="1216"/>
                </a:lnTo>
                <a:lnTo>
                  <a:pt x="3489" y="1238"/>
                </a:lnTo>
                <a:lnTo>
                  <a:pt x="3479" y="1258"/>
                </a:lnTo>
                <a:lnTo>
                  <a:pt x="3467" y="1278"/>
                </a:lnTo>
                <a:lnTo>
                  <a:pt x="3452" y="1297"/>
                </a:lnTo>
                <a:lnTo>
                  <a:pt x="3434" y="1314"/>
                </a:lnTo>
                <a:lnTo>
                  <a:pt x="3415" y="1331"/>
                </a:lnTo>
                <a:lnTo>
                  <a:pt x="3392" y="1347"/>
                </a:lnTo>
                <a:lnTo>
                  <a:pt x="3368" y="1361"/>
                </a:lnTo>
                <a:lnTo>
                  <a:pt x="3315" y="1388"/>
                </a:lnTo>
                <a:lnTo>
                  <a:pt x="3285" y="1399"/>
                </a:lnTo>
                <a:lnTo>
                  <a:pt x="3254" y="1408"/>
                </a:lnTo>
                <a:lnTo>
                  <a:pt x="3222" y="1417"/>
                </a:lnTo>
                <a:lnTo>
                  <a:pt x="3188" y="1424"/>
                </a:lnTo>
                <a:lnTo>
                  <a:pt x="3307" y="1526"/>
                </a:lnTo>
                <a:lnTo>
                  <a:pt x="3368" y="1577"/>
                </a:lnTo>
                <a:lnTo>
                  <a:pt x="3428" y="1624"/>
                </a:lnTo>
                <a:lnTo>
                  <a:pt x="3485" y="1666"/>
                </a:lnTo>
                <a:lnTo>
                  <a:pt x="3538" y="1698"/>
                </a:lnTo>
                <a:lnTo>
                  <a:pt x="3563" y="1711"/>
                </a:lnTo>
                <a:lnTo>
                  <a:pt x="3587" y="1721"/>
                </a:lnTo>
                <a:lnTo>
                  <a:pt x="3610" y="1728"/>
                </a:lnTo>
                <a:lnTo>
                  <a:pt x="3630" y="1730"/>
                </a:lnTo>
                <a:lnTo>
                  <a:pt x="3630" y="1748"/>
                </a:lnTo>
                <a:lnTo>
                  <a:pt x="3221" y="1748"/>
                </a:lnTo>
                <a:lnTo>
                  <a:pt x="3214" y="1731"/>
                </a:lnTo>
                <a:lnTo>
                  <a:pt x="3200" y="1713"/>
                </a:lnTo>
                <a:lnTo>
                  <a:pt x="3150" y="1656"/>
                </a:lnTo>
                <a:lnTo>
                  <a:pt x="3104" y="1608"/>
                </a:lnTo>
                <a:lnTo>
                  <a:pt x="3064" y="1568"/>
                </a:lnTo>
                <a:lnTo>
                  <a:pt x="3028" y="1535"/>
                </a:lnTo>
                <a:lnTo>
                  <a:pt x="2996" y="1508"/>
                </a:lnTo>
                <a:lnTo>
                  <a:pt x="2970" y="1487"/>
                </a:lnTo>
                <a:lnTo>
                  <a:pt x="2947" y="1472"/>
                </a:lnTo>
                <a:lnTo>
                  <a:pt x="2929" y="1459"/>
                </a:lnTo>
                <a:lnTo>
                  <a:pt x="2875" y="1431"/>
                </a:lnTo>
                <a:lnTo>
                  <a:pt x="2827" y="1410"/>
                </a:lnTo>
                <a:lnTo>
                  <a:pt x="2783" y="1397"/>
                </a:lnTo>
                <a:lnTo>
                  <a:pt x="2764" y="1393"/>
                </a:lnTo>
                <a:lnTo>
                  <a:pt x="2745" y="1391"/>
                </a:lnTo>
                <a:lnTo>
                  <a:pt x="2745" y="1559"/>
                </a:lnTo>
                <a:lnTo>
                  <a:pt x="2746" y="1611"/>
                </a:lnTo>
                <a:lnTo>
                  <a:pt x="2749" y="1653"/>
                </a:lnTo>
                <a:lnTo>
                  <a:pt x="2754" y="1686"/>
                </a:lnTo>
                <a:lnTo>
                  <a:pt x="2759" y="1711"/>
                </a:lnTo>
                <a:lnTo>
                  <a:pt x="2769" y="1740"/>
                </a:lnTo>
                <a:lnTo>
                  <a:pt x="2774" y="1748"/>
                </a:lnTo>
                <a:lnTo>
                  <a:pt x="2465" y="1748"/>
                </a:lnTo>
                <a:lnTo>
                  <a:pt x="2469" y="1740"/>
                </a:lnTo>
                <a:lnTo>
                  <a:pt x="2474" y="1729"/>
                </a:lnTo>
                <a:lnTo>
                  <a:pt x="2479" y="1711"/>
                </a:lnTo>
                <a:lnTo>
                  <a:pt x="2485" y="1686"/>
                </a:lnTo>
                <a:lnTo>
                  <a:pt x="2489" y="1653"/>
                </a:lnTo>
                <a:lnTo>
                  <a:pt x="2493" y="1611"/>
                </a:lnTo>
                <a:lnTo>
                  <a:pt x="2494" y="1559"/>
                </a:lnTo>
                <a:lnTo>
                  <a:pt x="2497" y="1154"/>
                </a:lnTo>
                <a:lnTo>
                  <a:pt x="2496" y="1095"/>
                </a:lnTo>
                <a:lnTo>
                  <a:pt x="2492" y="1048"/>
                </a:lnTo>
                <a:lnTo>
                  <a:pt x="2485" y="1013"/>
                </a:lnTo>
                <a:lnTo>
                  <a:pt x="2478" y="987"/>
                </a:lnTo>
                <a:lnTo>
                  <a:pt x="2470" y="970"/>
                </a:lnTo>
                <a:lnTo>
                  <a:pt x="2463" y="960"/>
                </a:lnTo>
                <a:lnTo>
                  <a:pt x="2457" y="953"/>
                </a:lnTo>
                <a:lnTo>
                  <a:pt x="2963" y="953"/>
                </a:lnTo>
                <a:lnTo>
                  <a:pt x="3043" y="954"/>
                </a:lnTo>
                <a:lnTo>
                  <a:pt x="3079" y="955"/>
                </a:lnTo>
                <a:lnTo>
                  <a:pt x="3114" y="958"/>
                </a:lnTo>
                <a:lnTo>
                  <a:pt x="3178" y="962"/>
                </a:lnTo>
                <a:lnTo>
                  <a:pt x="3234" y="968"/>
                </a:lnTo>
                <a:lnTo>
                  <a:pt x="3285" y="977"/>
                </a:lnTo>
                <a:lnTo>
                  <a:pt x="3328" y="987"/>
                </a:lnTo>
                <a:lnTo>
                  <a:pt x="3367" y="998"/>
                </a:lnTo>
                <a:lnTo>
                  <a:pt x="3400" y="1012"/>
                </a:lnTo>
                <a:lnTo>
                  <a:pt x="3427" y="1027"/>
                </a:lnTo>
                <a:lnTo>
                  <a:pt x="3438" y="1035"/>
                </a:lnTo>
                <a:lnTo>
                  <a:pt x="3449" y="1044"/>
                </a:lnTo>
                <a:lnTo>
                  <a:pt x="3467" y="1061"/>
                </a:lnTo>
                <a:lnTo>
                  <a:pt x="3481" y="1081"/>
                </a:lnTo>
                <a:lnTo>
                  <a:pt x="3492" y="1102"/>
                </a:lnTo>
                <a:lnTo>
                  <a:pt x="3498" y="1124"/>
                </a:lnTo>
                <a:lnTo>
                  <a:pt x="3502" y="1148"/>
                </a:lnTo>
                <a:lnTo>
                  <a:pt x="3503" y="1173"/>
                </a:lnTo>
                <a:close/>
                <a:moveTo>
                  <a:pt x="3004" y="1390"/>
                </a:moveTo>
                <a:lnTo>
                  <a:pt x="3050" y="1388"/>
                </a:lnTo>
                <a:lnTo>
                  <a:pt x="3094" y="1380"/>
                </a:lnTo>
                <a:lnTo>
                  <a:pt x="3136" y="1366"/>
                </a:lnTo>
                <a:lnTo>
                  <a:pt x="3173" y="1348"/>
                </a:lnTo>
                <a:lnTo>
                  <a:pt x="3190" y="1338"/>
                </a:lnTo>
                <a:lnTo>
                  <a:pt x="3205" y="1325"/>
                </a:lnTo>
                <a:lnTo>
                  <a:pt x="3218" y="1312"/>
                </a:lnTo>
                <a:lnTo>
                  <a:pt x="3230" y="1297"/>
                </a:lnTo>
                <a:lnTo>
                  <a:pt x="3239" y="1281"/>
                </a:lnTo>
                <a:lnTo>
                  <a:pt x="3246" y="1263"/>
                </a:lnTo>
                <a:lnTo>
                  <a:pt x="3250" y="1245"/>
                </a:lnTo>
                <a:lnTo>
                  <a:pt x="3251" y="1224"/>
                </a:lnTo>
                <a:lnTo>
                  <a:pt x="3249" y="1196"/>
                </a:lnTo>
                <a:lnTo>
                  <a:pt x="3244" y="1170"/>
                </a:lnTo>
                <a:lnTo>
                  <a:pt x="3235" y="1146"/>
                </a:lnTo>
                <a:lnTo>
                  <a:pt x="3224" y="1124"/>
                </a:lnTo>
                <a:lnTo>
                  <a:pt x="3209" y="1104"/>
                </a:lnTo>
                <a:lnTo>
                  <a:pt x="3191" y="1087"/>
                </a:lnTo>
                <a:lnTo>
                  <a:pt x="3182" y="1078"/>
                </a:lnTo>
                <a:lnTo>
                  <a:pt x="3172" y="1070"/>
                </a:lnTo>
                <a:lnTo>
                  <a:pt x="3149" y="1056"/>
                </a:lnTo>
                <a:lnTo>
                  <a:pt x="3125" y="1044"/>
                </a:lnTo>
                <a:lnTo>
                  <a:pt x="3098" y="1034"/>
                </a:lnTo>
                <a:lnTo>
                  <a:pt x="3070" y="1024"/>
                </a:lnTo>
                <a:lnTo>
                  <a:pt x="3040" y="1018"/>
                </a:lnTo>
                <a:lnTo>
                  <a:pt x="3009" y="1012"/>
                </a:lnTo>
                <a:lnTo>
                  <a:pt x="2976" y="1007"/>
                </a:lnTo>
                <a:lnTo>
                  <a:pt x="2908" y="1005"/>
                </a:lnTo>
                <a:lnTo>
                  <a:pt x="2857" y="1005"/>
                </a:lnTo>
                <a:lnTo>
                  <a:pt x="2816" y="1007"/>
                </a:lnTo>
                <a:lnTo>
                  <a:pt x="2754" y="1015"/>
                </a:lnTo>
                <a:lnTo>
                  <a:pt x="2747" y="1080"/>
                </a:lnTo>
                <a:lnTo>
                  <a:pt x="2745" y="1166"/>
                </a:lnTo>
                <a:lnTo>
                  <a:pt x="2745" y="1324"/>
                </a:lnTo>
                <a:lnTo>
                  <a:pt x="2791" y="1349"/>
                </a:lnTo>
                <a:lnTo>
                  <a:pt x="2818" y="1359"/>
                </a:lnTo>
                <a:lnTo>
                  <a:pt x="2849" y="1369"/>
                </a:lnTo>
                <a:lnTo>
                  <a:pt x="2882" y="1378"/>
                </a:lnTo>
                <a:lnTo>
                  <a:pt x="2918" y="1384"/>
                </a:lnTo>
                <a:lnTo>
                  <a:pt x="2959" y="1389"/>
                </a:lnTo>
                <a:lnTo>
                  <a:pt x="3004" y="1390"/>
                </a:lnTo>
                <a:close/>
                <a:moveTo>
                  <a:pt x="4387" y="1337"/>
                </a:moveTo>
                <a:lnTo>
                  <a:pt x="4438" y="1340"/>
                </a:lnTo>
                <a:lnTo>
                  <a:pt x="4485" y="1344"/>
                </a:lnTo>
                <a:lnTo>
                  <a:pt x="4528" y="1350"/>
                </a:lnTo>
                <a:lnTo>
                  <a:pt x="4565" y="1358"/>
                </a:lnTo>
                <a:lnTo>
                  <a:pt x="4600" y="1367"/>
                </a:lnTo>
                <a:lnTo>
                  <a:pt x="4630" y="1377"/>
                </a:lnTo>
                <a:lnTo>
                  <a:pt x="4657" y="1388"/>
                </a:lnTo>
                <a:lnTo>
                  <a:pt x="4680" y="1400"/>
                </a:lnTo>
                <a:lnTo>
                  <a:pt x="4700" y="1414"/>
                </a:lnTo>
                <a:lnTo>
                  <a:pt x="4716" y="1427"/>
                </a:lnTo>
                <a:lnTo>
                  <a:pt x="4730" y="1442"/>
                </a:lnTo>
                <a:lnTo>
                  <a:pt x="4740" y="1457"/>
                </a:lnTo>
                <a:lnTo>
                  <a:pt x="4753" y="1489"/>
                </a:lnTo>
                <a:lnTo>
                  <a:pt x="4757" y="1506"/>
                </a:lnTo>
                <a:lnTo>
                  <a:pt x="4758" y="1523"/>
                </a:lnTo>
                <a:lnTo>
                  <a:pt x="4756" y="1546"/>
                </a:lnTo>
                <a:lnTo>
                  <a:pt x="4748" y="1570"/>
                </a:lnTo>
                <a:lnTo>
                  <a:pt x="4736" y="1593"/>
                </a:lnTo>
                <a:lnTo>
                  <a:pt x="4721" y="1614"/>
                </a:lnTo>
                <a:lnTo>
                  <a:pt x="4700" y="1634"/>
                </a:lnTo>
                <a:lnTo>
                  <a:pt x="4676" y="1653"/>
                </a:lnTo>
                <a:lnTo>
                  <a:pt x="4648" y="1670"/>
                </a:lnTo>
                <a:lnTo>
                  <a:pt x="4617" y="1686"/>
                </a:lnTo>
                <a:lnTo>
                  <a:pt x="4583" y="1701"/>
                </a:lnTo>
                <a:lnTo>
                  <a:pt x="4545" y="1713"/>
                </a:lnTo>
                <a:lnTo>
                  <a:pt x="4505" y="1723"/>
                </a:lnTo>
                <a:lnTo>
                  <a:pt x="4462" y="1732"/>
                </a:lnTo>
                <a:lnTo>
                  <a:pt x="4416" y="1739"/>
                </a:lnTo>
                <a:lnTo>
                  <a:pt x="4368" y="1745"/>
                </a:lnTo>
                <a:lnTo>
                  <a:pt x="4318" y="1747"/>
                </a:lnTo>
                <a:lnTo>
                  <a:pt x="4266" y="1748"/>
                </a:lnTo>
                <a:lnTo>
                  <a:pt x="3913" y="1748"/>
                </a:lnTo>
                <a:lnTo>
                  <a:pt x="3702" y="1748"/>
                </a:lnTo>
                <a:lnTo>
                  <a:pt x="3707" y="1740"/>
                </a:lnTo>
                <a:lnTo>
                  <a:pt x="3712" y="1729"/>
                </a:lnTo>
                <a:lnTo>
                  <a:pt x="3717" y="1711"/>
                </a:lnTo>
                <a:lnTo>
                  <a:pt x="3723" y="1686"/>
                </a:lnTo>
                <a:lnTo>
                  <a:pt x="3727" y="1653"/>
                </a:lnTo>
                <a:lnTo>
                  <a:pt x="3731" y="1611"/>
                </a:lnTo>
                <a:lnTo>
                  <a:pt x="3732" y="1559"/>
                </a:lnTo>
                <a:lnTo>
                  <a:pt x="3735" y="1154"/>
                </a:lnTo>
                <a:lnTo>
                  <a:pt x="3734" y="1102"/>
                </a:lnTo>
                <a:lnTo>
                  <a:pt x="3731" y="1060"/>
                </a:lnTo>
                <a:lnTo>
                  <a:pt x="3725" y="1027"/>
                </a:lnTo>
                <a:lnTo>
                  <a:pt x="3719" y="1002"/>
                </a:lnTo>
                <a:lnTo>
                  <a:pt x="3707" y="972"/>
                </a:lnTo>
                <a:lnTo>
                  <a:pt x="3702" y="964"/>
                </a:lnTo>
                <a:lnTo>
                  <a:pt x="4012" y="964"/>
                </a:lnTo>
                <a:lnTo>
                  <a:pt x="4223" y="964"/>
                </a:lnTo>
                <a:lnTo>
                  <a:pt x="4272" y="965"/>
                </a:lnTo>
                <a:lnTo>
                  <a:pt x="4317" y="968"/>
                </a:lnTo>
                <a:lnTo>
                  <a:pt x="4361" y="971"/>
                </a:lnTo>
                <a:lnTo>
                  <a:pt x="4403" y="976"/>
                </a:lnTo>
                <a:lnTo>
                  <a:pt x="4442" y="983"/>
                </a:lnTo>
                <a:lnTo>
                  <a:pt x="4478" y="990"/>
                </a:lnTo>
                <a:lnTo>
                  <a:pt x="4541" y="1010"/>
                </a:lnTo>
                <a:lnTo>
                  <a:pt x="4569" y="1021"/>
                </a:lnTo>
                <a:lnTo>
                  <a:pt x="4592" y="1035"/>
                </a:lnTo>
                <a:lnTo>
                  <a:pt x="4614" y="1048"/>
                </a:lnTo>
                <a:lnTo>
                  <a:pt x="4623" y="1056"/>
                </a:lnTo>
                <a:lnTo>
                  <a:pt x="4631" y="1064"/>
                </a:lnTo>
                <a:lnTo>
                  <a:pt x="4645" y="1081"/>
                </a:lnTo>
                <a:lnTo>
                  <a:pt x="4655" y="1099"/>
                </a:lnTo>
                <a:lnTo>
                  <a:pt x="4660" y="1120"/>
                </a:lnTo>
                <a:lnTo>
                  <a:pt x="4663" y="1140"/>
                </a:lnTo>
                <a:lnTo>
                  <a:pt x="4662" y="1162"/>
                </a:lnTo>
                <a:lnTo>
                  <a:pt x="4657" y="1182"/>
                </a:lnTo>
                <a:lnTo>
                  <a:pt x="4650" y="1201"/>
                </a:lnTo>
                <a:lnTo>
                  <a:pt x="4640" y="1219"/>
                </a:lnTo>
                <a:lnTo>
                  <a:pt x="4629" y="1234"/>
                </a:lnTo>
                <a:lnTo>
                  <a:pt x="4614" y="1249"/>
                </a:lnTo>
                <a:lnTo>
                  <a:pt x="4598" y="1263"/>
                </a:lnTo>
                <a:lnTo>
                  <a:pt x="4580" y="1275"/>
                </a:lnTo>
                <a:lnTo>
                  <a:pt x="4539" y="1297"/>
                </a:lnTo>
                <a:lnTo>
                  <a:pt x="4516" y="1305"/>
                </a:lnTo>
                <a:lnTo>
                  <a:pt x="4493" y="1313"/>
                </a:lnTo>
                <a:lnTo>
                  <a:pt x="4442" y="1326"/>
                </a:lnTo>
                <a:lnTo>
                  <a:pt x="4387" y="1337"/>
                </a:lnTo>
                <a:close/>
                <a:moveTo>
                  <a:pt x="3983" y="1155"/>
                </a:moveTo>
                <a:lnTo>
                  <a:pt x="3983" y="1299"/>
                </a:lnTo>
                <a:lnTo>
                  <a:pt x="4027" y="1314"/>
                </a:lnTo>
                <a:lnTo>
                  <a:pt x="4052" y="1319"/>
                </a:lnTo>
                <a:lnTo>
                  <a:pt x="4077" y="1324"/>
                </a:lnTo>
                <a:lnTo>
                  <a:pt x="4132" y="1330"/>
                </a:lnTo>
                <a:lnTo>
                  <a:pt x="4197" y="1332"/>
                </a:lnTo>
                <a:lnTo>
                  <a:pt x="4223" y="1331"/>
                </a:lnTo>
                <a:lnTo>
                  <a:pt x="4248" y="1329"/>
                </a:lnTo>
                <a:lnTo>
                  <a:pt x="4293" y="1321"/>
                </a:lnTo>
                <a:lnTo>
                  <a:pt x="4315" y="1315"/>
                </a:lnTo>
                <a:lnTo>
                  <a:pt x="4334" y="1307"/>
                </a:lnTo>
                <a:lnTo>
                  <a:pt x="4352" y="1299"/>
                </a:lnTo>
                <a:lnTo>
                  <a:pt x="4368" y="1290"/>
                </a:lnTo>
                <a:lnTo>
                  <a:pt x="4395" y="1270"/>
                </a:lnTo>
                <a:lnTo>
                  <a:pt x="4416" y="1246"/>
                </a:lnTo>
                <a:lnTo>
                  <a:pt x="4423" y="1232"/>
                </a:lnTo>
                <a:lnTo>
                  <a:pt x="4429" y="1219"/>
                </a:lnTo>
                <a:lnTo>
                  <a:pt x="4431" y="1205"/>
                </a:lnTo>
                <a:lnTo>
                  <a:pt x="4433" y="1190"/>
                </a:lnTo>
                <a:lnTo>
                  <a:pt x="4431" y="1165"/>
                </a:lnTo>
                <a:lnTo>
                  <a:pt x="4427" y="1141"/>
                </a:lnTo>
                <a:lnTo>
                  <a:pt x="4420" y="1121"/>
                </a:lnTo>
                <a:lnTo>
                  <a:pt x="4410" y="1103"/>
                </a:lnTo>
                <a:lnTo>
                  <a:pt x="4396" y="1086"/>
                </a:lnTo>
                <a:lnTo>
                  <a:pt x="4382" y="1072"/>
                </a:lnTo>
                <a:lnTo>
                  <a:pt x="4363" y="1060"/>
                </a:lnTo>
                <a:lnTo>
                  <a:pt x="4343" y="1049"/>
                </a:lnTo>
                <a:lnTo>
                  <a:pt x="4320" y="1040"/>
                </a:lnTo>
                <a:lnTo>
                  <a:pt x="4297" y="1034"/>
                </a:lnTo>
                <a:lnTo>
                  <a:pt x="4270" y="1028"/>
                </a:lnTo>
                <a:lnTo>
                  <a:pt x="4242" y="1023"/>
                </a:lnTo>
                <a:lnTo>
                  <a:pt x="4181" y="1018"/>
                </a:lnTo>
                <a:lnTo>
                  <a:pt x="4113" y="1015"/>
                </a:lnTo>
                <a:lnTo>
                  <a:pt x="4051" y="1019"/>
                </a:lnTo>
                <a:lnTo>
                  <a:pt x="3992" y="1027"/>
                </a:lnTo>
                <a:lnTo>
                  <a:pt x="3985" y="1080"/>
                </a:lnTo>
                <a:lnTo>
                  <a:pt x="3983" y="1155"/>
                </a:lnTo>
                <a:close/>
                <a:moveTo>
                  <a:pt x="4231" y="1697"/>
                </a:moveTo>
                <a:lnTo>
                  <a:pt x="4285" y="1695"/>
                </a:lnTo>
                <a:lnTo>
                  <a:pt x="4336" y="1691"/>
                </a:lnTo>
                <a:lnTo>
                  <a:pt x="4380" y="1680"/>
                </a:lnTo>
                <a:lnTo>
                  <a:pt x="4401" y="1673"/>
                </a:lnTo>
                <a:lnTo>
                  <a:pt x="4420" y="1667"/>
                </a:lnTo>
                <a:lnTo>
                  <a:pt x="4451" y="1646"/>
                </a:lnTo>
                <a:lnTo>
                  <a:pt x="4464" y="1635"/>
                </a:lnTo>
                <a:lnTo>
                  <a:pt x="4475" y="1621"/>
                </a:lnTo>
                <a:lnTo>
                  <a:pt x="4484" y="1607"/>
                </a:lnTo>
                <a:lnTo>
                  <a:pt x="4489" y="1590"/>
                </a:lnTo>
                <a:lnTo>
                  <a:pt x="4494" y="1571"/>
                </a:lnTo>
                <a:lnTo>
                  <a:pt x="4495" y="1551"/>
                </a:lnTo>
                <a:lnTo>
                  <a:pt x="4494" y="1536"/>
                </a:lnTo>
                <a:lnTo>
                  <a:pt x="4492" y="1521"/>
                </a:lnTo>
                <a:lnTo>
                  <a:pt x="4487" y="1509"/>
                </a:lnTo>
                <a:lnTo>
                  <a:pt x="4481" y="1495"/>
                </a:lnTo>
                <a:lnTo>
                  <a:pt x="4465" y="1472"/>
                </a:lnTo>
                <a:lnTo>
                  <a:pt x="4455" y="1461"/>
                </a:lnTo>
                <a:lnTo>
                  <a:pt x="4444" y="1451"/>
                </a:lnTo>
                <a:lnTo>
                  <a:pt x="4417" y="1433"/>
                </a:lnTo>
                <a:lnTo>
                  <a:pt x="4387" y="1417"/>
                </a:lnTo>
                <a:lnTo>
                  <a:pt x="4353" y="1403"/>
                </a:lnTo>
                <a:lnTo>
                  <a:pt x="4316" y="1392"/>
                </a:lnTo>
                <a:lnTo>
                  <a:pt x="4276" y="1382"/>
                </a:lnTo>
                <a:lnTo>
                  <a:pt x="4234" y="1374"/>
                </a:lnTo>
                <a:lnTo>
                  <a:pt x="4192" y="1368"/>
                </a:lnTo>
                <a:lnTo>
                  <a:pt x="4149" y="1364"/>
                </a:lnTo>
                <a:lnTo>
                  <a:pt x="4106" y="1360"/>
                </a:lnTo>
                <a:lnTo>
                  <a:pt x="4063" y="1359"/>
                </a:lnTo>
                <a:lnTo>
                  <a:pt x="3983" y="1359"/>
                </a:lnTo>
                <a:lnTo>
                  <a:pt x="3983" y="1559"/>
                </a:lnTo>
                <a:lnTo>
                  <a:pt x="3984" y="1611"/>
                </a:lnTo>
                <a:lnTo>
                  <a:pt x="3987" y="1653"/>
                </a:lnTo>
                <a:lnTo>
                  <a:pt x="4032" y="1670"/>
                </a:lnTo>
                <a:lnTo>
                  <a:pt x="4060" y="1677"/>
                </a:lnTo>
                <a:lnTo>
                  <a:pt x="4088" y="1684"/>
                </a:lnTo>
                <a:lnTo>
                  <a:pt x="4120" y="1689"/>
                </a:lnTo>
                <a:lnTo>
                  <a:pt x="4155" y="1694"/>
                </a:lnTo>
                <a:lnTo>
                  <a:pt x="4191" y="1696"/>
                </a:lnTo>
                <a:lnTo>
                  <a:pt x="4231" y="1697"/>
                </a:lnTo>
                <a:close/>
                <a:moveTo>
                  <a:pt x="5855" y="964"/>
                </a:moveTo>
                <a:lnTo>
                  <a:pt x="5852" y="970"/>
                </a:lnTo>
                <a:lnTo>
                  <a:pt x="5844" y="992"/>
                </a:lnTo>
                <a:lnTo>
                  <a:pt x="5834" y="1031"/>
                </a:lnTo>
                <a:lnTo>
                  <a:pt x="5829" y="1061"/>
                </a:lnTo>
                <a:lnTo>
                  <a:pt x="5827" y="1097"/>
                </a:lnTo>
                <a:lnTo>
                  <a:pt x="5827" y="1155"/>
                </a:lnTo>
                <a:lnTo>
                  <a:pt x="5827" y="1305"/>
                </a:lnTo>
                <a:lnTo>
                  <a:pt x="5826" y="1347"/>
                </a:lnTo>
                <a:lnTo>
                  <a:pt x="5822" y="1388"/>
                </a:lnTo>
                <a:lnTo>
                  <a:pt x="5816" y="1430"/>
                </a:lnTo>
                <a:lnTo>
                  <a:pt x="5807" y="1470"/>
                </a:lnTo>
                <a:lnTo>
                  <a:pt x="5793" y="1509"/>
                </a:lnTo>
                <a:lnTo>
                  <a:pt x="5776" y="1548"/>
                </a:lnTo>
                <a:lnTo>
                  <a:pt x="5767" y="1566"/>
                </a:lnTo>
                <a:lnTo>
                  <a:pt x="5756" y="1584"/>
                </a:lnTo>
                <a:lnTo>
                  <a:pt x="5732" y="1618"/>
                </a:lnTo>
                <a:lnTo>
                  <a:pt x="5702" y="1650"/>
                </a:lnTo>
                <a:lnTo>
                  <a:pt x="5669" y="1678"/>
                </a:lnTo>
                <a:lnTo>
                  <a:pt x="5651" y="1691"/>
                </a:lnTo>
                <a:lnTo>
                  <a:pt x="5631" y="1703"/>
                </a:lnTo>
                <a:lnTo>
                  <a:pt x="5588" y="1725"/>
                </a:lnTo>
                <a:lnTo>
                  <a:pt x="5565" y="1734"/>
                </a:lnTo>
                <a:lnTo>
                  <a:pt x="5540" y="1742"/>
                </a:lnTo>
                <a:lnTo>
                  <a:pt x="5486" y="1754"/>
                </a:lnTo>
                <a:lnTo>
                  <a:pt x="5427" y="1762"/>
                </a:lnTo>
                <a:lnTo>
                  <a:pt x="5394" y="1764"/>
                </a:lnTo>
                <a:lnTo>
                  <a:pt x="5361" y="1765"/>
                </a:lnTo>
                <a:lnTo>
                  <a:pt x="5296" y="1763"/>
                </a:lnTo>
                <a:lnTo>
                  <a:pt x="5236" y="1759"/>
                </a:lnTo>
                <a:lnTo>
                  <a:pt x="5181" y="1750"/>
                </a:lnTo>
                <a:lnTo>
                  <a:pt x="5130" y="1738"/>
                </a:lnTo>
                <a:lnTo>
                  <a:pt x="5083" y="1722"/>
                </a:lnTo>
                <a:lnTo>
                  <a:pt x="5041" y="1704"/>
                </a:lnTo>
                <a:lnTo>
                  <a:pt x="5003" y="1683"/>
                </a:lnTo>
                <a:lnTo>
                  <a:pt x="4970" y="1658"/>
                </a:lnTo>
                <a:lnTo>
                  <a:pt x="4940" y="1629"/>
                </a:lnTo>
                <a:lnTo>
                  <a:pt x="4917" y="1599"/>
                </a:lnTo>
                <a:lnTo>
                  <a:pt x="4895" y="1563"/>
                </a:lnTo>
                <a:lnTo>
                  <a:pt x="4879" y="1527"/>
                </a:lnTo>
                <a:lnTo>
                  <a:pt x="4867" y="1486"/>
                </a:lnTo>
                <a:lnTo>
                  <a:pt x="4862" y="1466"/>
                </a:lnTo>
                <a:lnTo>
                  <a:pt x="4858" y="1443"/>
                </a:lnTo>
                <a:lnTo>
                  <a:pt x="4853" y="1398"/>
                </a:lnTo>
                <a:lnTo>
                  <a:pt x="4853" y="1349"/>
                </a:lnTo>
                <a:lnTo>
                  <a:pt x="4858" y="1155"/>
                </a:lnTo>
                <a:lnTo>
                  <a:pt x="4857" y="1104"/>
                </a:lnTo>
                <a:lnTo>
                  <a:pt x="4854" y="1063"/>
                </a:lnTo>
                <a:lnTo>
                  <a:pt x="4850" y="1030"/>
                </a:lnTo>
                <a:lnTo>
                  <a:pt x="4844" y="1004"/>
                </a:lnTo>
                <a:lnTo>
                  <a:pt x="4838" y="986"/>
                </a:lnTo>
                <a:lnTo>
                  <a:pt x="4834" y="973"/>
                </a:lnTo>
                <a:lnTo>
                  <a:pt x="4828" y="964"/>
                </a:lnTo>
                <a:lnTo>
                  <a:pt x="5143" y="964"/>
                </a:lnTo>
                <a:lnTo>
                  <a:pt x="5139" y="973"/>
                </a:lnTo>
                <a:lnTo>
                  <a:pt x="5134" y="986"/>
                </a:lnTo>
                <a:lnTo>
                  <a:pt x="5129" y="1004"/>
                </a:lnTo>
                <a:lnTo>
                  <a:pt x="5120" y="1063"/>
                </a:lnTo>
                <a:lnTo>
                  <a:pt x="5116" y="1104"/>
                </a:lnTo>
                <a:lnTo>
                  <a:pt x="5115" y="1155"/>
                </a:lnTo>
                <a:lnTo>
                  <a:pt x="5116" y="1382"/>
                </a:lnTo>
                <a:lnTo>
                  <a:pt x="5118" y="1437"/>
                </a:lnTo>
                <a:lnTo>
                  <a:pt x="5126" y="1493"/>
                </a:lnTo>
                <a:lnTo>
                  <a:pt x="5133" y="1519"/>
                </a:lnTo>
                <a:lnTo>
                  <a:pt x="5142" y="1545"/>
                </a:lnTo>
                <a:lnTo>
                  <a:pt x="5154" y="1569"/>
                </a:lnTo>
                <a:lnTo>
                  <a:pt x="5168" y="1592"/>
                </a:lnTo>
                <a:lnTo>
                  <a:pt x="5184" y="1613"/>
                </a:lnTo>
                <a:lnTo>
                  <a:pt x="5203" y="1633"/>
                </a:lnTo>
                <a:lnTo>
                  <a:pt x="5226" y="1650"/>
                </a:lnTo>
                <a:lnTo>
                  <a:pt x="5252" y="1663"/>
                </a:lnTo>
                <a:lnTo>
                  <a:pt x="5283" y="1676"/>
                </a:lnTo>
                <a:lnTo>
                  <a:pt x="5316" y="1684"/>
                </a:lnTo>
                <a:lnTo>
                  <a:pt x="5353" y="1689"/>
                </a:lnTo>
                <a:lnTo>
                  <a:pt x="5394" y="1692"/>
                </a:lnTo>
                <a:lnTo>
                  <a:pt x="5442" y="1689"/>
                </a:lnTo>
                <a:lnTo>
                  <a:pt x="5485" y="1684"/>
                </a:lnTo>
                <a:lnTo>
                  <a:pt x="5505" y="1679"/>
                </a:lnTo>
                <a:lnTo>
                  <a:pt x="5524" y="1673"/>
                </a:lnTo>
                <a:lnTo>
                  <a:pt x="5542" y="1668"/>
                </a:lnTo>
                <a:lnTo>
                  <a:pt x="5559" y="1660"/>
                </a:lnTo>
                <a:lnTo>
                  <a:pt x="5576" y="1652"/>
                </a:lnTo>
                <a:lnTo>
                  <a:pt x="5592" y="1644"/>
                </a:lnTo>
                <a:lnTo>
                  <a:pt x="5621" y="1624"/>
                </a:lnTo>
                <a:lnTo>
                  <a:pt x="5646" y="1601"/>
                </a:lnTo>
                <a:lnTo>
                  <a:pt x="5668" y="1576"/>
                </a:lnTo>
                <a:lnTo>
                  <a:pt x="5688" y="1548"/>
                </a:lnTo>
                <a:lnTo>
                  <a:pt x="5703" y="1517"/>
                </a:lnTo>
                <a:lnTo>
                  <a:pt x="5717" y="1484"/>
                </a:lnTo>
                <a:lnTo>
                  <a:pt x="5727" y="1449"/>
                </a:lnTo>
                <a:lnTo>
                  <a:pt x="5736" y="1411"/>
                </a:lnTo>
                <a:lnTo>
                  <a:pt x="5742" y="1373"/>
                </a:lnTo>
                <a:lnTo>
                  <a:pt x="5745" y="1333"/>
                </a:lnTo>
                <a:lnTo>
                  <a:pt x="5746" y="1291"/>
                </a:lnTo>
                <a:lnTo>
                  <a:pt x="5746" y="1246"/>
                </a:lnTo>
                <a:lnTo>
                  <a:pt x="5748" y="1154"/>
                </a:lnTo>
                <a:lnTo>
                  <a:pt x="5746" y="1102"/>
                </a:lnTo>
                <a:lnTo>
                  <a:pt x="5743" y="1060"/>
                </a:lnTo>
                <a:lnTo>
                  <a:pt x="5733" y="1002"/>
                </a:lnTo>
                <a:lnTo>
                  <a:pt x="5722" y="972"/>
                </a:lnTo>
                <a:lnTo>
                  <a:pt x="5717" y="964"/>
                </a:lnTo>
                <a:lnTo>
                  <a:pt x="5855" y="964"/>
                </a:lnTo>
                <a:close/>
                <a:moveTo>
                  <a:pt x="7015" y="1559"/>
                </a:moveTo>
                <a:lnTo>
                  <a:pt x="7016" y="1601"/>
                </a:lnTo>
                <a:lnTo>
                  <a:pt x="7018" y="1637"/>
                </a:lnTo>
                <a:lnTo>
                  <a:pt x="7022" y="1667"/>
                </a:lnTo>
                <a:lnTo>
                  <a:pt x="7026" y="1692"/>
                </a:lnTo>
                <a:lnTo>
                  <a:pt x="7086" y="1748"/>
                </a:lnTo>
                <a:lnTo>
                  <a:pt x="7048" y="1748"/>
                </a:lnTo>
                <a:lnTo>
                  <a:pt x="6899" y="1748"/>
                </a:lnTo>
                <a:lnTo>
                  <a:pt x="6726" y="1748"/>
                </a:lnTo>
                <a:lnTo>
                  <a:pt x="6402" y="1427"/>
                </a:lnTo>
                <a:lnTo>
                  <a:pt x="6087" y="1115"/>
                </a:lnTo>
                <a:lnTo>
                  <a:pt x="6085" y="1155"/>
                </a:lnTo>
                <a:lnTo>
                  <a:pt x="6085" y="1559"/>
                </a:lnTo>
                <a:lnTo>
                  <a:pt x="6088" y="1611"/>
                </a:lnTo>
                <a:lnTo>
                  <a:pt x="6091" y="1653"/>
                </a:lnTo>
                <a:lnTo>
                  <a:pt x="6097" y="1686"/>
                </a:lnTo>
                <a:lnTo>
                  <a:pt x="6102" y="1711"/>
                </a:lnTo>
                <a:lnTo>
                  <a:pt x="6114" y="1740"/>
                </a:lnTo>
                <a:lnTo>
                  <a:pt x="6119" y="1748"/>
                </a:lnTo>
                <a:lnTo>
                  <a:pt x="5971" y="1748"/>
                </a:lnTo>
                <a:lnTo>
                  <a:pt x="5975" y="1740"/>
                </a:lnTo>
                <a:lnTo>
                  <a:pt x="5988" y="1711"/>
                </a:lnTo>
                <a:lnTo>
                  <a:pt x="5994" y="1686"/>
                </a:lnTo>
                <a:lnTo>
                  <a:pt x="5999" y="1653"/>
                </a:lnTo>
                <a:lnTo>
                  <a:pt x="6002" y="1634"/>
                </a:lnTo>
                <a:lnTo>
                  <a:pt x="6003" y="1611"/>
                </a:lnTo>
                <a:lnTo>
                  <a:pt x="6004" y="1559"/>
                </a:lnTo>
                <a:lnTo>
                  <a:pt x="6007" y="1154"/>
                </a:lnTo>
                <a:lnTo>
                  <a:pt x="6005" y="1083"/>
                </a:lnTo>
                <a:lnTo>
                  <a:pt x="5998" y="1032"/>
                </a:lnTo>
                <a:lnTo>
                  <a:pt x="5956" y="994"/>
                </a:lnTo>
                <a:lnTo>
                  <a:pt x="5921" y="964"/>
                </a:lnTo>
                <a:lnTo>
                  <a:pt x="6268" y="964"/>
                </a:lnTo>
                <a:lnTo>
                  <a:pt x="6932" y="1601"/>
                </a:lnTo>
                <a:lnTo>
                  <a:pt x="6933" y="1559"/>
                </a:lnTo>
                <a:lnTo>
                  <a:pt x="6937" y="1154"/>
                </a:lnTo>
                <a:lnTo>
                  <a:pt x="6935" y="1102"/>
                </a:lnTo>
                <a:lnTo>
                  <a:pt x="6931" y="1060"/>
                </a:lnTo>
                <a:lnTo>
                  <a:pt x="6925" y="1027"/>
                </a:lnTo>
                <a:lnTo>
                  <a:pt x="6920" y="1002"/>
                </a:lnTo>
                <a:lnTo>
                  <a:pt x="6908" y="972"/>
                </a:lnTo>
                <a:lnTo>
                  <a:pt x="6903" y="964"/>
                </a:lnTo>
                <a:lnTo>
                  <a:pt x="7048" y="964"/>
                </a:lnTo>
                <a:lnTo>
                  <a:pt x="7043" y="972"/>
                </a:lnTo>
                <a:lnTo>
                  <a:pt x="7032" y="1002"/>
                </a:lnTo>
                <a:lnTo>
                  <a:pt x="7025" y="1027"/>
                </a:lnTo>
                <a:lnTo>
                  <a:pt x="7020" y="1060"/>
                </a:lnTo>
                <a:lnTo>
                  <a:pt x="7018" y="1080"/>
                </a:lnTo>
                <a:lnTo>
                  <a:pt x="7016" y="1103"/>
                </a:lnTo>
                <a:lnTo>
                  <a:pt x="7015" y="1155"/>
                </a:lnTo>
                <a:lnTo>
                  <a:pt x="7015" y="1559"/>
                </a:lnTo>
                <a:close/>
                <a:moveTo>
                  <a:pt x="7750" y="964"/>
                </a:moveTo>
                <a:lnTo>
                  <a:pt x="7855" y="969"/>
                </a:lnTo>
                <a:lnTo>
                  <a:pt x="7905" y="973"/>
                </a:lnTo>
                <a:lnTo>
                  <a:pt x="7955" y="981"/>
                </a:lnTo>
                <a:lnTo>
                  <a:pt x="8002" y="990"/>
                </a:lnTo>
                <a:lnTo>
                  <a:pt x="8047" y="1003"/>
                </a:lnTo>
                <a:lnTo>
                  <a:pt x="8090" y="1018"/>
                </a:lnTo>
                <a:lnTo>
                  <a:pt x="8129" y="1036"/>
                </a:lnTo>
                <a:lnTo>
                  <a:pt x="8166" y="1056"/>
                </a:lnTo>
                <a:lnTo>
                  <a:pt x="8183" y="1068"/>
                </a:lnTo>
                <a:lnTo>
                  <a:pt x="8199" y="1079"/>
                </a:lnTo>
                <a:lnTo>
                  <a:pt x="8227" y="1106"/>
                </a:lnTo>
                <a:lnTo>
                  <a:pt x="8240" y="1120"/>
                </a:lnTo>
                <a:lnTo>
                  <a:pt x="8252" y="1136"/>
                </a:lnTo>
                <a:lnTo>
                  <a:pt x="8271" y="1169"/>
                </a:lnTo>
                <a:lnTo>
                  <a:pt x="8286" y="1205"/>
                </a:lnTo>
                <a:lnTo>
                  <a:pt x="8294" y="1246"/>
                </a:lnTo>
                <a:lnTo>
                  <a:pt x="8296" y="1267"/>
                </a:lnTo>
                <a:lnTo>
                  <a:pt x="8297" y="1289"/>
                </a:lnTo>
                <a:lnTo>
                  <a:pt x="8295" y="1333"/>
                </a:lnTo>
                <a:lnTo>
                  <a:pt x="8291" y="1355"/>
                </a:lnTo>
                <a:lnTo>
                  <a:pt x="8287" y="1376"/>
                </a:lnTo>
                <a:lnTo>
                  <a:pt x="8274" y="1418"/>
                </a:lnTo>
                <a:lnTo>
                  <a:pt x="8257" y="1460"/>
                </a:lnTo>
                <a:lnTo>
                  <a:pt x="8246" y="1481"/>
                </a:lnTo>
                <a:lnTo>
                  <a:pt x="8235" y="1500"/>
                </a:lnTo>
                <a:lnTo>
                  <a:pt x="8208" y="1537"/>
                </a:lnTo>
                <a:lnTo>
                  <a:pt x="8176" y="1574"/>
                </a:lnTo>
                <a:lnTo>
                  <a:pt x="8138" y="1608"/>
                </a:lnTo>
                <a:lnTo>
                  <a:pt x="8118" y="1622"/>
                </a:lnTo>
                <a:lnTo>
                  <a:pt x="8098" y="1638"/>
                </a:lnTo>
                <a:lnTo>
                  <a:pt x="8075" y="1652"/>
                </a:lnTo>
                <a:lnTo>
                  <a:pt x="8051" y="1666"/>
                </a:lnTo>
                <a:lnTo>
                  <a:pt x="8026" y="1678"/>
                </a:lnTo>
                <a:lnTo>
                  <a:pt x="8000" y="1691"/>
                </a:lnTo>
                <a:lnTo>
                  <a:pt x="7973" y="1701"/>
                </a:lnTo>
                <a:lnTo>
                  <a:pt x="7945" y="1711"/>
                </a:lnTo>
                <a:lnTo>
                  <a:pt x="7886" y="1727"/>
                </a:lnTo>
                <a:lnTo>
                  <a:pt x="7821" y="1739"/>
                </a:lnTo>
                <a:lnTo>
                  <a:pt x="7753" y="1747"/>
                </a:lnTo>
                <a:lnTo>
                  <a:pt x="7717" y="1750"/>
                </a:lnTo>
                <a:lnTo>
                  <a:pt x="7679" y="1750"/>
                </a:lnTo>
                <a:lnTo>
                  <a:pt x="7513" y="1750"/>
                </a:lnTo>
                <a:lnTo>
                  <a:pt x="7203" y="1750"/>
                </a:lnTo>
                <a:lnTo>
                  <a:pt x="7208" y="1742"/>
                </a:lnTo>
                <a:lnTo>
                  <a:pt x="7212" y="1730"/>
                </a:lnTo>
                <a:lnTo>
                  <a:pt x="7218" y="1712"/>
                </a:lnTo>
                <a:lnTo>
                  <a:pt x="7224" y="1687"/>
                </a:lnTo>
                <a:lnTo>
                  <a:pt x="7228" y="1654"/>
                </a:lnTo>
                <a:lnTo>
                  <a:pt x="7232" y="1611"/>
                </a:lnTo>
                <a:lnTo>
                  <a:pt x="7233" y="1559"/>
                </a:lnTo>
                <a:lnTo>
                  <a:pt x="7236" y="1154"/>
                </a:lnTo>
                <a:lnTo>
                  <a:pt x="7235" y="1102"/>
                </a:lnTo>
                <a:lnTo>
                  <a:pt x="7232" y="1060"/>
                </a:lnTo>
                <a:lnTo>
                  <a:pt x="7226" y="1027"/>
                </a:lnTo>
                <a:lnTo>
                  <a:pt x="7219" y="1002"/>
                </a:lnTo>
                <a:lnTo>
                  <a:pt x="7208" y="972"/>
                </a:lnTo>
                <a:lnTo>
                  <a:pt x="7203" y="964"/>
                </a:lnTo>
                <a:lnTo>
                  <a:pt x="7513" y="964"/>
                </a:lnTo>
                <a:lnTo>
                  <a:pt x="7750" y="964"/>
                </a:lnTo>
                <a:close/>
                <a:moveTo>
                  <a:pt x="7712" y="1703"/>
                </a:moveTo>
                <a:lnTo>
                  <a:pt x="7753" y="1701"/>
                </a:lnTo>
                <a:lnTo>
                  <a:pt x="7792" y="1696"/>
                </a:lnTo>
                <a:lnTo>
                  <a:pt x="7827" y="1688"/>
                </a:lnTo>
                <a:lnTo>
                  <a:pt x="7860" y="1678"/>
                </a:lnTo>
                <a:lnTo>
                  <a:pt x="7889" y="1664"/>
                </a:lnTo>
                <a:lnTo>
                  <a:pt x="7915" y="1649"/>
                </a:lnTo>
                <a:lnTo>
                  <a:pt x="7940" y="1629"/>
                </a:lnTo>
                <a:lnTo>
                  <a:pt x="7962" y="1609"/>
                </a:lnTo>
                <a:lnTo>
                  <a:pt x="7980" y="1585"/>
                </a:lnTo>
                <a:lnTo>
                  <a:pt x="7996" y="1560"/>
                </a:lnTo>
                <a:lnTo>
                  <a:pt x="8009" y="1533"/>
                </a:lnTo>
                <a:lnTo>
                  <a:pt x="8021" y="1503"/>
                </a:lnTo>
                <a:lnTo>
                  <a:pt x="8030" y="1473"/>
                </a:lnTo>
                <a:lnTo>
                  <a:pt x="8035" y="1440"/>
                </a:lnTo>
                <a:lnTo>
                  <a:pt x="8039" y="1407"/>
                </a:lnTo>
                <a:lnTo>
                  <a:pt x="8040" y="1371"/>
                </a:lnTo>
                <a:lnTo>
                  <a:pt x="8038" y="1325"/>
                </a:lnTo>
                <a:lnTo>
                  <a:pt x="8032" y="1283"/>
                </a:lnTo>
                <a:lnTo>
                  <a:pt x="8027" y="1264"/>
                </a:lnTo>
                <a:lnTo>
                  <a:pt x="8022" y="1245"/>
                </a:lnTo>
                <a:lnTo>
                  <a:pt x="8015" y="1226"/>
                </a:lnTo>
                <a:lnTo>
                  <a:pt x="8008" y="1209"/>
                </a:lnTo>
                <a:lnTo>
                  <a:pt x="8000" y="1194"/>
                </a:lnTo>
                <a:lnTo>
                  <a:pt x="7991" y="1178"/>
                </a:lnTo>
                <a:lnTo>
                  <a:pt x="7982" y="1163"/>
                </a:lnTo>
                <a:lnTo>
                  <a:pt x="7972" y="1148"/>
                </a:lnTo>
                <a:lnTo>
                  <a:pt x="7949" y="1122"/>
                </a:lnTo>
                <a:lnTo>
                  <a:pt x="7923" y="1099"/>
                </a:lnTo>
                <a:lnTo>
                  <a:pt x="7896" y="1079"/>
                </a:lnTo>
                <a:lnTo>
                  <a:pt x="7866" y="1062"/>
                </a:lnTo>
                <a:lnTo>
                  <a:pt x="7835" y="1048"/>
                </a:lnTo>
                <a:lnTo>
                  <a:pt x="7802" y="1036"/>
                </a:lnTo>
                <a:lnTo>
                  <a:pt x="7767" y="1027"/>
                </a:lnTo>
                <a:lnTo>
                  <a:pt x="7731" y="1021"/>
                </a:lnTo>
                <a:lnTo>
                  <a:pt x="7695" y="1018"/>
                </a:lnTo>
                <a:lnTo>
                  <a:pt x="7658" y="1015"/>
                </a:lnTo>
                <a:lnTo>
                  <a:pt x="7620" y="1015"/>
                </a:lnTo>
                <a:lnTo>
                  <a:pt x="7580" y="1019"/>
                </a:lnTo>
                <a:lnTo>
                  <a:pt x="7535" y="1026"/>
                </a:lnTo>
                <a:lnTo>
                  <a:pt x="7490" y="1037"/>
                </a:lnTo>
                <a:lnTo>
                  <a:pt x="7484" y="1087"/>
                </a:lnTo>
                <a:lnTo>
                  <a:pt x="7482" y="1155"/>
                </a:lnTo>
                <a:lnTo>
                  <a:pt x="7482" y="1559"/>
                </a:lnTo>
                <a:lnTo>
                  <a:pt x="7483" y="1608"/>
                </a:lnTo>
                <a:lnTo>
                  <a:pt x="7487" y="1647"/>
                </a:lnTo>
                <a:lnTo>
                  <a:pt x="7507" y="1660"/>
                </a:lnTo>
                <a:lnTo>
                  <a:pt x="7530" y="1670"/>
                </a:lnTo>
                <a:lnTo>
                  <a:pt x="7553" y="1679"/>
                </a:lnTo>
                <a:lnTo>
                  <a:pt x="7580" y="1687"/>
                </a:lnTo>
                <a:lnTo>
                  <a:pt x="7609" y="1694"/>
                </a:lnTo>
                <a:lnTo>
                  <a:pt x="7640" y="1698"/>
                </a:lnTo>
                <a:lnTo>
                  <a:pt x="7675" y="1702"/>
                </a:lnTo>
                <a:lnTo>
                  <a:pt x="7712" y="1703"/>
                </a:lnTo>
                <a:close/>
                <a:moveTo>
                  <a:pt x="8688" y="1697"/>
                </a:moveTo>
                <a:lnTo>
                  <a:pt x="8840" y="1698"/>
                </a:lnTo>
                <a:lnTo>
                  <a:pt x="8966" y="1698"/>
                </a:lnTo>
                <a:lnTo>
                  <a:pt x="9020" y="1696"/>
                </a:lnTo>
                <a:lnTo>
                  <a:pt x="9069" y="1693"/>
                </a:lnTo>
                <a:lnTo>
                  <a:pt x="9113" y="1687"/>
                </a:lnTo>
                <a:lnTo>
                  <a:pt x="9153" y="1678"/>
                </a:lnTo>
                <a:lnTo>
                  <a:pt x="9190" y="1667"/>
                </a:lnTo>
                <a:lnTo>
                  <a:pt x="9224" y="1652"/>
                </a:lnTo>
                <a:lnTo>
                  <a:pt x="9256" y="1633"/>
                </a:lnTo>
                <a:lnTo>
                  <a:pt x="9286" y="1609"/>
                </a:lnTo>
                <a:lnTo>
                  <a:pt x="9315" y="1580"/>
                </a:lnTo>
                <a:lnTo>
                  <a:pt x="9344" y="1546"/>
                </a:lnTo>
                <a:lnTo>
                  <a:pt x="9372" y="1507"/>
                </a:lnTo>
                <a:lnTo>
                  <a:pt x="9401" y="1460"/>
                </a:lnTo>
                <a:lnTo>
                  <a:pt x="9442" y="1465"/>
                </a:lnTo>
                <a:lnTo>
                  <a:pt x="9393" y="1753"/>
                </a:lnTo>
                <a:lnTo>
                  <a:pt x="8897" y="1751"/>
                </a:lnTo>
                <a:lnTo>
                  <a:pt x="8400" y="1748"/>
                </a:lnTo>
                <a:lnTo>
                  <a:pt x="8405" y="1740"/>
                </a:lnTo>
                <a:lnTo>
                  <a:pt x="8414" y="1711"/>
                </a:lnTo>
                <a:lnTo>
                  <a:pt x="8418" y="1686"/>
                </a:lnTo>
                <a:lnTo>
                  <a:pt x="8423" y="1653"/>
                </a:lnTo>
                <a:lnTo>
                  <a:pt x="8426" y="1611"/>
                </a:lnTo>
                <a:lnTo>
                  <a:pt x="8428" y="1559"/>
                </a:lnTo>
                <a:lnTo>
                  <a:pt x="8431" y="1154"/>
                </a:lnTo>
                <a:lnTo>
                  <a:pt x="8430" y="1102"/>
                </a:lnTo>
                <a:lnTo>
                  <a:pt x="8425" y="1060"/>
                </a:lnTo>
                <a:lnTo>
                  <a:pt x="8415" y="1002"/>
                </a:lnTo>
                <a:lnTo>
                  <a:pt x="8405" y="972"/>
                </a:lnTo>
                <a:lnTo>
                  <a:pt x="8400" y="964"/>
                </a:lnTo>
                <a:lnTo>
                  <a:pt x="8874" y="964"/>
                </a:lnTo>
                <a:lnTo>
                  <a:pt x="9349" y="964"/>
                </a:lnTo>
                <a:lnTo>
                  <a:pt x="9398" y="1249"/>
                </a:lnTo>
                <a:lnTo>
                  <a:pt x="9356" y="1254"/>
                </a:lnTo>
                <a:lnTo>
                  <a:pt x="9329" y="1211"/>
                </a:lnTo>
                <a:lnTo>
                  <a:pt x="9302" y="1173"/>
                </a:lnTo>
                <a:lnTo>
                  <a:pt x="9274" y="1140"/>
                </a:lnTo>
                <a:lnTo>
                  <a:pt x="9261" y="1125"/>
                </a:lnTo>
                <a:lnTo>
                  <a:pt x="9246" y="1113"/>
                </a:lnTo>
                <a:lnTo>
                  <a:pt x="9218" y="1089"/>
                </a:lnTo>
                <a:lnTo>
                  <a:pt x="9187" y="1070"/>
                </a:lnTo>
                <a:lnTo>
                  <a:pt x="9154" y="1054"/>
                </a:lnTo>
                <a:lnTo>
                  <a:pt x="9119" y="1042"/>
                </a:lnTo>
                <a:lnTo>
                  <a:pt x="9081" y="1032"/>
                </a:lnTo>
                <a:lnTo>
                  <a:pt x="9040" y="1026"/>
                </a:lnTo>
                <a:lnTo>
                  <a:pt x="8994" y="1021"/>
                </a:lnTo>
                <a:lnTo>
                  <a:pt x="8943" y="1018"/>
                </a:lnTo>
                <a:lnTo>
                  <a:pt x="8828" y="1015"/>
                </a:lnTo>
                <a:lnTo>
                  <a:pt x="8688" y="1015"/>
                </a:lnTo>
                <a:lnTo>
                  <a:pt x="8680" y="1071"/>
                </a:lnTo>
                <a:lnTo>
                  <a:pt x="8678" y="1110"/>
                </a:lnTo>
                <a:lnTo>
                  <a:pt x="8677" y="1155"/>
                </a:lnTo>
                <a:lnTo>
                  <a:pt x="8677" y="1308"/>
                </a:lnTo>
                <a:lnTo>
                  <a:pt x="9308" y="1308"/>
                </a:lnTo>
                <a:lnTo>
                  <a:pt x="9308" y="1360"/>
                </a:lnTo>
                <a:lnTo>
                  <a:pt x="8677" y="1360"/>
                </a:lnTo>
                <a:lnTo>
                  <a:pt x="8677" y="1559"/>
                </a:lnTo>
                <a:lnTo>
                  <a:pt x="8678" y="1604"/>
                </a:lnTo>
                <a:lnTo>
                  <a:pt x="8680" y="1642"/>
                </a:lnTo>
                <a:lnTo>
                  <a:pt x="8684" y="1672"/>
                </a:lnTo>
                <a:lnTo>
                  <a:pt x="8688" y="16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9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503D9EB-944F-4EAE-8444-A343F5A66C71}" type="datetime1">
              <a:rPr lang="fi-FI" smtClean="0"/>
              <a:t>5.5.2022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AE658068-D934-4CF4-B70C-E70A7DBBAA0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329941" y="6325200"/>
            <a:ext cx="1094799" cy="183600"/>
          </a:xfrm>
          <a:custGeom>
            <a:avLst/>
            <a:gdLst>
              <a:gd name="T0" fmla="*/ 10196 w 10625"/>
              <a:gd name="T1" fmla="*/ 1559 h 1779"/>
              <a:gd name="T2" fmla="*/ 9754 w 10625"/>
              <a:gd name="T3" fmla="*/ 1046 h 1779"/>
              <a:gd name="T4" fmla="*/ 37 w 10625"/>
              <a:gd name="T5" fmla="*/ 799 h 1779"/>
              <a:gd name="T6" fmla="*/ 389 w 10625"/>
              <a:gd name="T7" fmla="*/ 364 h 1779"/>
              <a:gd name="T8" fmla="*/ 1109 w 10625"/>
              <a:gd name="T9" fmla="*/ 803 h 1779"/>
              <a:gd name="T10" fmla="*/ 307 w 10625"/>
              <a:gd name="T11" fmla="*/ 732 h 1779"/>
              <a:gd name="T12" fmla="*/ 2349 w 10625"/>
              <a:gd name="T13" fmla="*/ 282 h 1779"/>
              <a:gd name="T14" fmla="*/ 2020 w 10625"/>
              <a:gd name="T15" fmla="*/ 801 h 1779"/>
              <a:gd name="T16" fmla="*/ 1125 w 10625"/>
              <a:gd name="T17" fmla="*/ 471 h 1779"/>
              <a:gd name="T18" fmla="*/ 1782 w 10625"/>
              <a:gd name="T19" fmla="*/ 0 h 1779"/>
              <a:gd name="T20" fmla="*/ 2104 w 10625"/>
              <a:gd name="T21" fmla="*/ 369 h 1779"/>
              <a:gd name="T22" fmla="*/ 1471 w 10625"/>
              <a:gd name="T23" fmla="*/ 125 h 1779"/>
              <a:gd name="T24" fmla="*/ 1563 w 10625"/>
              <a:gd name="T25" fmla="*/ 690 h 1779"/>
              <a:gd name="T26" fmla="*/ 3955 w 10625"/>
              <a:gd name="T27" fmla="*/ 715 h 1779"/>
              <a:gd name="T28" fmla="*/ 2526 w 10625"/>
              <a:gd name="T29" fmla="*/ 758 h 1779"/>
              <a:gd name="T30" fmla="*/ 3572 w 10625"/>
              <a:gd name="T31" fmla="*/ 263 h 1779"/>
              <a:gd name="T32" fmla="*/ 4947 w 10625"/>
              <a:gd name="T33" fmla="*/ 113 h 1779"/>
              <a:gd name="T34" fmla="*/ 5550 w 10625"/>
              <a:gd name="T35" fmla="*/ 74 h 1779"/>
              <a:gd name="T36" fmla="*/ 5901 w 10625"/>
              <a:gd name="T37" fmla="*/ 770 h 1779"/>
              <a:gd name="T38" fmla="*/ 6159 w 10625"/>
              <a:gd name="T39" fmla="*/ 147 h 1779"/>
              <a:gd name="T40" fmla="*/ 6118 w 10625"/>
              <a:gd name="T41" fmla="*/ 736 h 1779"/>
              <a:gd name="T42" fmla="*/ 5311 w 10625"/>
              <a:gd name="T43" fmla="*/ 651 h 1779"/>
              <a:gd name="T44" fmla="*/ 6407 w 10625"/>
              <a:gd name="T45" fmla="*/ 836 h 1779"/>
              <a:gd name="T46" fmla="*/ 7345 w 10625"/>
              <a:gd name="T47" fmla="*/ 60 h 1779"/>
              <a:gd name="T48" fmla="*/ 991 w 10625"/>
              <a:gd name="T49" fmla="*/ 1254 h 1779"/>
              <a:gd name="T50" fmla="*/ 277 w 10625"/>
              <a:gd name="T51" fmla="*/ 1405 h 1779"/>
              <a:gd name="T52" fmla="*/ 1788 w 10625"/>
              <a:gd name="T53" fmla="*/ 927 h 1779"/>
              <a:gd name="T54" fmla="*/ 2368 w 10625"/>
              <a:gd name="T55" fmla="*/ 1365 h 1779"/>
              <a:gd name="T56" fmla="*/ 1609 w 10625"/>
              <a:gd name="T57" fmla="*/ 1771 h 1779"/>
              <a:gd name="T58" fmla="*/ 1165 w 10625"/>
              <a:gd name="T59" fmla="*/ 1222 h 1779"/>
              <a:gd name="T60" fmla="*/ 1943 w 10625"/>
              <a:gd name="T61" fmla="*/ 1684 h 1779"/>
              <a:gd name="T62" fmla="*/ 2029 w 10625"/>
              <a:gd name="T63" fmla="*/ 1182 h 1779"/>
              <a:gd name="T64" fmla="*/ 1398 w 10625"/>
              <a:gd name="T65" fmla="*/ 1124 h 1779"/>
              <a:gd name="T66" fmla="*/ 1721 w 10625"/>
              <a:gd name="T67" fmla="*/ 1685 h 1779"/>
              <a:gd name="T68" fmla="*/ 3428 w 10625"/>
              <a:gd name="T69" fmla="*/ 1624 h 1779"/>
              <a:gd name="T70" fmla="*/ 2783 w 10625"/>
              <a:gd name="T71" fmla="*/ 1397 h 1779"/>
              <a:gd name="T72" fmla="*/ 2485 w 10625"/>
              <a:gd name="T73" fmla="*/ 1013 h 1779"/>
              <a:gd name="T74" fmla="*/ 3498 w 10625"/>
              <a:gd name="T75" fmla="*/ 1124 h 1779"/>
              <a:gd name="T76" fmla="*/ 3191 w 10625"/>
              <a:gd name="T77" fmla="*/ 1087 h 1779"/>
              <a:gd name="T78" fmla="*/ 2918 w 10625"/>
              <a:gd name="T79" fmla="*/ 1384 h 1779"/>
              <a:gd name="T80" fmla="*/ 4736 w 10625"/>
              <a:gd name="T81" fmla="*/ 1593 h 1779"/>
              <a:gd name="T82" fmla="*/ 3731 w 10625"/>
              <a:gd name="T83" fmla="*/ 1611 h 1779"/>
              <a:gd name="T84" fmla="*/ 4623 w 10625"/>
              <a:gd name="T85" fmla="*/ 1056 h 1779"/>
              <a:gd name="T86" fmla="*/ 4027 w 10625"/>
              <a:gd name="T87" fmla="*/ 1314 h 1779"/>
              <a:gd name="T88" fmla="*/ 4410 w 10625"/>
              <a:gd name="T89" fmla="*/ 1103 h 1779"/>
              <a:gd name="T90" fmla="*/ 4451 w 10625"/>
              <a:gd name="T91" fmla="*/ 1646 h 1779"/>
              <a:gd name="T92" fmla="*/ 4149 w 10625"/>
              <a:gd name="T93" fmla="*/ 1364 h 1779"/>
              <a:gd name="T94" fmla="*/ 5827 w 10625"/>
              <a:gd name="T95" fmla="*/ 1305 h 1779"/>
              <a:gd name="T96" fmla="*/ 5296 w 10625"/>
              <a:gd name="T97" fmla="*/ 1763 h 1779"/>
              <a:gd name="T98" fmla="*/ 4844 w 10625"/>
              <a:gd name="T99" fmla="*/ 1004 h 1779"/>
              <a:gd name="T100" fmla="*/ 5252 w 10625"/>
              <a:gd name="T101" fmla="*/ 1663 h 1779"/>
              <a:gd name="T102" fmla="*/ 5742 w 10625"/>
              <a:gd name="T103" fmla="*/ 1373 h 1779"/>
              <a:gd name="T104" fmla="*/ 6087 w 10625"/>
              <a:gd name="T105" fmla="*/ 1115 h 1779"/>
              <a:gd name="T106" fmla="*/ 5921 w 10625"/>
              <a:gd name="T107" fmla="*/ 964 h 1779"/>
              <a:gd name="T108" fmla="*/ 7855 w 10625"/>
              <a:gd name="T109" fmla="*/ 969 h 1779"/>
              <a:gd name="T110" fmla="*/ 8274 w 10625"/>
              <a:gd name="T111" fmla="*/ 1418 h 1779"/>
              <a:gd name="T112" fmla="*/ 7203 w 10625"/>
              <a:gd name="T113" fmla="*/ 1750 h 1779"/>
              <a:gd name="T114" fmla="*/ 7860 w 10625"/>
              <a:gd name="T115" fmla="*/ 1678 h 1779"/>
              <a:gd name="T116" fmla="*/ 7982 w 10625"/>
              <a:gd name="T117" fmla="*/ 1163 h 1779"/>
              <a:gd name="T118" fmla="*/ 7507 w 10625"/>
              <a:gd name="T119" fmla="*/ 1660 h 1779"/>
              <a:gd name="T120" fmla="*/ 9372 w 10625"/>
              <a:gd name="T121" fmla="*/ 1507 h 1779"/>
              <a:gd name="T122" fmla="*/ 9356 w 10625"/>
              <a:gd name="T123" fmla="*/ 1254 h 1779"/>
              <a:gd name="T124" fmla="*/ 9308 w 10625"/>
              <a:gd name="T125" fmla="*/ 1360 h 1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625" h="1779">
                <a:moveTo>
                  <a:pt x="10575" y="961"/>
                </a:moveTo>
                <a:lnTo>
                  <a:pt x="10625" y="1249"/>
                </a:lnTo>
                <a:lnTo>
                  <a:pt x="10605" y="1254"/>
                </a:lnTo>
                <a:lnTo>
                  <a:pt x="10563" y="1190"/>
                </a:lnTo>
                <a:lnTo>
                  <a:pt x="10543" y="1163"/>
                </a:lnTo>
                <a:lnTo>
                  <a:pt x="10524" y="1139"/>
                </a:lnTo>
                <a:lnTo>
                  <a:pt x="10503" y="1118"/>
                </a:lnTo>
                <a:lnTo>
                  <a:pt x="10482" y="1099"/>
                </a:lnTo>
                <a:lnTo>
                  <a:pt x="10461" y="1082"/>
                </a:lnTo>
                <a:lnTo>
                  <a:pt x="10439" y="1069"/>
                </a:lnTo>
                <a:lnTo>
                  <a:pt x="10416" y="1056"/>
                </a:lnTo>
                <a:lnTo>
                  <a:pt x="10391" y="1046"/>
                </a:lnTo>
                <a:lnTo>
                  <a:pt x="10366" y="1038"/>
                </a:lnTo>
                <a:lnTo>
                  <a:pt x="10339" y="1030"/>
                </a:lnTo>
                <a:lnTo>
                  <a:pt x="10309" y="1026"/>
                </a:lnTo>
                <a:lnTo>
                  <a:pt x="10278" y="1021"/>
                </a:lnTo>
                <a:lnTo>
                  <a:pt x="10207" y="1015"/>
                </a:lnTo>
                <a:lnTo>
                  <a:pt x="10199" y="1072"/>
                </a:lnTo>
                <a:lnTo>
                  <a:pt x="10197" y="1110"/>
                </a:lnTo>
                <a:lnTo>
                  <a:pt x="10196" y="1155"/>
                </a:lnTo>
                <a:lnTo>
                  <a:pt x="10196" y="1559"/>
                </a:lnTo>
                <a:lnTo>
                  <a:pt x="10197" y="1611"/>
                </a:lnTo>
                <a:lnTo>
                  <a:pt x="10201" y="1653"/>
                </a:lnTo>
                <a:lnTo>
                  <a:pt x="10211" y="1711"/>
                </a:lnTo>
                <a:lnTo>
                  <a:pt x="10221" y="1740"/>
                </a:lnTo>
                <a:lnTo>
                  <a:pt x="10227" y="1748"/>
                </a:lnTo>
                <a:lnTo>
                  <a:pt x="9919" y="1748"/>
                </a:lnTo>
                <a:lnTo>
                  <a:pt x="9924" y="1740"/>
                </a:lnTo>
                <a:lnTo>
                  <a:pt x="9933" y="1711"/>
                </a:lnTo>
                <a:lnTo>
                  <a:pt x="9938" y="1686"/>
                </a:lnTo>
                <a:lnTo>
                  <a:pt x="9942" y="1653"/>
                </a:lnTo>
                <a:lnTo>
                  <a:pt x="9945" y="1611"/>
                </a:lnTo>
                <a:lnTo>
                  <a:pt x="9947" y="1559"/>
                </a:lnTo>
                <a:lnTo>
                  <a:pt x="9950" y="1154"/>
                </a:lnTo>
                <a:lnTo>
                  <a:pt x="9949" y="1108"/>
                </a:lnTo>
                <a:lnTo>
                  <a:pt x="9947" y="1071"/>
                </a:lnTo>
                <a:lnTo>
                  <a:pt x="9943" y="1040"/>
                </a:lnTo>
                <a:lnTo>
                  <a:pt x="9939" y="1015"/>
                </a:lnTo>
                <a:lnTo>
                  <a:pt x="9902" y="1018"/>
                </a:lnTo>
                <a:lnTo>
                  <a:pt x="9868" y="1021"/>
                </a:lnTo>
                <a:lnTo>
                  <a:pt x="9807" y="1030"/>
                </a:lnTo>
                <a:lnTo>
                  <a:pt x="9754" y="1046"/>
                </a:lnTo>
                <a:lnTo>
                  <a:pt x="9729" y="1056"/>
                </a:lnTo>
                <a:lnTo>
                  <a:pt x="9706" y="1069"/>
                </a:lnTo>
                <a:lnTo>
                  <a:pt x="9685" y="1082"/>
                </a:lnTo>
                <a:lnTo>
                  <a:pt x="9663" y="1099"/>
                </a:lnTo>
                <a:lnTo>
                  <a:pt x="9643" y="1118"/>
                </a:lnTo>
                <a:lnTo>
                  <a:pt x="9622" y="1139"/>
                </a:lnTo>
                <a:lnTo>
                  <a:pt x="9602" y="1163"/>
                </a:lnTo>
                <a:lnTo>
                  <a:pt x="9583" y="1190"/>
                </a:lnTo>
                <a:lnTo>
                  <a:pt x="9541" y="1254"/>
                </a:lnTo>
                <a:lnTo>
                  <a:pt x="9521" y="1249"/>
                </a:lnTo>
                <a:lnTo>
                  <a:pt x="9571" y="961"/>
                </a:lnTo>
                <a:lnTo>
                  <a:pt x="10072" y="964"/>
                </a:lnTo>
                <a:lnTo>
                  <a:pt x="10575" y="961"/>
                </a:lnTo>
                <a:close/>
                <a:moveTo>
                  <a:pt x="7595" y="248"/>
                </a:moveTo>
                <a:lnTo>
                  <a:pt x="7735" y="437"/>
                </a:lnTo>
                <a:lnTo>
                  <a:pt x="7595" y="609"/>
                </a:lnTo>
                <a:lnTo>
                  <a:pt x="7595" y="248"/>
                </a:lnTo>
                <a:close/>
                <a:moveTo>
                  <a:pt x="23" y="836"/>
                </a:moveTo>
                <a:lnTo>
                  <a:pt x="27" y="828"/>
                </a:lnTo>
                <a:lnTo>
                  <a:pt x="32" y="817"/>
                </a:lnTo>
                <a:lnTo>
                  <a:pt x="37" y="799"/>
                </a:lnTo>
                <a:lnTo>
                  <a:pt x="43" y="774"/>
                </a:lnTo>
                <a:lnTo>
                  <a:pt x="48" y="741"/>
                </a:lnTo>
                <a:lnTo>
                  <a:pt x="51" y="699"/>
                </a:lnTo>
                <a:lnTo>
                  <a:pt x="52" y="647"/>
                </a:lnTo>
                <a:lnTo>
                  <a:pt x="56" y="242"/>
                </a:lnTo>
                <a:lnTo>
                  <a:pt x="54" y="189"/>
                </a:lnTo>
                <a:lnTo>
                  <a:pt x="51" y="147"/>
                </a:lnTo>
                <a:lnTo>
                  <a:pt x="45" y="113"/>
                </a:lnTo>
                <a:lnTo>
                  <a:pt x="40" y="90"/>
                </a:lnTo>
                <a:lnTo>
                  <a:pt x="27" y="60"/>
                </a:lnTo>
                <a:lnTo>
                  <a:pt x="23" y="52"/>
                </a:lnTo>
                <a:lnTo>
                  <a:pt x="332" y="52"/>
                </a:lnTo>
                <a:lnTo>
                  <a:pt x="328" y="60"/>
                </a:lnTo>
                <a:lnTo>
                  <a:pt x="323" y="71"/>
                </a:lnTo>
                <a:lnTo>
                  <a:pt x="317" y="90"/>
                </a:lnTo>
                <a:lnTo>
                  <a:pt x="312" y="115"/>
                </a:lnTo>
                <a:lnTo>
                  <a:pt x="307" y="147"/>
                </a:lnTo>
                <a:lnTo>
                  <a:pt x="304" y="189"/>
                </a:lnTo>
                <a:lnTo>
                  <a:pt x="303" y="243"/>
                </a:lnTo>
                <a:lnTo>
                  <a:pt x="303" y="408"/>
                </a:lnTo>
                <a:lnTo>
                  <a:pt x="389" y="364"/>
                </a:lnTo>
                <a:lnTo>
                  <a:pt x="485" y="310"/>
                </a:lnTo>
                <a:lnTo>
                  <a:pt x="684" y="192"/>
                </a:lnTo>
                <a:lnTo>
                  <a:pt x="841" y="93"/>
                </a:lnTo>
                <a:lnTo>
                  <a:pt x="906" y="52"/>
                </a:lnTo>
                <a:lnTo>
                  <a:pt x="1092" y="50"/>
                </a:lnTo>
                <a:lnTo>
                  <a:pt x="1092" y="68"/>
                </a:lnTo>
                <a:lnTo>
                  <a:pt x="1071" y="69"/>
                </a:lnTo>
                <a:lnTo>
                  <a:pt x="1050" y="74"/>
                </a:lnTo>
                <a:lnTo>
                  <a:pt x="1000" y="90"/>
                </a:lnTo>
                <a:lnTo>
                  <a:pt x="973" y="101"/>
                </a:lnTo>
                <a:lnTo>
                  <a:pt x="943" y="116"/>
                </a:lnTo>
                <a:lnTo>
                  <a:pt x="879" y="149"/>
                </a:lnTo>
                <a:lnTo>
                  <a:pt x="808" y="189"/>
                </a:lnTo>
                <a:lnTo>
                  <a:pt x="731" y="236"/>
                </a:lnTo>
                <a:lnTo>
                  <a:pt x="562" y="343"/>
                </a:lnTo>
                <a:lnTo>
                  <a:pt x="703" y="476"/>
                </a:lnTo>
                <a:lnTo>
                  <a:pt x="875" y="633"/>
                </a:lnTo>
                <a:lnTo>
                  <a:pt x="961" y="705"/>
                </a:lnTo>
                <a:lnTo>
                  <a:pt x="1041" y="764"/>
                </a:lnTo>
                <a:lnTo>
                  <a:pt x="1077" y="786"/>
                </a:lnTo>
                <a:lnTo>
                  <a:pt x="1109" y="803"/>
                </a:lnTo>
                <a:lnTo>
                  <a:pt x="1137" y="816"/>
                </a:lnTo>
                <a:lnTo>
                  <a:pt x="1150" y="819"/>
                </a:lnTo>
                <a:lnTo>
                  <a:pt x="1161" y="820"/>
                </a:lnTo>
                <a:lnTo>
                  <a:pt x="1161" y="838"/>
                </a:lnTo>
                <a:lnTo>
                  <a:pt x="731" y="840"/>
                </a:lnTo>
                <a:lnTo>
                  <a:pt x="728" y="829"/>
                </a:lnTo>
                <a:lnTo>
                  <a:pt x="718" y="813"/>
                </a:lnTo>
                <a:lnTo>
                  <a:pt x="682" y="767"/>
                </a:lnTo>
                <a:lnTo>
                  <a:pt x="630" y="707"/>
                </a:lnTo>
                <a:lnTo>
                  <a:pt x="567" y="641"/>
                </a:lnTo>
                <a:lnTo>
                  <a:pt x="533" y="608"/>
                </a:lnTo>
                <a:lnTo>
                  <a:pt x="497" y="576"/>
                </a:lnTo>
                <a:lnTo>
                  <a:pt x="461" y="546"/>
                </a:lnTo>
                <a:lnTo>
                  <a:pt x="426" y="518"/>
                </a:lnTo>
                <a:lnTo>
                  <a:pt x="391" y="495"/>
                </a:lnTo>
                <a:lnTo>
                  <a:pt x="359" y="476"/>
                </a:lnTo>
                <a:lnTo>
                  <a:pt x="329" y="463"/>
                </a:lnTo>
                <a:lnTo>
                  <a:pt x="303" y="455"/>
                </a:lnTo>
                <a:lnTo>
                  <a:pt x="303" y="635"/>
                </a:lnTo>
                <a:lnTo>
                  <a:pt x="304" y="689"/>
                </a:lnTo>
                <a:lnTo>
                  <a:pt x="307" y="732"/>
                </a:lnTo>
                <a:lnTo>
                  <a:pt x="312" y="767"/>
                </a:lnTo>
                <a:lnTo>
                  <a:pt x="317" y="793"/>
                </a:lnTo>
                <a:lnTo>
                  <a:pt x="323" y="813"/>
                </a:lnTo>
                <a:lnTo>
                  <a:pt x="328" y="826"/>
                </a:lnTo>
                <a:lnTo>
                  <a:pt x="332" y="836"/>
                </a:lnTo>
                <a:lnTo>
                  <a:pt x="23" y="836"/>
                </a:lnTo>
                <a:close/>
                <a:moveTo>
                  <a:pt x="1782" y="0"/>
                </a:moveTo>
                <a:lnTo>
                  <a:pt x="1844" y="2"/>
                </a:lnTo>
                <a:lnTo>
                  <a:pt x="1905" y="8"/>
                </a:lnTo>
                <a:lnTo>
                  <a:pt x="1961" y="16"/>
                </a:lnTo>
                <a:lnTo>
                  <a:pt x="2016" y="27"/>
                </a:lnTo>
                <a:lnTo>
                  <a:pt x="2068" y="43"/>
                </a:lnTo>
                <a:lnTo>
                  <a:pt x="2115" y="60"/>
                </a:lnTo>
                <a:lnTo>
                  <a:pt x="2160" y="82"/>
                </a:lnTo>
                <a:lnTo>
                  <a:pt x="2200" y="105"/>
                </a:lnTo>
                <a:lnTo>
                  <a:pt x="2238" y="132"/>
                </a:lnTo>
                <a:lnTo>
                  <a:pt x="2271" y="161"/>
                </a:lnTo>
                <a:lnTo>
                  <a:pt x="2299" y="193"/>
                </a:lnTo>
                <a:lnTo>
                  <a:pt x="2323" y="227"/>
                </a:lnTo>
                <a:lnTo>
                  <a:pt x="2341" y="263"/>
                </a:lnTo>
                <a:lnTo>
                  <a:pt x="2349" y="282"/>
                </a:lnTo>
                <a:lnTo>
                  <a:pt x="2355" y="303"/>
                </a:lnTo>
                <a:lnTo>
                  <a:pt x="2359" y="322"/>
                </a:lnTo>
                <a:lnTo>
                  <a:pt x="2363" y="344"/>
                </a:lnTo>
                <a:lnTo>
                  <a:pt x="2365" y="364"/>
                </a:lnTo>
                <a:lnTo>
                  <a:pt x="2366" y="387"/>
                </a:lnTo>
                <a:lnTo>
                  <a:pt x="2365" y="413"/>
                </a:lnTo>
                <a:lnTo>
                  <a:pt x="2363" y="438"/>
                </a:lnTo>
                <a:lnTo>
                  <a:pt x="2358" y="463"/>
                </a:lnTo>
                <a:lnTo>
                  <a:pt x="2352" y="488"/>
                </a:lnTo>
                <a:lnTo>
                  <a:pt x="2344" y="512"/>
                </a:lnTo>
                <a:lnTo>
                  <a:pt x="2335" y="534"/>
                </a:lnTo>
                <a:lnTo>
                  <a:pt x="2313" y="579"/>
                </a:lnTo>
                <a:lnTo>
                  <a:pt x="2299" y="599"/>
                </a:lnTo>
                <a:lnTo>
                  <a:pt x="2283" y="619"/>
                </a:lnTo>
                <a:lnTo>
                  <a:pt x="2267" y="639"/>
                </a:lnTo>
                <a:lnTo>
                  <a:pt x="2250" y="658"/>
                </a:lnTo>
                <a:lnTo>
                  <a:pt x="2212" y="693"/>
                </a:lnTo>
                <a:lnTo>
                  <a:pt x="2169" y="725"/>
                </a:lnTo>
                <a:lnTo>
                  <a:pt x="2122" y="754"/>
                </a:lnTo>
                <a:lnTo>
                  <a:pt x="2072" y="779"/>
                </a:lnTo>
                <a:lnTo>
                  <a:pt x="2020" y="801"/>
                </a:lnTo>
                <a:lnTo>
                  <a:pt x="1965" y="819"/>
                </a:lnTo>
                <a:lnTo>
                  <a:pt x="1907" y="834"/>
                </a:lnTo>
                <a:lnTo>
                  <a:pt x="1848" y="844"/>
                </a:lnTo>
                <a:lnTo>
                  <a:pt x="1787" y="851"/>
                </a:lnTo>
                <a:lnTo>
                  <a:pt x="1725" y="853"/>
                </a:lnTo>
                <a:lnTo>
                  <a:pt x="1663" y="851"/>
                </a:lnTo>
                <a:lnTo>
                  <a:pt x="1603" y="845"/>
                </a:lnTo>
                <a:lnTo>
                  <a:pt x="1544" y="836"/>
                </a:lnTo>
                <a:lnTo>
                  <a:pt x="1488" y="823"/>
                </a:lnTo>
                <a:lnTo>
                  <a:pt x="1436" y="807"/>
                </a:lnTo>
                <a:lnTo>
                  <a:pt x="1386" y="787"/>
                </a:lnTo>
                <a:lnTo>
                  <a:pt x="1340" y="765"/>
                </a:lnTo>
                <a:lnTo>
                  <a:pt x="1298" y="739"/>
                </a:lnTo>
                <a:lnTo>
                  <a:pt x="1259" y="711"/>
                </a:lnTo>
                <a:lnTo>
                  <a:pt x="1224" y="681"/>
                </a:lnTo>
                <a:lnTo>
                  <a:pt x="1195" y="647"/>
                </a:lnTo>
                <a:lnTo>
                  <a:pt x="1170" y="611"/>
                </a:lnTo>
                <a:lnTo>
                  <a:pt x="1151" y="574"/>
                </a:lnTo>
                <a:lnTo>
                  <a:pt x="1136" y="534"/>
                </a:lnTo>
                <a:lnTo>
                  <a:pt x="1127" y="492"/>
                </a:lnTo>
                <a:lnTo>
                  <a:pt x="1125" y="471"/>
                </a:lnTo>
                <a:lnTo>
                  <a:pt x="1123" y="449"/>
                </a:lnTo>
                <a:lnTo>
                  <a:pt x="1125" y="423"/>
                </a:lnTo>
                <a:lnTo>
                  <a:pt x="1127" y="398"/>
                </a:lnTo>
                <a:lnTo>
                  <a:pt x="1133" y="373"/>
                </a:lnTo>
                <a:lnTo>
                  <a:pt x="1138" y="349"/>
                </a:lnTo>
                <a:lnTo>
                  <a:pt x="1146" y="326"/>
                </a:lnTo>
                <a:lnTo>
                  <a:pt x="1156" y="303"/>
                </a:lnTo>
                <a:lnTo>
                  <a:pt x="1168" y="281"/>
                </a:lnTo>
                <a:lnTo>
                  <a:pt x="1180" y="260"/>
                </a:lnTo>
                <a:lnTo>
                  <a:pt x="1210" y="220"/>
                </a:lnTo>
                <a:lnTo>
                  <a:pt x="1245" y="184"/>
                </a:lnTo>
                <a:lnTo>
                  <a:pt x="1286" y="150"/>
                </a:lnTo>
                <a:lnTo>
                  <a:pt x="1330" y="119"/>
                </a:lnTo>
                <a:lnTo>
                  <a:pt x="1377" y="92"/>
                </a:lnTo>
                <a:lnTo>
                  <a:pt x="1428" y="68"/>
                </a:lnTo>
                <a:lnTo>
                  <a:pt x="1483" y="48"/>
                </a:lnTo>
                <a:lnTo>
                  <a:pt x="1539" y="31"/>
                </a:lnTo>
                <a:lnTo>
                  <a:pt x="1598" y="18"/>
                </a:lnTo>
                <a:lnTo>
                  <a:pt x="1659" y="8"/>
                </a:lnTo>
                <a:lnTo>
                  <a:pt x="1720" y="2"/>
                </a:lnTo>
                <a:lnTo>
                  <a:pt x="1782" y="0"/>
                </a:lnTo>
                <a:close/>
                <a:moveTo>
                  <a:pt x="1851" y="771"/>
                </a:moveTo>
                <a:lnTo>
                  <a:pt x="1886" y="769"/>
                </a:lnTo>
                <a:lnTo>
                  <a:pt x="1920" y="765"/>
                </a:lnTo>
                <a:lnTo>
                  <a:pt x="1950" y="758"/>
                </a:lnTo>
                <a:lnTo>
                  <a:pt x="1978" y="748"/>
                </a:lnTo>
                <a:lnTo>
                  <a:pt x="2003" y="736"/>
                </a:lnTo>
                <a:lnTo>
                  <a:pt x="2026" y="722"/>
                </a:lnTo>
                <a:lnTo>
                  <a:pt x="2046" y="706"/>
                </a:lnTo>
                <a:lnTo>
                  <a:pt x="2064" y="688"/>
                </a:lnTo>
                <a:lnTo>
                  <a:pt x="2080" y="667"/>
                </a:lnTo>
                <a:lnTo>
                  <a:pt x="2094" y="647"/>
                </a:lnTo>
                <a:lnTo>
                  <a:pt x="2105" y="624"/>
                </a:lnTo>
                <a:lnTo>
                  <a:pt x="2114" y="601"/>
                </a:lnTo>
                <a:lnTo>
                  <a:pt x="2121" y="577"/>
                </a:lnTo>
                <a:lnTo>
                  <a:pt x="2126" y="554"/>
                </a:lnTo>
                <a:lnTo>
                  <a:pt x="2129" y="529"/>
                </a:lnTo>
                <a:lnTo>
                  <a:pt x="2130" y="504"/>
                </a:lnTo>
                <a:lnTo>
                  <a:pt x="2127" y="456"/>
                </a:lnTo>
                <a:lnTo>
                  <a:pt x="2123" y="433"/>
                </a:lnTo>
                <a:lnTo>
                  <a:pt x="2118" y="411"/>
                </a:lnTo>
                <a:lnTo>
                  <a:pt x="2104" y="369"/>
                </a:lnTo>
                <a:lnTo>
                  <a:pt x="2086" y="328"/>
                </a:lnTo>
                <a:lnTo>
                  <a:pt x="2063" y="290"/>
                </a:lnTo>
                <a:lnTo>
                  <a:pt x="2050" y="272"/>
                </a:lnTo>
                <a:lnTo>
                  <a:pt x="2036" y="255"/>
                </a:lnTo>
                <a:lnTo>
                  <a:pt x="2021" y="239"/>
                </a:lnTo>
                <a:lnTo>
                  <a:pt x="2007" y="223"/>
                </a:lnTo>
                <a:lnTo>
                  <a:pt x="1973" y="194"/>
                </a:lnTo>
                <a:lnTo>
                  <a:pt x="1937" y="168"/>
                </a:lnTo>
                <a:lnTo>
                  <a:pt x="1899" y="144"/>
                </a:lnTo>
                <a:lnTo>
                  <a:pt x="1859" y="125"/>
                </a:lnTo>
                <a:lnTo>
                  <a:pt x="1818" y="108"/>
                </a:lnTo>
                <a:lnTo>
                  <a:pt x="1776" y="95"/>
                </a:lnTo>
                <a:lnTo>
                  <a:pt x="1733" y="85"/>
                </a:lnTo>
                <a:lnTo>
                  <a:pt x="1691" y="79"/>
                </a:lnTo>
                <a:lnTo>
                  <a:pt x="1649" y="78"/>
                </a:lnTo>
                <a:lnTo>
                  <a:pt x="1612" y="79"/>
                </a:lnTo>
                <a:lnTo>
                  <a:pt x="1578" y="84"/>
                </a:lnTo>
                <a:lnTo>
                  <a:pt x="1547" y="91"/>
                </a:lnTo>
                <a:lnTo>
                  <a:pt x="1519" y="100"/>
                </a:lnTo>
                <a:lnTo>
                  <a:pt x="1494" y="111"/>
                </a:lnTo>
                <a:lnTo>
                  <a:pt x="1471" y="125"/>
                </a:lnTo>
                <a:lnTo>
                  <a:pt x="1451" y="141"/>
                </a:lnTo>
                <a:lnTo>
                  <a:pt x="1433" y="158"/>
                </a:lnTo>
                <a:lnTo>
                  <a:pt x="1418" y="177"/>
                </a:lnTo>
                <a:lnTo>
                  <a:pt x="1405" y="197"/>
                </a:lnTo>
                <a:lnTo>
                  <a:pt x="1394" y="220"/>
                </a:lnTo>
                <a:lnTo>
                  <a:pt x="1385" y="243"/>
                </a:lnTo>
                <a:lnTo>
                  <a:pt x="1379" y="268"/>
                </a:lnTo>
                <a:lnTo>
                  <a:pt x="1374" y="293"/>
                </a:lnTo>
                <a:lnTo>
                  <a:pt x="1371" y="346"/>
                </a:lnTo>
                <a:lnTo>
                  <a:pt x="1373" y="375"/>
                </a:lnTo>
                <a:lnTo>
                  <a:pt x="1377" y="407"/>
                </a:lnTo>
                <a:lnTo>
                  <a:pt x="1385" y="440"/>
                </a:lnTo>
                <a:lnTo>
                  <a:pt x="1397" y="475"/>
                </a:lnTo>
                <a:lnTo>
                  <a:pt x="1411" y="511"/>
                </a:lnTo>
                <a:lnTo>
                  <a:pt x="1430" y="546"/>
                </a:lnTo>
                <a:lnTo>
                  <a:pt x="1452" y="581"/>
                </a:lnTo>
                <a:lnTo>
                  <a:pt x="1478" y="615"/>
                </a:lnTo>
                <a:lnTo>
                  <a:pt x="1493" y="631"/>
                </a:lnTo>
                <a:lnTo>
                  <a:pt x="1509" y="647"/>
                </a:lnTo>
                <a:lnTo>
                  <a:pt x="1544" y="676"/>
                </a:lnTo>
                <a:lnTo>
                  <a:pt x="1563" y="690"/>
                </a:lnTo>
                <a:lnTo>
                  <a:pt x="1583" y="702"/>
                </a:lnTo>
                <a:lnTo>
                  <a:pt x="1627" y="726"/>
                </a:lnTo>
                <a:lnTo>
                  <a:pt x="1676" y="744"/>
                </a:lnTo>
                <a:lnTo>
                  <a:pt x="1729" y="759"/>
                </a:lnTo>
                <a:lnTo>
                  <a:pt x="1788" y="768"/>
                </a:lnTo>
                <a:lnTo>
                  <a:pt x="1851" y="771"/>
                </a:lnTo>
                <a:close/>
                <a:moveTo>
                  <a:pt x="4917" y="836"/>
                </a:moveTo>
                <a:lnTo>
                  <a:pt x="4915" y="808"/>
                </a:lnTo>
                <a:lnTo>
                  <a:pt x="4910" y="776"/>
                </a:lnTo>
                <a:lnTo>
                  <a:pt x="4892" y="702"/>
                </a:lnTo>
                <a:lnTo>
                  <a:pt x="4776" y="371"/>
                </a:lnTo>
                <a:lnTo>
                  <a:pt x="4747" y="295"/>
                </a:lnTo>
                <a:lnTo>
                  <a:pt x="4718" y="229"/>
                </a:lnTo>
                <a:lnTo>
                  <a:pt x="4473" y="835"/>
                </a:lnTo>
                <a:lnTo>
                  <a:pt x="4440" y="835"/>
                </a:lnTo>
                <a:lnTo>
                  <a:pt x="4400" y="761"/>
                </a:lnTo>
                <a:lnTo>
                  <a:pt x="4179" y="358"/>
                </a:lnTo>
                <a:lnTo>
                  <a:pt x="4138" y="292"/>
                </a:lnTo>
                <a:lnTo>
                  <a:pt x="4098" y="227"/>
                </a:lnTo>
                <a:lnTo>
                  <a:pt x="3965" y="673"/>
                </a:lnTo>
                <a:lnTo>
                  <a:pt x="3955" y="715"/>
                </a:lnTo>
                <a:lnTo>
                  <a:pt x="3947" y="758"/>
                </a:lnTo>
                <a:lnTo>
                  <a:pt x="3943" y="799"/>
                </a:lnTo>
                <a:lnTo>
                  <a:pt x="3943" y="818"/>
                </a:lnTo>
                <a:lnTo>
                  <a:pt x="3944" y="836"/>
                </a:lnTo>
                <a:lnTo>
                  <a:pt x="3803" y="837"/>
                </a:lnTo>
                <a:lnTo>
                  <a:pt x="3495" y="836"/>
                </a:lnTo>
                <a:lnTo>
                  <a:pt x="3494" y="808"/>
                </a:lnTo>
                <a:lnTo>
                  <a:pt x="3488" y="776"/>
                </a:lnTo>
                <a:lnTo>
                  <a:pt x="3470" y="702"/>
                </a:lnTo>
                <a:lnTo>
                  <a:pt x="3356" y="371"/>
                </a:lnTo>
                <a:lnTo>
                  <a:pt x="3326" y="295"/>
                </a:lnTo>
                <a:lnTo>
                  <a:pt x="3297" y="229"/>
                </a:lnTo>
                <a:lnTo>
                  <a:pt x="3052" y="835"/>
                </a:lnTo>
                <a:lnTo>
                  <a:pt x="3019" y="835"/>
                </a:lnTo>
                <a:lnTo>
                  <a:pt x="2978" y="761"/>
                </a:lnTo>
                <a:lnTo>
                  <a:pt x="2758" y="358"/>
                </a:lnTo>
                <a:lnTo>
                  <a:pt x="2716" y="292"/>
                </a:lnTo>
                <a:lnTo>
                  <a:pt x="2677" y="227"/>
                </a:lnTo>
                <a:lnTo>
                  <a:pt x="2544" y="673"/>
                </a:lnTo>
                <a:lnTo>
                  <a:pt x="2534" y="715"/>
                </a:lnTo>
                <a:lnTo>
                  <a:pt x="2526" y="758"/>
                </a:lnTo>
                <a:lnTo>
                  <a:pt x="2521" y="799"/>
                </a:lnTo>
                <a:lnTo>
                  <a:pt x="2521" y="818"/>
                </a:lnTo>
                <a:lnTo>
                  <a:pt x="2522" y="836"/>
                </a:lnTo>
                <a:lnTo>
                  <a:pt x="2382" y="837"/>
                </a:lnTo>
                <a:lnTo>
                  <a:pt x="2399" y="803"/>
                </a:lnTo>
                <a:lnTo>
                  <a:pt x="2417" y="760"/>
                </a:lnTo>
                <a:lnTo>
                  <a:pt x="2449" y="673"/>
                </a:lnTo>
                <a:lnTo>
                  <a:pt x="2619" y="144"/>
                </a:lnTo>
                <a:lnTo>
                  <a:pt x="2582" y="99"/>
                </a:lnTo>
                <a:lnTo>
                  <a:pt x="2542" y="52"/>
                </a:lnTo>
                <a:lnTo>
                  <a:pt x="2849" y="52"/>
                </a:lnTo>
                <a:lnTo>
                  <a:pt x="2889" y="139"/>
                </a:lnTo>
                <a:lnTo>
                  <a:pt x="2930" y="222"/>
                </a:lnTo>
                <a:lnTo>
                  <a:pt x="3093" y="518"/>
                </a:lnTo>
                <a:lnTo>
                  <a:pt x="3263" y="154"/>
                </a:lnTo>
                <a:lnTo>
                  <a:pt x="3231" y="95"/>
                </a:lnTo>
                <a:lnTo>
                  <a:pt x="3203" y="52"/>
                </a:lnTo>
                <a:lnTo>
                  <a:pt x="3512" y="52"/>
                </a:lnTo>
                <a:lnTo>
                  <a:pt x="3526" y="113"/>
                </a:lnTo>
                <a:lnTo>
                  <a:pt x="3540" y="167"/>
                </a:lnTo>
                <a:lnTo>
                  <a:pt x="3572" y="263"/>
                </a:lnTo>
                <a:lnTo>
                  <a:pt x="3675" y="537"/>
                </a:lnTo>
                <a:lnTo>
                  <a:pt x="3704" y="609"/>
                </a:lnTo>
                <a:lnTo>
                  <a:pt x="3735" y="685"/>
                </a:lnTo>
                <a:lnTo>
                  <a:pt x="3752" y="722"/>
                </a:lnTo>
                <a:lnTo>
                  <a:pt x="3771" y="758"/>
                </a:lnTo>
                <a:lnTo>
                  <a:pt x="3790" y="792"/>
                </a:lnTo>
                <a:lnTo>
                  <a:pt x="3810" y="823"/>
                </a:lnTo>
                <a:lnTo>
                  <a:pt x="3842" y="750"/>
                </a:lnTo>
                <a:lnTo>
                  <a:pt x="3870" y="673"/>
                </a:lnTo>
                <a:lnTo>
                  <a:pt x="4040" y="144"/>
                </a:lnTo>
                <a:lnTo>
                  <a:pt x="4004" y="99"/>
                </a:lnTo>
                <a:lnTo>
                  <a:pt x="3963" y="52"/>
                </a:lnTo>
                <a:lnTo>
                  <a:pt x="4270" y="52"/>
                </a:lnTo>
                <a:lnTo>
                  <a:pt x="4310" y="139"/>
                </a:lnTo>
                <a:lnTo>
                  <a:pt x="4351" y="222"/>
                </a:lnTo>
                <a:lnTo>
                  <a:pt x="4513" y="518"/>
                </a:lnTo>
                <a:lnTo>
                  <a:pt x="4683" y="154"/>
                </a:lnTo>
                <a:lnTo>
                  <a:pt x="4651" y="95"/>
                </a:lnTo>
                <a:lnTo>
                  <a:pt x="4624" y="52"/>
                </a:lnTo>
                <a:lnTo>
                  <a:pt x="4934" y="52"/>
                </a:lnTo>
                <a:lnTo>
                  <a:pt x="4947" y="113"/>
                </a:lnTo>
                <a:lnTo>
                  <a:pt x="4962" y="167"/>
                </a:lnTo>
                <a:lnTo>
                  <a:pt x="4994" y="263"/>
                </a:lnTo>
                <a:lnTo>
                  <a:pt x="5097" y="537"/>
                </a:lnTo>
                <a:lnTo>
                  <a:pt x="5126" y="614"/>
                </a:lnTo>
                <a:lnTo>
                  <a:pt x="5160" y="693"/>
                </a:lnTo>
                <a:lnTo>
                  <a:pt x="5178" y="732"/>
                </a:lnTo>
                <a:lnTo>
                  <a:pt x="5198" y="769"/>
                </a:lnTo>
                <a:lnTo>
                  <a:pt x="5219" y="804"/>
                </a:lnTo>
                <a:lnTo>
                  <a:pt x="5241" y="836"/>
                </a:lnTo>
                <a:lnTo>
                  <a:pt x="4917" y="836"/>
                </a:lnTo>
                <a:close/>
                <a:moveTo>
                  <a:pt x="5273" y="243"/>
                </a:moveTo>
                <a:lnTo>
                  <a:pt x="5273" y="192"/>
                </a:lnTo>
                <a:lnTo>
                  <a:pt x="5270" y="150"/>
                </a:lnTo>
                <a:lnTo>
                  <a:pt x="5266" y="117"/>
                </a:lnTo>
                <a:lnTo>
                  <a:pt x="5260" y="92"/>
                </a:lnTo>
                <a:lnTo>
                  <a:pt x="5254" y="74"/>
                </a:lnTo>
                <a:lnTo>
                  <a:pt x="5250" y="61"/>
                </a:lnTo>
                <a:lnTo>
                  <a:pt x="5244" y="52"/>
                </a:lnTo>
                <a:lnTo>
                  <a:pt x="5559" y="52"/>
                </a:lnTo>
                <a:lnTo>
                  <a:pt x="5555" y="61"/>
                </a:lnTo>
                <a:lnTo>
                  <a:pt x="5550" y="74"/>
                </a:lnTo>
                <a:lnTo>
                  <a:pt x="5545" y="92"/>
                </a:lnTo>
                <a:lnTo>
                  <a:pt x="5536" y="150"/>
                </a:lnTo>
                <a:lnTo>
                  <a:pt x="5532" y="192"/>
                </a:lnTo>
                <a:lnTo>
                  <a:pt x="5531" y="243"/>
                </a:lnTo>
                <a:lnTo>
                  <a:pt x="5532" y="470"/>
                </a:lnTo>
                <a:lnTo>
                  <a:pt x="5534" y="525"/>
                </a:lnTo>
                <a:lnTo>
                  <a:pt x="5542" y="581"/>
                </a:lnTo>
                <a:lnTo>
                  <a:pt x="5549" y="607"/>
                </a:lnTo>
                <a:lnTo>
                  <a:pt x="5558" y="633"/>
                </a:lnTo>
                <a:lnTo>
                  <a:pt x="5570" y="657"/>
                </a:lnTo>
                <a:lnTo>
                  <a:pt x="5583" y="680"/>
                </a:lnTo>
                <a:lnTo>
                  <a:pt x="5600" y="701"/>
                </a:lnTo>
                <a:lnTo>
                  <a:pt x="5619" y="720"/>
                </a:lnTo>
                <a:lnTo>
                  <a:pt x="5642" y="737"/>
                </a:lnTo>
                <a:lnTo>
                  <a:pt x="5668" y="751"/>
                </a:lnTo>
                <a:lnTo>
                  <a:pt x="5698" y="764"/>
                </a:lnTo>
                <a:lnTo>
                  <a:pt x="5732" y="771"/>
                </a:lnTo>
                <a:lnTo>
                  <a:pt x="5769" y="777"/>
                </a:lnTo>
                <a:lnTo>
                  <a:pt x="5810" y="779"/>
                </a:lnTo>
                <a:lnTo>
                  <a:pt x="5858" y="777"/>
                </a:lnTo>
                <a:lnTo>
                  <a:pt x="5901" y="770"/>
                </a:lnTo>
                <a:lnTo>
                  <a:pt x="5921" y="767"/>
                </a:lnTo>
                <a:lnTo>
                  <a:pt x="5940" y="761"/>
                </a:lnTo>
                <a:lnTo>
                  <a:pt x="5958" y="754"/>
                </a:lnTo>
                <a:lnTo>
                  <a:pt x="5975" y="748"/>
                </a:lnTo>
                <a:lnTo>
                  <a:pt x="5992" y="740"/>
                </a:lnTo>
                <a:lnTo>
                  <a:pt x="6007" y="732"/>
                </a:lnTo>
                <a:lnTo>
                  <a:pt x="6037" y="711"/>
                </a:lnTo>
                <a:lnTo>
                  <a:pt x="6062" y="689"/>
                </a:lnTo>
                <a:lnTo>
                  <a:pt x="6084" y="663"/>
                </a:lnTo>
                <a:lnTo>
                  <a:pt x="6104" y="634"/>
                </a:lnTo>
                <a:lnTo>
                  <a:pt x="6119" y="604"/>
                </a:lnTo>
                <a:lnTo>
                  <a:pt x="6133" y="571"/>
                </a:lnTo>
                <a:lnTo>
                  <a:pt x="6143" y="535"/>
                </a:lnTo>
                <a:lnTo>
                  <a:pt x="6152" y="499"/>
                </a:lnTo>
                <a:lnTo>
                  <a:pt x="6158" y="461"/>
                </a:lnTo>
                <a:lnTo>
                  <a:pt x="6161" y="421"/>
                </a:lnTo>
                <a:lnTo>
                  <a:pt x="6163" y="379"/>
                </a:lnTo>
                <a:lnTo>
                  <a:pt x="6163" y="334"/>
                </a:lnTo>
                <a:lnTo>
                  <a:pt x="6164" y="242"/>
                </a:lnTo>
                <a:lnTo>
                  <a:pt x="6163" y="189"/>
                </a:lnTo>
                <a:lnTo>
                  <a:pt x="6159" y="147"/>
                </a:lnTo>
                <a:lnTo>
                  <a:pt x="6148" y="90"/>
                </a:lnTo>
                <a:lnTo>
                  <a:pt x="6138" y="60"/>
                </a:lnTo>
                <a:lnTo>
                  <a:pt x="6133" y="52"/>
                </a:lnTo>
                <a:lnTo>
                  <a:pt x="6271" y="52"/>
                </a:lnTo>
                <a:lnTo>
                  <a:pt x="6268" y="58"/>
                </a:lnTo>
                <a:lnTo>
                  <a:pt x="6259" y="78"/>
                </a:lnTo>
                <a:lnTo>
                  <a:pt x="6250" y="119"/>
                </a:lnTo>
                <a:lnTo>
                  <a:pt x="6245" y="149"/>
                </a:lnTo>
                <a:lnTo>
                  <a:pt x="6242" y="184"/>
                </a:lnTo>
                <a:lnTo>
                  <a:pt x="6242" y="243"/>
                </a:lnTo>
                <a:lnTo>
                  <a:pt x="6243" y="393"/>
                </a:lnTo>
                <a:lnTo>
                  <a:pt x="6242" y="434"/>
                </a:lnTo>
                <a:lnTo>
                  <a:pt x="6238" y="475"/>
                </a:lnTo>
                <a:lnTo>
                  <a:pt x="6232" y="517"/>
                </a:lnTo>
                <a:lnTo>
                  <a:pt x="6221" y="557"/>
                </a:lnTo>
                <a:lnTo>
                  <a:pt x="6209" y="597"/>
                </a:lnTo>
                <a:lnTo>
                  <a:pt x="6192" y="635"/>
                </a:lnTo>
                <a:lnTo>
                  <a:pt x="6183" y="653"/>
                </a:lnTo>
                <a:lnTo>
                  <a:pt x="6172" y="672"/>
                </a:lnTo>
                <a:lnTo>
                  <a:pt x="6148" y="706"/>
                </a:lnTo>
                <a:lnTo>
                  <a:pt x="6118" y="736"/>
                </a:lnTo>
                <a:lnTo>
                  <a:pt x="6085" y="766"/>
                </a:lnTo>
                <a:lnTo>
                  <a:pt x="6067" y="778"/>
                </a:lnTo>
                <a:lnTo>
                  <a:pt x="6047" y="791"/>
                </a:lnTo>
                <a:lnTo>
                  <a:pt x="6004" y="812"/>
                </a:lnTo>
                <a:lnTo>
                  <a:pt x="5981" y="821"/>
                </a:lnTo>
                <a:lnTo>
                  <a:pt x="5956" y="829"/>
                </a:lnTo>
                <a:lnTo>
                  <a:pt x="5902" y="842"/>
                </a:lnTo>
                <a:lnTo>
                  <a:pt x="5843" y="850"/>
                </a:lnTo>
                <a:lnTo>
                  <a:pt x="5810" y="852"/>
                </a:lnTo>
                <a:lnTo>
                  <a:pt x="5777" y="853"/>
                </a:lnTo>
                <a:lnTo>
                  <a:pt x="5712" y="851"/>
                </a:lnTo>
                <a:lnTo>
                  <a:pt x="5652" y="846"/>
                </a:lnTo>
                <a:lnTo>
                  <a:pt x="5597" y="837"/>
                </a:lnTo>
                <a:lnTo>
                  <a:pt x="5546" y="826"/>
                </a:lnTo>
                <a:lnTo>
                  <a:pt x="5499" y="810"/>
                </a:lnTo>
                <a:lnTo>
                  <a:pt x="5457" y="792"/>
                </a:lnTo>
                <a:lnTo>
                  <a:pt x="5419" y="770"/>
                </a:lnTo>
                <a:lnTo>
                  <a:pt x="5386" y="745"/>
                </a:lnTo>
                <a:lnTo>
                  <a:pt x="5356" y="717"/>
                </a:lnTo>
                <a:lnTo>
                  <a:pt x="5332" y="685"/>
                </a:lnTo>
                <a:lnTo>
                  <a:pt x="5311" y="651"/>
                </a:lnTo>
                <a:lnTo>
                  <a:pt x="5295" y="614"/>
                </a:lnTo>
                <a:lnTo>
                  <a:pt x="5283" y="574"/>
                </a:lnTo>
                <a:lnTo>
                  <a:pt x="5277" y="552"/>
                </a:lnTo>
                <a:lnTo>
                  <a:pt x="5274" y="531"/>
                </a:lnTo>
                <a:lnTo>
                  <a:pt x="5269" y="484"/>
                </a:lnTo>
                <a:lnTo>
                  <a:pt x="5269" y="436"/>
                </a:lnTo>
                <a:lnTo>
                  <a:pt x="5273" y="243"/>
                </a:lnTo>
                <a:close/>
                <a:moveTo>
                  <a:pt x="7484" y="836"/>
                </a:moveTo>
                <a:lnTo>
                  <a:pt x="7336" y="836"/>
                </a:lnTo>
                <a:lnTo>
                  <a:pt x="7162" y="836"/>
                </a:lnTo>
                <a:lnTo>
                  <a:pt x="6838" y="515"/>
                </a:lnTo>
                <a:lnTo>
                  <a:pt x="6523" y="203"/>
                </a:lnTo>
                <a:lnTo>
                  <a:pt x="6522" y="243"/>
                </a:lnTo>
                <a:lnTo>
                  <a:pt x="6522" y="647"/>
                </a:lnTo>
                <a:lnTo>
                  <a:pt x="6524" y="699"/>
                </a:lnTo>
                <a:lnTo>
                  <a:pt x="6528" y="741"/>
                </a:lnTo>
                <a:lnTo>
                  <a:pt x="6533" y="774"/>
                </a:lnTo>
                <a:lnTo>
                  <a:pt x="6539" y="799"/>
                </a:lnTo>
                <a:lnTo>
                  <a:pt x="6550" y="828"/>
                </a:lnTo>
                <a:lnTo>
                  <a:pt x="6556" y="836"/>
                </a:lnTo>
                <a:lnTo>
                  <a:pt x="6407" y="836"/>
                </a:lnTo>
                <a:lnTo>
                  <a:pt x="6412" y="828"/>
                </a:lnTo>
                <a:lnTo>
                  <a:pt x="6424" y="799"/>
                </a:lnTo>
                <a:lnTo>
                  <a:pt x="6430" y="774"/>
                </a:lnTo>
                <a:lnTo>
                  <a:pt x="6436" y="741"/>
                </a:lnTo>
                <a:lnTo>
                  <a:pt x="6438" y="722"/>
                </a:lnTo>
                <a:lnTo>
                  <a:pt x="6439" y="699"/>
                </a:lnTo>
                <a:lnTo>
                  <a:pt x="6440" y="647"/>
                </a:lnTo>
                <a:lnTo>
                  <a:pt x="6444" y="242"/>
                </a:lnTo>
                <a:lnTo>
                  <a:pt x="6441" y="171"/>
                </a:lnTo>
                <a:lnTo>
                  <a:pt x="6435" y="120"/>
                </a:lnTo>
                <a:lnTo>
                  <a:pt x="6393" y="82"/>
                </a:lnTo>
                <a:lnTo>
                  <a:pt x="6357" y="52"/>
                </a:lnTo>
                <a:lnTo>
                  <a:pt x="6704" y="52"/>
                </a:lnTo>
                <a:lnTo>
                  <a:pt x="7369" y="689"/>
                </a:lnTo>
                <a:lnTo>
                  <a:pt x="7370" y="647"/>
                </a:lnTo>
                <a:lnTo>
                  <a:pt x="7373" y="242"/>
                </a:lnTo>
                <a:lnTo>
                  <a:pt x="7371" y="189"/>
                </a:lnTo>
                <a:lnTo>
                  <a:pt x="7368" y="147"/>
                </a:lnTo>
                <a:lnTo>
                  <a:pt x="7362" y="113"/>
                </a:lnTo>
                <a:lnTo>
                  <a:pt x="7356" y="90"/>
                </a:lnTo>
                <a:lnTo>
                  <a:pt x="7345" y="60"/>
                </a:lnTo>
                <a:lnTo>
                  <a:pt x="7339" y="52"/>
                </a:lnTo>
                <a:lnTo>
                  <a:pt x="7484" y="52"/>
                </a:lnTo>
                <a:lnTo>
                  <a:pt x="7480" y="60"/>
                </a:lnTo>
                <a:lnTo>
                  <a:pt x="7468" y="90"/>
                </a:lnTo>
                <a:lnTo>
                  <a:pt x="7462" y="115"/>
                </a:lnTo>
                <a:lnTo>
                  <a:pt x="7456" y="147"/>
                </a:lnTo>
                <a:lnTo>
                  <a:pt x="7455" y="168"/>
                </a:lnTo>
                <a:lnTo>
                  <a:pt x="7453" y="189"/>
                </a:lnTo>
                <a:lnTo>
                  <a:pt x="7451" y="243"/>
                </a:lnTo>
                <a:lnTo>
                  <a:pt x="7451" y="647"/>
                </a:lnTo>
                <a:lnTo>
                  <a:pt x="7453" y="689"/>
                </a:lnTo>
                <a:lnTo>
                  <a:pt x="7455" y="725"/>
                </a:lnTo>
                <a:lnTo>
                  <a:pt x="7458" y="754"/>
                </a:lnTo>
                <a:lnTo>
                  <a:pt x="7463" y="779"/>
                </a:lnTo>
                <a:lnTo>
                  <a:pt x="7523" y="836"/>
                </a:lnTo>
                <a:lnTo>
                  <a:pt x="7484" y="836"/>
                </a:lnTo>
                <a:close/>
                <a:moveTo>
                  <a:pt x="0" y="964"/>
                </a:moveTo>
                <a:lnTo>
                  <a:pt x="491" y="964"/>
                </a:lnTo>
                <a:lnTo>
                  <a:pt x="983" y="964"/>
                </a:lnTo>
                <a:lnTo>
                  <a:pt x="1032" y="1249"/>
                </a:lnTo>
                <a:lnTo>
                  <a:pt x="991" y="1254"/>
                </a:lnTo>
                <a:lnTo>
                  <a:pt x="962" y="1211"/>
                </a:lnTo>
                <a:lnTo>
                  <a:pt x="934" y="1173"/>
                </a:lnTo>
                <a:lnTo>
                  <a:pt x="905" y="1140"/>
                </a:lnTo>
                <a:lnTo>
                  <a:pt x="875" y="1113"/>
                </a:lnTo>
                <a:lnTo>
                  <a:pt x="843" y="1089"/>
                </a:lnTo>
                <a:lnTo>
                  <a:pt x="809" y="1070"/>
                </a:lnTo>
                <a:lnTo>
                  <a:pt x="774" y="1054"/>
                </a:lnTo>
                <a:lnTo>
                  <a:pt x="736" y="1042"/>
                </a:lnTo>
                <a:lnTo>
                  <a:pt x="695" y="1032"/>
                </a:lnTo>
                <a:lnTo>
                  <a:pt x="650" y="1026"/>
                </a:lnTo>
                <a:lnTo>
                  <a:pt x="602" y="1021"/>
                </a:lnTo>
                <a:lnTo>
                  <a:pt x="549" y="1018"/>
                </a:lnTo>
                <a:lnTo>
                  <a:pt x="429" y="1015"/>
                </a:lnTo>
                <a:lnTo>
                  <a:pt x="288" y="1015"/>
                </a:lnTo>
                <a:lnTo>
                  <a:pt x="280" y="1071"/>
                </a:lnTo>
                <a:lnTo>
                  <a:pt x="278" y="1110"/>
                </a:lnTo>
                <a:lnTo>
                  <a:pt x="277" y="1155"/>
                </a:lnTo>
                <a:lnTo>
                  <a:pt x="277" y="1354"/>
                </a:lnTo>
                <a:lnTo>
                  <a:pt x="942" y="1354"/>
                </a:lnTo>
                <a:lnTo>
                  <a:pt x="942" y="1405"/>
                </a:lnTo>
                <a:lnTo>
                  <a:pt x="277" y="1405"/>
                </a:lnTo>
                <a:lnTo>
                  <a:pt x="277" y="1559"/>
                </a:lnTo>
                <a:lnTo>
                  <a:pt x="278" y="1611"/>
                </a:lnTo>
                <a:lnTo>
                  <a:pt x="281" y="1653"/>
                </a:lnTo>
                <a:lnTo>
                  <a:pt x="291" y="1711"/>
                </a:lnTo>
                <a:lnTo>
                  <a:pt x="302" y="1740"/>
                </a:lnTo>
                <a:lnTo>
                  <a:pt x="307" y="1748"/>
                </a:lnTo>
                <a:lnTo>
                  <a:pt x="0" y="1748"/>
                </a:lnTo>
                <a:lnTo>
                  <a:pt x="5" y="1740"/>
                </a:lnTo>
                <a:lnTo>
                  <a:pt x="14" y="1711"/>
                </a:lnTo>
                <a:lnTo>
                  <a:pt x="18" y="1686"/>
                </a:lnTo>
                <a:lnTo>
                  <a:pt x="23" y="1653"/>
                </a:lnTo>
                <a:lnTo>
                  <a:pt x="26" y="1611"/>
                </a:lnTo>
                <a:lnTo>
                  <a:pt x="27" y="1559"/>
                </a:lnTo>
                <a:lnTo>
                  <a:pt x="31" y="1154"/>
                </a:lnTo>
                <a:lnTo>
                  <a:pt x="28" y="1102"/>
                </a:lnTo>
                <a:lnTo>
                  <a:pt x="25" y="1060"/>
                </a:lnTo>
                <a:lnTo>
                  <a:pt x="20" y="1027"/>
                </a:lnTo>
                <a:lnTo>
                  <a:pt x="15" y="1002"/>
                </a:lnTo>
                <a:lnTo>
                  <a:pt x="5" y="972"/>
                </a:lnTo>
                <a:lnTo>
                  <a:pt x="0" y="964"/>
                </a:lnTo>
                <a:close/>
                <a:moveTo>
                  <a:pt x="1788" y="927"/>
                </a:moveTo>
                <a:lnTo>
                  <a:pt x="1850" y="928"/>
                </a:lnTo>
                <a:lnTo>
                  <a:pt x="1910" y="934"/>
                </a:lnTo>
                <a:lnTo>
                  <a:pt x="1968" y="942"/>
                </a:lnTo>
                <a:lnTo>
                  <a:pt x="2022" y="954"/>
                </a:lnTo>
                <a:lnTo>
                  <a:pt x="2073" y="969"/>
                </a:lnTo>
                <a:lnTo>
                  <a:pt x="2122" y="987"/>
                </a:lnTo>
                <a:lnTo>
                  <a:pt x="2166" y="1007"/>
                </a:lnTo>
                <a:lnTo>
                  <a:pt x="2207" y="1031"/>
                </a:lnTo>
                <a:lnTo>
                  <a:pt x="2243" y="1059"/>
                </a:lnTo>
                <a:lnTo>
                  <a:pt x="2276" y="1087"/>
                </a:lnTo>
                <a:lnTo>
                  <a:pt x="2305" y="1119"/>
                </a:lnTo>
                <a:lnTo>
                  <a:pt x="2329" y="1153"/>
                </a:lnTo>
                <a:lnTo>
                  <a:pt x="2347" y="1190"/>
                </a:lnTo>
                <a:lnTo>
                  <a:pt x="2355" y="1208"/>
                </a:lnTo>
                <a:lnTo>
                  <a:pt x="2360" y="1229"/>
                </a:lnTo>
                <a:lnTo>
                  <a:pt x="2366" y="1249"/>
                </a:lnTo>
                <a:lnTo>
                  <a:pt x="2369" y="1270"/>
                </a:lnTo>
                <a:lnTo>
                  <a:pt x="2372" y="1291"/>
                </a:lnTo>
                <a:lnTo>
                  <a:pt x="2372" y="1313"/>
                </a:lnTo>
                <a:lnTo>
                  <a:pt x="2372" y="1339"/>
                </a:lnTo>
                <a:lnTo>
                  <a:pt x="2368" y="1365"/>
                </a:lnTo>
                <a:lnTo>
                  <a:pt x="2364" y="1390"/>
                </a:lnTo>
                <a:lnTo>
                  <a:pt x="2358" y="1414"/>
                </a:lnTo>
                <a:lnTo>
                  <a:pt x="2350" y="1437"/>
                </a:lnTo>
                <a:lnTo>
                  <a:pt x="2341" y="1460"/>
                </a:lnTo>
                <a:lnTo>
                  <a:pt x="2318" y="1504"/>
                </a:lnTo>
                <a:lnTo>
                  <a:pt x="2305" y="1526"/>
                </a:lnTo>
                <a:lnTo>
                  <a:pt x="2290" y="1545"/>
                </a:lnTo>
                <a:lnTo>
                  <a:pt x="2274" y="1566"/>
                </a:lnTo>
                <a:lnTo>
                  <a:pt x="2256" y="1584"/>
                </a:lnTo>
                <a:lnTo>
                  <a:pt x="2217" y="1619"/>
                </a:lnTo>
                <a:lnTo>
                  <a:pt x="2175" y="1652"/>
                </a:lnTo>
                <a:lnTo>
                  <a:pt x="2129" y="1680"/>
                </a:lnTo>
                <a:lnTo>
                  <a:pt x="2079" y="1706"/>
                </a:lnTo>
                <a:lnTo>
                  <a:pt x="2026" y="1728"/>
                </a:lnTo>
                <a:lnTo>
                  <a:pt x="1970" y="1746"/>
                </a:lnTo>
                <a:lnTo>
                  <a:pt x="1914" y="1760"/>
                </a:lnTo>
                <a:lnTo>
                  <a:pt x="1854" y="1771"/>
                </a:lnTo>
                <a:lnTo>
                  <a:pt x="1793" y="1777"/>
                </a:lnTo>
                <a:lnTo>
                  <a:pt x="1732" y="1779"/>
                </a:lnTo>
                <a:lnTo>
                  <a:pt x="1669" y="1777"/>
                </a:lnTo>
                <a:lnTo>
                  <a:pt x="1609" y="1771"/>
                </a:lnTo>
                <a:lnTo>
                  <a:pt x="1551" y="1762"/>
                </a:lnTo>
                <a:lnTo>
                  <a:pt x="1494" y="1750"/>
                </a:lnTo>
                <a:lnTo>
                  <a:pt x="1442" y="1732"/>
                </a:lnTo>
                <a:lnTo>
                  <a:pt x="1392" y="1713"/>
                </a:lnTo>
                <a:lnTo>
                  <a:pt x="1346" y="1691"/>
                </a:lnTo>
                <a:lnTo>
                  <a:pt x="1304" y="1666"/>
                </a:lnTo>
                <a:lnTo>
                  <a:pt x="1265" y="1637"/>
                </a:lnTo>
                <a:lnTo>
                  <a:pt x="1231" y="1607"/>
                </a:lnTo>
                <a:lnTo>
                  <a:pt x="1201" y="1574"/>
                </a:lnTo>
                <a:lnTo>
                  <a:pt x="1176" y="1537"/>
                </a:lnTo>
                <a:lnTo>
                  <a:pt x="1156" y="1500"/>
                </a:lnTo>
                <a:lnTo>
                  <a:pt x="1142" y="1460"/>
                </a:lnTo>
                <a:lnTo>
                  <a:pt x="1133" y="1418"/>
                </a:lnTo>
                <a:lnTo>
                  <a:pt x="1130" y="1398"/>
                </a:lnTo>
                <a:lnTo>
                  <a:pt x="1130" y="1375"/>
                </a:lnTo>
                <a:lnTo>
                  <a:pt x="1130" y="1348"/>
                </a:lnTo>
                <a:lnTo>
                  <a:pt x="1134" y="1322"/>
                </a:lnTo>
                <a:lnTo>
                  <a:pt x="1139" y="1296"/>
                </a:lnTo>
                <a:lnTo>
                  <a:pt x="1146" y="1271"/>
                </a:lnTo>
                <a:lnTo>
                  <a:pt x="1155" y="1246"/>
                </a:lnTo>
                <a:lnTo>
                  <a:pt x="1165" y="1222"/>
                </a:lnTo>
                <a:lnTo>
                  <a:pt x="1193" y="1178"/>
                </a:lnTo>
                <a:lnTo>
                  <a:pt x="1075" y="964"/>
                </a:lnTo>
                <a:lnTo>
                  <a:pt x="1215" y="964"/>
                </a:lnTo>
                <a:lnTo>
                  <a:pt x="1280" y="1085"/>
                </a:lnTo>
                <a:lnTo>
                  <a:pt x="1307" y="1064"/>
                </a:lnTo>
                <a:lnTo>
                  <a:pt x="1337" y="1045"/>
                </a:lnTo>
                <a:lnTo>
                  <a:pt x="1286" y="963"/>
                </a:lnTo>
                <a:lnTo>
                  <a:pt x="1425" y="963"/>
                </a:lnTo>
                <a:lnTo>
                  <a:pt x="1433" y="995"/>
                </a:lnTo>
                <a:lnTo>
                  <a:pt x="1474" y="979"/>
                </a:lnTo>
                <a:lnTo>
                  <a:pt x="1516" y="965"/>
                </a:lnTo>
                <a:lnTo>
                  <a:pt x="1560" y="954"/>
                </a:lnTo>
                <a:lnTo>
                  <a:pt x="1604" y="944"/>
                </a:lnTo>
                <a:lnTo>
                  <a:pt x="1649" y="936"/>
                </a:lnTo>
                <a:lnTo>
                  <a:pt x="1695" y="931"/>
                </a:lnTo>
                <a:lnTo>
                  <a:pt x="1741" y="928"/>
                </a:lnTo>
                <a:lnTo>
                  <a:pt x="1788" y="927"/>
                </a:lnTo>
                <a:close/>
                <a:moveTo>
                  <a:pt x="1843" y="1697"/>
                </a:moveTo>
                <a:lnTo>
                  <a:pt x="1880" y="1696"/>
                </a:lnTo>
                <a:lnTo>
                  <a:pt x="1912" y="1692"/>
                </a:lnTo>
                <a:lnTo>
                  <a:pt x="1943" y="1684"/>
                </a:lnTo>
                <a:lnTo>
                  <a:pt x="1970" y="1675"/>
                </a:lnTo>
                <a:lnTo>
                  <a:pt x="1996" y="1662"/>
                </a:lnTo>
                <a:lnTo>
                  <a:pt x="2019" y="1647"/>
                </a:lnTo>
                <a:lnTo>
                  <a:pt x="2039" y="1632"/>
                </a:lnTo>
                <a:lnTo>
                  <a:pt x="2058" y="1613"/>
                </a:lnTo>
                <a:lnTo>
                  <a:pt x="2072" y="1594"/>
                </a:lnTo>
                <a:lnTo>
                  <a:pt x="2086" y="1573"/>
                </a:lnTo>
                <a:lnTo>
                  <a:pt x="2097" y="1551"/>
                </a:lnTo>
                <a:lnTo>
                  <a:pt x="2106" y="1527"/>
                </a:lnTo>
                <a:lnTo>
                  <a:pt x="2113" y="1503"/>
                </a:lnTo>
                <a:lnTo>
                  <a:pt x="2119" y="1479"/>
                </a:lnTo>
                <a:lnTo>
                  <a:pt x="2121" y="1455"/>
                </a:lnTo>
                <a:lnTo>
                  <a:pt x="2122" y="1430"/>
                </a:lnTo>
                <a:lnTo>
                  <a:pt x="2119" y="1382"/>
                </a:lnTo>
                <a:lnTo>
                  <a:pt x="2115" y="1359"/>
                </a:lnTo>
                <a:lnTo>
                  <a:pt x="2111" y="1338"/>
                </a:lnTo>
                <a:lnTo>
                  <a:pt x="2097" y="1295"/>
                </a:lnTo>
                <a:lnTo>
                  <a:pt x="2078" y="1255"/>
                </a:lnTo>
                <a:lnTo>
                  <a:pt x="2055" y="1216"/>
                </a:lnTo>
                <a:lnTo>
                  <a:pt x="2043" y="1199"/>
                </a:lnTo>
                <a:lnTo>
                  <a:pt x="2029" y="1182"/>
                </a:lnTo>
                <a:lnTo>
                  <a:pt x="2014" y="1165"/>
                </a:lnTo>
                <a:lnTo>
                  <a:pt x="1999" y="1149"/>
                </a:lnTo>
                <a:lnTo>
                  <a:pt x="1966" y="1120"/>
                </a:lnTo>
                <a:lnTo>
                  <a:pt x="1929" y="1094"/>
                </a:lnTo>
                <a:lnTo>
                  <a:pt x="1891" y="1071"/>
                </a:lnTo>
                <a:lnTo>
                  <a:pt x="1851" y="1051"/>
                </a:lnTo>
                <a:lnTo>
                  <a:pt x="1810" y="1035"/>
                </a:lnTo>
                <a:lnTo>
                  <a:pt x="1768" y="1021"/>
                </a:lnTo>
                <a:lnTo>
                  <a:pt x="1727" y="1012"/>
                </a:lnTo>
                <a:lnTo>
                  <a:pt x="1683" y="1006"/>
                </a:lnTo>
                <a:lnTo>
                  <a:pt x="1642" y="1004"/>
                </a:lnTo>
                <a:lnTo>
                  <a:pt x="1605" y="1005"/>
                </a:lnTo>
                <a:lnTo>
                  <a:pt x="1571" y="1010"/>
                </a:lnTo>
                <a:lnTo>
                  <a:pt x="1539" y="1017"/>
                </a:lnTo>
                <a:lnTo>
                  <a:pt x="1511" y="1026"/>
                </a:lnTo>
                <a:lnTo>
                  <a:pt x="1486" y="1037"/>
                </a:lnTo>
                <a:lnTo>
                  <a:pt x="1464" y="1051"/>
                </a:lnTo>
                <a:lnTo>
                  <a:pt x="1443" y="1066"/>
                </a:lnTo>
                <a:lnTo>
                  <a:pt x="1425" y="1083"/>
                </a:lnTo>
                <a:lnTo>
                  <a:pt x="1410" y="1103"/>
                </a:lnTo>
                <a:lnTo>
                  <a:pt x="1398" y="1124"/>
                </a:lnTo>
                <a:lnTo>
                  <a:pt x="1386" y="1146"/>
                </a:lnTo>
                <a:lnTo>
                  <a:pt x="1379" y="1170"/>
                </a:lnTo>
                <a:lnTo>
                  <a:pt x="1372" y="1194"/>
                </a:lnTo>
                <a:lnTo>
                  <a:pt x="1367" y="1219"/>
                </a:lnTo>
                <a:lnTo>
                  <a:pt x="1364" y="1272"/>
                </a:lnTo>
                <a:lnTo>
                  <a:pt x="1365" y="1301"/>
                </a:lnTo>
                <a:lnTo>
                  <a:pt x="1369" y="1333"/>
                </a:lnTo>
                <a:lnTo>
                  <a:pt x="1377" y="1367"/>
                </a:lnTo>
                <a:lnTo>
                  <a:pt x="1389" y="1401"/>
                </a:lnTo>
                <a:lnTo>
                  <a:pt x="1403" y="1436"/>
                </a:lnTo>
                <a:lnTo>
                  <a:pt x="1422" y="1473"/>
                </a:lnTo>
                <a:lnTo>
                  <a:pt x="1444" y="1507"/>
                </a:lnTo>
                <a:lnTo>
                  <a:pt x="1470" y="1541"/>
                </a:lnTo>
                <a:lnTo>
                  <a:pt x="1485" y="1557"/>
                </a:lnTo>
                <a:lnTo>
                  <a:pt x="1501" y="1573"/>
                </a:lnTo>
                <a:lnTo>
                  <a:pt x="1536" y="1602"/>
                </a:lnTo>
                <a:lnTo>
                  <a:pt x="1555" y="1616"/>
                </a:lnTo>
                <a:lnTo>
                  <a:pt x="1576" y="1629"/>
                </a:lnTo>
                <a:lnTo>
                  <a:pt x="1619" y="1652"/>
                </a:lnTo>
                <a:lnTo>
                  <a:pt x="1668" y="1671"/>
                </a:lnTo>
                <a:lnTo>
                  <a:pt x="1721" y="1685"/>
                </a:lnTo>
                <a:lnTo>
                  <a:pt x="1780" y="1694"/>
                </a:lnTo>
                <a:lnTo>
                  <a:pt x="1843" y="1697"/>
                </a:lnTo>
                <a:close/>
                <a:moveTo>
                  <a:pt x="3503" y="1173"/>
                </a:moveTo>
                <a:lnTo>
                  <a:pt x="3502" y="1195"/>
                </a:lnTo>
                <a:lnTo>
                  <a:pt x="3497" y="1216"/>
                </a:lnTo>
                <a:lnTo>
                  <a:pt x="3489" y="1238"/>
                </a:lnTo>
                <a:lnTo>
                  <a:pt x="3479" y="1258"/>
                </a:lnTo>
                <a:lnTo>
                  <a:pt x="3467" y="1278"/>
                </a:lnTo>
                <a:lnTo>
                  <a:pt x="3452" y="1297"/>
                </a:lnTo>
                <a:lnTo>
                  <a:pt x="3434" y="1314"/>
                </a:lnTo>
                <a:lnTo>
                  <a:pt x="3415" y="1331"/>
                </a:lnTo>
                <a:lnTo>
                  <a:pt x="3392" y="1347"/>
                </a:lnTo>
                <a:lnTo>
                  <a:pt x="3368" y="1361"/>
                </a:lnTo>
                <a:lnTo>
                  <a:pt x="3315" y="1388"/>
                </a:lnTo>
                <a:lnTo>
                  <a:pt x="3285" y="1399"/>
                </a:lnTo>
                <a:lnTo>
                  <a:pt x="3254" y="1408"/>
                </a:lnTo>
                <a:lnTo>
                  <a:pt x="3222" y="1417"/>
                </a:lnTo>
                <a:lnTo>
                  <a:pt x="3188" y="1424"/>
                </a:lnTo>
                <a:lnTo>
                  <a:pt x="3307" y="1526"/>
                </a:lnTo>
                <a:lnTo>
                  <a:pt x="3368" y="1577"/>
                </a:lnTo>
                <a:lnTo>
                  <a:pt x="3428" y="1624"/>
                </a:lnTo>
                <a:lnTo>
                  <a:pt x="3485" y="1666"/>
                </a:lnTo>
                <a:lnTo>
                  <a:pt x="3538" y="1698"/>
                </a:lnTo>
                <a:lnTo>
                  <a:pt x="3563" y="1711"/>
                </a:lnTo>
                <a:lnTo>
                  <a:pt x="3587" y="1721"/>
                </a:lnTo>
                <a:lnTo>
                  <a:pt x="3610" y="1728"/>
                </a:lnTo>
                <a:lnTo>
                  <a:pt x="3630" y="1730"/>
                </a:lnTo>
                <a:lnTo>
                  <a:pt x="3630" y="1748"/>
                </a:lnTo>
                <a:lnTo>
                  <a:pt x="3221" y="1748"/>
                </a:lnTo>
                <a:lnTo>
                  <a:pt x="3214" y="1731"/>
                </a:lnTo>
                <a:lnTo>
                  <a:pt x="3200" y="1713"/>
                </a:lnTo>
                <a:lnTo>
                  <a:pt x="3150" y="1656"/>
                </a:lnTo>
                <a:lnTo>
                  <a:pt x="3104" y="1608"/>
                </a:lnTo>
                <a:lnTo>
                  <a:pt x="3064" y="1568"/>
                </a:lnTo>
                <a:lnTo>
                  <a:pt x="3028" y="1535"/>
                </a:lnTo>
                <a:lnTo>
                  <a:pt x="2996" y="1508"/>
                </a:lnTo>
                <a:lnTo>
                  <a:pt x="2970" y="1487"/>
                </a:lnTo>
                <a:lnTo>
                  <a:pt x="2947" y="1472"/>
                </a:lnTo>
                <a:lnTo>
                  <a:pt x="2929" y="1459"/>
                </a:lnTo>
                <a:lnTo>
                  <a:pt x="2875" y="1431"/>
                </a:lnTo>
                <a:lnTo>
                  <a:pt x="2827" y="1410"/>
                </a:lnTo>
                <a:lnTo>
                  <a:pt x="2783" y="1397"/>
                </a:lnTo>
                <a:lnTo>
                  <a:pt x="2764" y="1393"/>
                </a:lnTo>
                <a:lnTo>
                  <a:pt x="2745" y="1391"/>
                </a:lnTo>
                <a:lnTo>
                  <a:pt x="2745" y="1559"/>
                </a:lnTo>
                <a:lnTo>
                  <a:pt x="2746" y="1611"/>
                </a:lnTo>
                <a:lnTo>
                  <a:pt x="2749" y="1653"/>
                </a:lnTo>
                <a:lnTo>
                  <a:pt x="2754" y="1686"/>
                </a:lnTo>
                <a:lnTo>
                  <a:pt x="2759" y="1711"/>
                </a:lnTo>
                <a:lnTo>
                  <a:pt x="2769" y="1740"/>
                </a:lnTo>
                <a:lnTo>
                  <a:pt x="2774" y="1748"/>
                </a:lnTo>
                <a:lnTo>
                  <a:pt x="2465" y="1748"/>
                </a:lnTo>
                <a:lnTo>
                  <a:pt x="2469" y="1740"/>
                </a:lnTo>
                <a:lnTo>
                  <a:pt x="2474" y="1729"/>
                </a:lnTo>
                <a:lnTo>
                  <a:pt x="2479" y="1711"/>
                </a:lnTo>
                <a:lnTo>
                  <a:pt x="2485" y="1686"/>
                </a:lnTo>
                <a:lnTo>
                  <a:pt x="2489" y="1653"/>
                </a:lnTo>
                <a:lnTo>
                  <a:pt x="2493" y="1611"/>
                </a:lnTo>
                <a:lnTo>
                  <a:pt x="2494" y="1559"/>
                </a:lnTo>
                <a:lnTo>
                  <a:pt x="2497" y="1154"/>
                </a:lnTo>
                <a:lnTo>
                  <a:pt x="2496" y="1095"/>
                </a:lnTo>
                <a:lnTo>
                  <a:pt x="2492" y="1048"/>
                </a:lnTo>
                <a:lnTo>
                  <a:pt x="2485" y="1013"/>
                </a:lnTo>
                <a:lnTo>
                  <a:pt x="2478" y="987"/>
                </a:lnTo>
                <a:lnTo>
                  <a:pt x="2470" y="970"/>
                </a:lnTo>
                <a:lnTo>
                  <a:pt x="2463" y="960"/>
                </a:lnTo>
                <a:lnTo>
                  <a:pt x="2457" y="953"/>
                </a:lnTo>
                <a:lnTo>
                  <a:pt x="2963" y="953"/>
                </a:lnTo>
                <a:lnTo>
                  <a:pt x="3043" y="954"/>
                </a:lnTo>
                <a:lnTo>
                  <a:pt x="3079" y="955"/>
                </a:lnTo>
                <a:lnTo>
                  <a:pt x="3114" y="958"/>
                </a:lnTo>
                <a:lnTo>
                  <a:pt x="3178" y="962"/>
                </a:lnTo>
                <a:lnTo>
                  <a:pt x="3234" y="968"/>
                </a:lnTo>
                <a:lnTo>
                  <a:pt x="3285" y="977"/>
                </a:lnTo>
                <a:lnTo>
                  <a:pt x="3328" y="987"/>
                </a:lnTo>
                <a:lnTo>
                  <a:pt x="3367" y="998"/>
                </a:lnTo>
                <a:lnTo>
                  <a:pt x="3400" y="1012"/>
                </a:lnTo>
                <a:lnTo>
                  <a:pt x="3427" y="1027"/>
                </a:lnTo>
                <a:lnTo>
                  <a:pt x="3438" y="1035"/>
                </a:lnTo>
                <a:lnTo>
                  <a:pt x="3449" y="1044"/>
                </a:lnTo>
                <a:lnTo>
                  <a:pt x="3467" y="1061"/>
                </a:lnTo>
                <a:lnTo>
                  <a:pt x="3481" y="1081"/>
                </a:lnTo>
                <a:lnTo>
                  <a:pt x="3492" y="1102"/>
                </a:lnTo>
                <a:lnTo>
                  <a:pt x="3498" y="1124"/>
                </a:lnTo>
                <a:lnTo>
                  <a:pt x="3502" y="1148"/>
                </a:lnTo>
                <a:lnTo>
                  <a:pt x="3503" y="1173"/>
                </a:lnTo>
                <a:close/>
                <a:moveTo>
                  <a:pt x="3004" y="1390"/>
                </a:moveTo>
                <a:lnTo>
                  <a:pt x="3050" y="1388"/>
                </a:lnTo>
                <a:lnTo>
                  <a:pt x="3094" y="1380"/>
                </a:lnTo>
                <a:lnTo>
                  <a:pt x="3136" y="1366"/>
                </a:lnTo>
                <a:lnTo>
                  <a:pt x="3173" y="1348"/>
                </a:lnTo>
                <a:lnTo>
                  <a:pt x="3190" y="1338"/>
                </a:lnTo>
                <a:lnTo>
                  <a:pt x="3205" y="1325"/>
                </a:lnTo>
                <a:lnTo>
                  <a:pt x="3218" y="1312"/>
                </a:lnTo>
                <a:lnTo>
                  <a:pt x="3230" y="1297"/>
                </a:lnTo>
                <a:lnTo>
                  <a:pt x="3239" y="1281"/>
                </a:lnTo>
                <a:lnTo>
                  <a:pt x="3246" y="1263"/>
                </a:lnTo>
                <a:lnTo>
                  <a:pt x="3250" y="1245"/>
                </a:lnTo>
                <a:lnTo>
                  <a:pt x="3251" y="1224"/>
                </a:lnTo>
                <a:lnTo>
                  <a:pt x="3249" y="1196"/>
                </a:lnTo>
                <a:lnTo>
                  <a:pt x="3244" y="1170"/>
                </a:lnTo>
                <a:lnTo>
                  <a:pt x="3235" y="1146"/>
                </a:lnTo>
                <a:lnTo>
                  <a:pt x="3224" y="1124"/>
                </a:lnTo>
                <a:lnTo>
                  <a:pt x="3209" y="1104"/>
                </a:lnTo>
                <a:lnTo>
                  <a:pt x="3191" y="1087"/>
                </a:lnTo>
                <a:lnTo>
                  <a:pt x="3182" y="1078"/>
                </a:lnTo>
                <a:lnTo>
                  <a:pt x="3172" y="1070"/>
                </a:lnTo>
                <a:lnTo>
                  <a:pt x="3149" y="1056"/>
                </a:lnTo>
                <a:lnTo>
                  <a:pt x="3125" y="1044"/>
                </a:lnTo>
                <a:lnTo>
                  <a:pt x="3098" y="1034"/>
                </a:lnTo>
                <a:lnTo>
                  <a:pt x="3070" y="1024"/>
                </a:lnTo>
                <a:lnTo>
                  <a:pt x="3040" y="1018"/>
                </a:lnTo>
                <a:lnTo>
                  <a:pt x="3009" y="1012"/>
                </a:lnTo>
                <a:lnTo>
                  <a:pt x="2976" y="1007"/>
                </a:lnTo>
                <a:lnTo>
                  <a:pt x="2908" y="1005"/>
                </a:lnTo>
                <a:lnTo>
                  <a:pt x="2857" y="1005"/>
                </a:lnTo>
                <a:lnTo>
                  <a:pt x="2816" y="1007"/>
                </a:lnTo>
                <a:lnTo>
                  <a:pt x="2754" y="1015"/>
                </a:lnTo>
                <a:lnTo>
                  <a:pt x="2747" y="1080"/>
                </a:lnTo>
                <a:lnTo>
                  <a:pt x="2745" y="1166"/>
                </a:lnTo>
                <a:lnTo>
                  <a:pt x="2745" y="1324"/>
                </a:lnTo>
                <a:lnTo>
                  <a:pt x="2791" y="1349"/>
                </a:lnTo>
                <a:lnTo>
                  <a:pt x="2818" y="1359"/>
                </a:lnTo>
                <a:lnTo>
                  <a:pt x="2849" y="1369"/>
                </a:lnTo>
                <a:lnTo>
                  <a:pt x="2882" y="1378"/>
                </a:lnTo>
                <a:lnTo>
                  <a:pt x="2918" y="1384"/>
                </a:lnTo>
                <a:lnTo>
                  <a:pt x="2959" y="1389"/>
                </a:lnTo>
                <a:lnTo>
                  <a:pt x="3004" y="1390"/>
                </a:lnTo>
                <a:close/>
                <a:moveTo>
                  <a:pt x="4387" y="1337"/>
                </a:moveTo>
                <a:lnTo>
                  <a:pt x="4438" y="1340"/>
                </a:lnTo>
                <a:lnTo>
                  <a:pt x="4485" y="1344"/>
                </a:lnTo>
                <a:lnTo>
                  <a:pt x="4528" y="1350"/>
                </a:lnTo>
                <a:lnTo>
                  <a:pt x="4565" y="1358"/>
                </a:lnTo>
                <a:lnTo>
                  <a:pt x="4600" y="1367"/>
                </a:lnTo>
                <a:lnTo>
                  <a:pt x="4630" y="1377"/>
                </a:lnTo>
                <a:lnTo>
                  <a:pt x="4657" y="1388"/>
                </a:lnTo>
                <a:lnTo>
                  <a:pt x="4680" y="1400"/>
                </a:lnTo>
                <a:lnTo>
                  <a:pt x="4700" y="1414"/>
                </a:lnTo>
                <a:lnTo>
                  <a:pt x="4716" y="1427"/>
                </a:lnTo>
                <a:lnTo>
                  <a:pt x="4730" y="1442"/>
                </a:lnTo>
                <a:lnTo>
                  <a:pt x="4740" y="1457"/>
                </a:lnTo>
                <a:lnTo>
                  <a:pt x="4753" y="1489"/>
                </a:lnTo>
                <a:lnTo>
                  <a:pt x="4757" y="1506"/>
                </a:lnTo>
                <a:lnTo>
                  <a:pt x="4758" y="1523"/>
                </a:lnTo>
                <a:lnTo>
                  <a:pt x="4756" y="1546"/>
                </a:lnTo>
                <a:lnTo>
                  <a:pt x="4748" y="1570"/>
                </a:lnTo>
                <a:lnTo>
                  <a:pt x="4736" y="1593"/>
                </a:lnTo>
                <a:lnTo>
                  <a:pt x="4721" y="1614"/>
                </a:lnTo>
                <a:lnTo>
                  <a:pt x="4700" y="1634"/>
                </a:lnTo>
                <a:lnTo>
                  <a:pt x="4676" y="1653"/>
                </a:lnTo>
                <a:lnTo>
                  <a:pt x="4648" y="1670"/>
                </a:lnTo>
                <a:lnTo>
                  <a:pt x="4617" y="1686"/>
                </a:lnTo>
                <a:lnTo>
                  <a:pt x="4583" y="1701"/>
                </a:lnTo>
                <a:lnTo>
                  <a:pt x="4545" y="1713"/>
                </a:lnTo>
                <a:lnTo>
                  <a:pt x="4505" y="1723"/>
                </a:lnTo>
                <a:lnTo>
                  <a:pt x="4462" y="1732"/>
                </a:lnTo>
                <a:lnTo>
                  <a:pt x="4416" y="1739"/>
                </a:lnTo>
                <a:lnTo>
                  <a:pt x="4368" y="1745"/>
                </a:lnTo>
                <a:lnTo>
                  <a:pt x="4318" y="1747"/>
                </a:lnTo>
                <a:lnTo>
                  <a:pt x="4266" y="1748"/>
                </a:lnTo>
                <a:lnTo>
                  <a:pt x="3913" y="1748"/>
                </a:lnTo>
                <a:lnTo>
                  <a:pt x="3702" y="1748"/>
                </a:lnTo>
                <a:lnTo>
                  <a:pt x="3707" y="1740"/>
                </a:lnTo>
                <a:lnTo>
                  <a:pt x="3712" y="1729"/>
                </a:lnTo>
                <a:lnTo>
                  <a:pt x="3717" y="1711"/>
                </a:lnTo>
                <a:lnTo>
                  <a:pt x="3723" y="1686"/>
                </a:lnTo>
                <a:lnTo>
                  <a:pt x="3727" y="1653"/>
                </a:lnTo>
                <a:lnTo>
                  <a:pt x="3731" y="1611"/>
                </a:lnTo>
                <a:lnTo>
                  <a:pt x="3732" y="1559"/>
                </a:lnTo>
                <a:lnTo>
                  <a:pt x="3735" y="1154"/>
                </a:lnTo>
                <a:lnTo>
                  <a:pt x="3734" y="1102"/>
                </a:lnTo>
                <a:lnTo>
                  <a:pt x="3731" y="1060"/>
                </a:lnTo>
                <a:lnTo>
                  <a:pt x="3725" y="1027"/>
                </a:lnTo>
                <a:lnTo>
                  <a:pt x="3719" y="1002"/>
                </a:lnTo>
                <a:lnTo>
                  <a:pt x="3707" y="972"/>
                </a:lnTo>
                <a:lnTo>
                  <a:pt x="3702" y="964"/>
                </a:lnTo>
                <a:lnTo>
                  <a:pt x="4012" y="964"/>
                </a:lnTo>
                <a:lnTo>
                  <a:pt x="4223" y="964"/>
                </a:lnTo>
                <a:lnTo>
                  <a:pt x="4272" y="965"/>
                </a:lnTo>
                <a:lnTo>
                  <a:pt x="4317" y="968"/>
                </a:lnTo>
                <a:lnTo>
                  <a:pt x="4361" y="971"/>
                </a:lnTo>
                <a:lnTo>
                  <a:pt x="4403" y="976"/>
                </a:lnTo>
                <a:lnTo>
                  <a:pt x="4442" y="983"/>
                </a:lnTo>
                <a:lnTo>
                  <a:pt x="4478" y="990"/>
                </a:lnTo>
                <a:lnTo>
                  <a:pt x="4541" y="1010"/>
                </a:lnTo>
                <a:lnTo>
                  <a:pt x="4569" y="1021"/>
                </a:lnTo>
                <a:lnTo>
                  <a:pt x="4592" y="1035"/>
                </a:lnTo>
                <a:lnTo>
                  <a:pt x="4614" y="1048"/>
                </a:lnTo>
                <a:lnTo>
                  <a:pt x="4623" y="1056"/>
                </a:lnTo>
                <a:lnTo>
                  <a:pt x="4631" y="1064"/>
                </a:lnTo>
                <a:lnTo>
                  <a:pt x="4645" y="1081"/>
                </a:lnTo>
                <a:lnTo>
                  <a:pt x="4655" y="1099"/>
                </a:lnTo>
                <a:lnTo>
                  <a:pt x="4660" y="1120"/>
                </a:lnTo>
                <a:lnTo>
                  <a:pt x="4663" y="1140"/>
                </a:lnTo>
                <a:lnTo>
                  <a:pt x="4662" y="1162"/>
                </a:lnTo>
                <a:lnTo>
                  <a:pt x="4657" y="1182"/>
                </a:lnTo>
                <a:lnTo>
                  <a:pt x="4650" y="1201"/>
                </a:lnTo>
                <a:lnTo>
                  <a:pt x="4640" y="1219"/>
                </a:lnTo>
                <a:lnTo>
                  <a:pt x="4629" y="1234"/>
                </a:lnTo>
                <a:lnTo>
                  <a:pt x="4614" y="1249"/>
                </a:lnTo>
                <a:lnTo>
                  <a:pt x="4598" y="1263"/>
                </a:lnTo>
                <a:lnTo>
                  <a:pt x="4580" y="1275"/>
                </a:lnTo>
                <a:lnTo>
                  <a:pt x="4539" y="1297"/>
                </a:lnTo>
                <a:lnTo>
                  <a:pt x="4516" y="1305"/>
                </a:lnTo>
                <a:lnTo>
                  <a:pt x="4493" y="1313"/>
                </a:lnTo>
                <a:lnTo>
                  <a:pt x="4442" y="1326"/>
                </a:lnTo>
                <a:lnTo>
                  <a:pt x="4387" y="1337"/>
                </a:lnTo>
                <a:close/>
                <a:moveTo>
                  <a:pt x="3983" y="1155"/>
                </a:moveTo>
                <a:lnTo>
                  <a:pt x="3983" y="1299"/>
                </a:lnTo>
                <a:lnTo>
                  <a:pt x="4027" y="1314"/>
                </a:lnTo>
                <a:lnTo>
                  <a:pt x="4052" y="1319"/>
                </a:lnTo>
                <a:lnTo>
                  <a:pt x="4077" y="1324"/>
                </a:lnTo>
                <a:lnTo>
                  <a:pt x="4132" y="1330"/>
                </a:lnTo>
                <a:lnTo>
                  <a:pt x="4197" y="1332"/>
                </a:lnTo>
                <a:lnTo>
                  <a:pt x="4223" y="1331"/>
                </a:lnTo>
                <a:lnTo>
                  <a:pt x="4248" y="1329"/>
                </a:lnTo>
                <a:lnTo>
                  <a:pt x="4293" y="1321"/>
                </a:lnTo>
                <a:lnTo>
                  <a:pt x="4315" y="1315"/>
                </a:lnTo>
                <a:lnTo>
                  <a:pt x="4334" y="1307"/>
                </a:lnTo>
                <a:lnTo>
                  <a:pt x="4352" y="1299"/>
                </a:lnTo>
                <a:lnTo>
                  <a:pt x="4368" y="1290"/>
                </a:lnTo>
                <a:lnTo>
                  <a:pt x="4395" y="1270"/>
                </a:lnTo>
                <a:lnTo>
                  <a:pt x="4416" y="1246"/>
                </a:lnTo>
                <a:lnTo>
                  <a:pt x="4423" y="1232"/>
                </a:lnTo>
                <a:lnTo>
                  <a:pt x="4429" y="1219"/>
                </a:lnTo>
                <a:lnTo>
                  <a:pt x="4431" y="1205"/>
                </a:lnTo>
                <a:lnTo>
                  <a:pt x="4433" y="1190"/>
                </a:lnTo>
                <a:lnTo>
                  <a:pt x="4431" y="1165"/>
                </a:lnTo>
                <a:lnTo>
                  <a:pt x="4427" y="1141"/>
                </a:lnTo>
                <a:lnTo>
                  <a:pt x="4420" y="1121"/>
                </a:lnTo>
                <a:lnTo>
                  <a:pt x="4410" y="1103"/>
                </a:lnTo>
                <a:lnTo>
                  <a:pt x="4396" y="1086"/>
                </a:lnTo>
                <a:lnTo>
                  <a:pt x="4382" y="1072"/>
                </a:lnTo>
                <a:lnTo>
                  <a:pt x="4363" y="1060"/>
                </a:lnTo>
                <a:lnTo>
                  <a:pt x="4343" y="1049"/>
                </a:lnTo>
                <a:lnTo>
                  <a:pt x="4320" y="1040"/>
                </a:lnTo>
                <a:lnTo>
                  <a:pt x="4297" y="1034"/>
                </a:lnTo>
                <a:lnTo>
                  <a:pt x="4270" y="1028"/>
                </a:lnTo>
                <a:lnTo>
                  <a:pt x="4242" y="1023"/>
                </a:lnTo>
                <a:lnTo>
                  <a:pt x="4181" y="1018"/>
                </a:lnTo>
                <a:lnTo>
                  <a:pt x="4113" y="1015"/>
                </a:lnTo>
                <a:lnTo>
                  <a:pt x="4051" y="1019"/>
                </a:lnTo>
                <a:lnTo>
                  <a:pt x="3992" y="1027"/>
                </a:lnTo>
                <a:lnTo>
                  <a:pt x="3985" y="1080"/>
                </a:lnTo>
                <a:lnTo>
                  <a:pt x="3983" y="1155"/>
                </a:lnTo>
                <a:close/>
                <a:moveTo>
                  <a:pt x="4231" y="1697"/>
                </a:moveTo>
                <a:lnTo>
                  <a:pt x="4285" y="1695"/>
                </a:lnTo>
                <a:lnTo>
                  <a:pt x="4336" y="1691"/>
                </a:lnTo>
                <a:lnTo>
                  <a:pt x="4380" y="1680"/>
                </a:lnTo>
                <a:lnTo>
                  <a:pt x="4401" y="1673"/>
                </a:lnTo>
                <a:lnTo>
                  <a:pt x="4420" y="1667"/>
                </a:lnTo>
                <a:lnTo>
                  <a:pt x="4451" y="1646"/>
                </a:lnTo>
                <a:lnTo>
                  <a:pt x="4464" y="1635"/>
                </a:lnTo>
                <a:lnTo>
                  <a:pt x="4475" y="1621"/>
                </a:lnTo>
                <a:lnTo>
                  <a:pt x="4484" y="1607"/>
                </a:lnTo>
                <a:lnTo>
                  <a:pt x="4489" y="1590"/>
                </a:lnTo>
                <a:lnTo>
                  <a:pt x="4494" y="1571"/>
                </a:lnTo>
                <a:lnTo>
                  <a:pt x="4495" y="1551"/>
                </a:lnTo>
                <a:lnTo>
                  <a:pt x="4494" y="1536"/>
                </a:lnTo>
                <a:lnTo>
                  <a:pt x="4492" y="1521"/>
                </a:lnTo>
                <a:lnTo>
                  <a:pt x="4487" y="1509"/>
                </a:lnTo>
                <a:lnTo>
                  <a:pt x="4481" y="1495"/>
                </a:lnTo>
                <a:lnTo>
                  <a:pt x="4465" y="1472"/>
                </a:lnTo>
                <a:lnTo>
                  <a:pt x="4455" y="1461"/>
                </a:lnTo>
                <a:lnTo>
                  <a:pt x="4444" y="1451"/>
                </a:lnTo>
                <a:lnTo>
                  <a:pt x="4417" y="1433"/>
                </a:lnTo>
                <a:lnTo>
                  <a:pt x="4387" y="1417"/>
                </a:lnTo>
                <a:lnTo>
                  <a:pt x="4353" y="1403"/>
                </a:lnTo>
                <a:lnTo>
                  <a:pt x="4316" y="1392"/>
                </a:lnTo>
                <a:lnTo>
                  <a:pt x="4276" y="1382"/>
                </a:lnTo>
                <a:lnTo>
                  <a:pt x="4234" y="1374"/>
                </a:lnTo>
                <a:lnTo>
                  <a:pt x="4192" y="1368"/>
                </a:lnTo>
                <a:lnTo>
                  <a:pt x="4149" y="1364"/>
                </a:lnTo>
                <a:lnTo>
                  <a:pt x="4106" y="1360"/>
                </a:lnTo>
                <a:lnTo>
                  <a:pt x="4063" y="1359"/>
                </a:lnTo>
                <a:lnTo>
                  <a:pt x="3983" y="1359"/>
                </a:lnTo>
                <a:lnTo>
                  <a:pt x="3983" y="1559"/>
                </a:lnTo>
                <a:lnTo>
                  <a:pt x="3984" y="1611"/>
                </a:lnTo>
                <a:lnTo>
                  <a:pt x="3987" y="1653"/>
                </a:lnTo>
                <a:lnTo>
                  <a:pt x="4032" y="1670"/>
                </a:lnTo>
                <a:lnTo>
                  <a:pt x="4060" y="1677"/>
                </a:lnTo>
                <a:lnTo>
                  <a:pt x="4088" y="1684"/>
                </a:lnTo>
                <a:lnTo>
                  <a:pt x="4120" y="1689"/>
                </a:lnTo>
                <a:lnTo>
                  <a:pt x="4155" y="1694"/>
                </a:lnTo>
                <a:lnTo>
                  <a:pt x="4191" y="1696"/>
                </a:lnTo>
                <a:lnTo>
                  <a:pt x="4231" y="1697"/>
                </a:lnTo>
                <a:close/>
                <a:moveTo>
                  <a:pt x="5855" y="964"/>
                </a:moveTo>
                <a:lnTo>
                  <a:pt x="5852" y="970"/>
                </a:lnTo>
                <a:lnTo>
                  <a:pt x="5844" y="992"/>
                </a:lnTo>
                <a:lnTo>
                  <a:pt x="5834" y="1031"/>
                </a:lnTo>
                <a:lnTo>
                  <a:pt x="5829" y="1061"/>
                </a:lnTo>
                <a:lnTo>
                  <a:pt x="5827" y="1097"/>
                </a:lnTo>
                <a:lnTo>
                  <a:pt x="5827" y="1155"/>
                </a:lnTo>
                <a:lnTo>
                  <a:pt x="5827" y="1305"/>
                </a:lnTo>
                <a:lnTo>
                  <a:pt x="5826" y="1347"/>
                </a:lnTo>
                <a:lnTo>
                  <a:pt x="5822" y="1388"/>
                </a:lnTo>
                <a:lnTo>
                  <a:pt x="5816" y="1430"/>
                </a:lnTo>
                <a:lnTo>
                  <a:pt x="5807" y="1470"/>
                </a:lnTo>
                <a:lnTo>
                  <a:pt x="5793" y="1509"/>
                </a:lnTo>
                <a:lnTo>
                  <a:pt x="5776" y="1548"/>
                </a:lnTo>
                <a:lnTo>
                  <a:pt x="5767" y="1566"/>
                </a:lnTo>
                <a:lnTo>
                  <a:pt x="5756" y="1584"/>
                </a:lnTo>
                <a:lnTo>
                  <a:pt x="5732" y="1618"/>
                </a:lnTo>
                <a:lnTo>
                  <a:pt x="5702" y="1650"/>
                </a:lnTo>
                <a:lnTo>
                  <a:pt x="5669" y="1678"/>
                </a:lnTo>
                <a:lnTo>
                  <a:pt x="5651" y="1691"/>
                </a:lnTo>
                <a:lnTo>
                  <a:pt x="5631" y="1703"/>
                </a:lnTo>
                <a:lnTo>
                  <a:pt x="5588" y="1725"/>
                </a:lnTo>
                <a:lnTo>
                  <a:pt x="5565" y="1734"/>
                </a:lnTo>
                <a:lnTo>
                  <a:pt x="5540" y="1742"/>
                </a:lnTo>
                <a:lnTo>
                  <a:pt x="5486" y="1754"/>
                </a:lnTo>
                <a:lnTo>
                  <a:pt x="5427" y="1762"/>
                </a:lnTo>
                <a:lnTo>
                  <a:pt x="5394" y="1764"/>
                </a:lnTo>
                <a:lnTo>
                  <a:pt x="5361" y="1765"/>
                </a:lnTo>
                <a:lnTo>
                  <a:pt x="5296" y="1763"/>
                </a:lnTo>
                <a:lnTo>
                  <a:pt x="5236" y="1759"/>
                </a:lnTo>
                <a:lnTo>
                  <a:pt x="5181" y="1750"/>
                </a:lnTo>
                <a:lnTo>
                  <a:pt x="5130" y="1738"/>
                </a:lnTo>
                <a:lnTo>
                  <a:pt x="5083" y="1722"/>
                </a:lnTo>
                <a:lnTo>
                  <a:pt x="5041" y="1704"/>
                </a:lnTo>
                <a:lnTo>
                  <a:pt x="5003" y="1683"/>
                </a:lnTo>
                <a:lnTo>
                  <a:pt x="4970" y="1658"/>
                </a:lnTo>
                <a:lnTo>
                  <a:pt x="4940" y="1629"/>
                </a:lnTo>
                <a:lnTo>
                  <a:pt x="4917" y="1599"/>
                </a:lnTo>
                <a:lnTo>
                  <a:pt x="4895" y="1563"/>
                </a:lnTo>
                <a:lnTo>
                  <a:pt x="4879" y="1527"/>
                </a:lnTo>
                <a:lnTo>
                  <a:pt x="4867" y="1486"/>
                </a:lnTo>
                <a:lnTo>
                  <a:pt x="4862" y="1466"/>
                </a:lnTo>
                <a:lnTo>
                  <a:pt x="4858" y="1443"/>
                </a:lnTo>
                <a:lnTo>
                  <a:pt x="4853" y="1398"/>
                </a:lnTo>
                <a:lnTo>
                  <a:pt x="4853" y="1349"/>
                </a:lnTo>
                <a:lnTo>
                  <a:pt x="4858" y="1155"/>
                </a:lnTo>
                <a:lnTo>
                  <a:pt x="4857" y="1104"/>
                </a:lnTo>
                <a:lnTo>
                  <a:pt x="4854" y="1063"/>
                </a:lnTo>
                <a:lnTo>
                  <a:pt x="4850" y="1030"/>
                </a:lnTo>
                <a:lnTo>
                  <a:pt x="4844" y="1004"/>
                </a:lnTo>
                <a:lnTo>
                  <a:pt x="4838" y="986"/>
                </a:lnTo>
                <a:lnTo>
                  <a:pt x="4834" y="973"/>
                </a:lnTo>
                <a:lnTo>
                  <a:pt x="4828" y="964"/>
                </a:lnTo>
                <a:lnTo>
                  <a:pt x="5143" y="964"/>
                </a:lnTo>
                <a:lnTo>
                  <a:pt x="5139" y="973"/>
                </a:lnTo>
                <a:lnTo>
                  <a:pt x="5134" y="986"/>
                </a:lnTo>
                <a:lnTo>
                  <a:pt x="5129" y="1004"/>
                </a:lnTo>
                <a:lnTo>
                  <a:pt x="5120" y="1063"/>
                </a:lnTo>
                <a:lnTo>
                  <a:pt x="5116" y="1104"/>
                </a:lnTo>
                <a:lnTo>
                  <a:pt x="5115" y="1155"/>
                </a:lnTo>
                <a:lnTo>
                  <a:pt x="5116" y="1382"/>
                </a:lnTo>
                <a:lnTo>
                  <a:pt x="5118" y="1437"/>
                </a:lnTo>
                <a:lnTo>
                  <a:pt x="5126" y="1493"/>
                </a:lnTo>
                <a:lnTo>
                  <a:pt x="5133" y="1519"/>
                </a:lnTo>
                <a:lnTo>
                  <a:pt x="5142" y="1545"/>
                </a:lnTo>
                <a:lnTo>
                  <a:pt x="5154" y="1569"/>
                </a:lnTo>
                <a:lnTo>
                  <a:pt x="5168" y="1592"/>
                </a:lnTo>
                <a:lnTo>
                  <a:pt x="5184" y="1613"/>
                </a:lnTo>
                <a:lnTo>
                  <a:pt x="5203" y="1633"/>
                </a:lnTo>
                <a:lnTo>
                  <a:pt x="5226" y="1650"/>
                </a:lnTo>
                <a:lnTo>
                  <a:pt x="5252" y="1663"/>
                </a:lnTo>
                <a:lnTo>
                  <a:pt x="5283" y="1676"/>
                </a:lnTo>
                <a:lnTo>
                  <a:pt x="5316" y="1684"/>
                </a:lnTo>
                <a:lnTo>
                  <a:pt x="5353" y="1689"/>
                </a:lnTo>
                <a:lnTo>
                  <a:pt x="5394" y="1692"/>
                </a:lnTo>
                <a:lnTo>
                  <a:pt x="5442" y="1689"/>
                </a:lnTo>
                <a:lnTo>
                  <a:pt x="5485" y="1684"/>
                </a:lnTo>
                <a:lnTo>
                  <a:pt x="5505" y="1679"/>
                </a:lnTo>
                <a:lnTo>
                  <a:pt x="5524" y="1673"/>
                </a:lnTo>
                <a:lnTo>
                  <a:pt x="5542" y="1668"/>
                </a:lnTo>
                <a:lnTo>
                  <a:pt x="5559" y="1660"/>
                </a:lnTo>
                <a:lnTo>
                  <a:pt x="5576" y="1652"/>
                </a:lnTo>
                <a:lnTo>
                  <a:pt x="5592" y="1644"/>
                </a:lnTo>
                <a:lnTo>
                  <a:pt x="5621" y="1624"/>
                </a:lnTo>
                <a:lnTo>
                  <a:pt x="5646" y="1601"/>
                </a:lnTo>
                <a:lnTo>
                  <a:pt x="5668" y="1576"/>
                </a:lnTo>
                <a:lnTo>
                  <a:pt x="5688" y="1548"/>
                </a:lnTo>
                <a:lnTo>
                  <a:pt x="5703" y="1517"/>
                </a:lnTo>
                <a:lnTo>
                  <a:pt x="5717" y="1484"/>
                </a:lnTo>
                <a:lnTo>
                  <a:pt x="5727" y="1449"/>
                </a:lnTo>
                <a:lnTo>
                  <a:pt x="5736" y="1411"/>
                </a:lnTo>
                <a:lnTo>
                  <a:pt x="5742" y="1373"/>
                </a:lnTo>
                <a:lnTo>
                  <a:pt x="5745" y="1333"/>
                </a:lnTo>
                <a:lnTo>
                  <a:pt x="5746" y="1291"/>
                </a:lnTo>
                <a:lnTo>
                  <a:pt x="5746" y="1246"/>
                </a:lnTo>
                <a:lnTo>
                  <a:pt x="5748" y="1154"/>
                </a:lnTo>
                <a:lnTo>
                  <a:pt x="5746" y="1102"/>
                </a:lnTo>
                <a:lnTo>
                  <a:pt x="5743" y="1060"/>
                </a:lnTo>
                <a:lnTo>
                  <a:pt x="5733" y="1002"/>
                </a:lnTo>
                <a:lnTo>
                  <a:pt x="5722" y="972"/>
                </a:lnTo>
                <a:lnTo>
                  <a:pt x="5717" y="964"/>
                </a:lnTo>
                <a:lnTo>
                  <a:pt x="5855" y="964"/>
                </a:lnTo>
                <a:close/>
                <a:moveTo>
                  <a:pt x="7015" y="1559"/>
                </a:moveTo>
                <a:lnTo>
                  <a:pt x="7016" y="1601"/>
                </a:lnTo>
                <a:lnTo>
                  <a:pt x="7018" y="1637"/>
                </a:lnTo>
                <a:lnTo>
                  <a:pt x="7022" y="1667"/>
                </a:lnTo>
                <a:lnTo>
                  <a:pt x="7026" y="1692"/>
                </a:lnTo>
                <a:lnTo>
                  <a:pt x="7086" y="1748"/>
                </a:lnTo>
                <a:lnTo>
                  <a:pt x="7048" y="1748"/>
                </a:lnTo>
                <a:lnTo>
                  <a:pt x="6899" y="1748"/>
                </a:lnTo>
                <a:lnTo>
                  <a:pt x="6726" y="1748"/>
                </a:lnTo>
                <a:lnTo>
                  <a:pt x="6402" y="1427"/>
                </a:lnTo>
                <a:lnTo>
                  <a:pt x="6087" y="1115"/>
                </a:lnTo>
                <a:lnTo>
                  <a:pt x="6085" y="1155"/>
                </a:lnTo>
                <a:lnTo>
                  <a:pt x="6085" y="1559"/>
                </a:lnTo>
                <a:lnTo>
                  <a:pt x="6088" y="1611"/>
                </a:lnTo>
                <a:lnTo>
                  <a:pt x="6091" y="1653"/>
                </a:lnTo>
                <a:lnTo>
                  <a:pt x="6097" y="1686"/>
                </a:lnTo>
                <a:lnTo>
                  <a:pt x="6102" y="1711"/>
                </a:lnTo>
                <a:lnTo>
                  <a:pt x="6114" y="1740"/>
                </a:lnTo>
                <a:lnTo>
                  <a:pt x="6119" y="1748"/>
                </a:lnTo>
                <a:lnTo>
                  <a:pt x="5971" y="1748"/>
                </a:lnTo>
                <a:lnTo>
                  <a:pt x="5975" y="1740"/>
                </a:lnTo>
                <a:lnTo>
                  <a:pt x="5988" y="1711"/>
                </a:lnTo>
                <a:lnTo>
                  <a:pt x="5994" y="1686"/>
                </a:lnTo>
                <a:lnTo>
                  <a:pt x="5999" y="1653"/>
                </a:lnTo>
                <a:lnTo>
                  <a:pt x="6002" y="1634"/>
                </a:lnTo>
                <a:lnTo>
                  <a:pt x="6003" y="1611"/>
                </a:lnTo>
                <a:lnTo>
                  <a:pt x="6004" y="1559"/>
                </a:lnTo>
                <a:lnTo>
                  <a:pt x="6007" y="1154"/>
                </a:lnTo>
                <a:lnTo>
                  <a:pt x="6005" y="1083"/>
                </a:lnTo>
                <a:lnTo>
                  <a:pt x="5998" y="1032"/>
                </a:lnTo>
                <a:lnTo>
                  <a:pt x="5956" y="994"/>
                </a:lnTo>
                <a:lnTo>
                  <a:pt x="5921" y="964"/>
                </a:lnTo>
                <a:lnTo>
                  <a:pt x="6268" y="964"/>
                </a:lnTo>
                <a:lnTo>
                  <a:pt x="6932" y="1601"/>
                </a:lnTo>
                <a:lnTo>
                  <a:pt x="6933" y="1559"/>
                </a:lnTo>
                <a:lnTo>
                  <a:pt x="6937" y="1154"/>
                </a:lnTo>
                <a:lnTo>
                  <a:pt x="6935" y="1102"/>
                </a:lnTo>
                <a:lnTo>
                  <a:pt x="6931" y="1060"/>
                </a:lnTo>
                <a:lnTo>
                  <a:pt x="6925" y="1027"/>
                </a:lnTo>
                <a:lnTo>
                  <a:pt x="6920" y="1002"/>
                </a:lnTo>
                <a:lnTo>
                  <a:pt x="6908" y="972"/>
                </a:lnTo>
                <a:lnTo>
                  <a:pt x="6903" y="964"/>
                </a:lnTo>
                <a:lnTo>
                  <a:pt x="7048" y="964"/>
                </a:lnTo>
                <a:lnTo>
                  <a:pt x="7043" y="972"/>
                </a:lnTo>
                <a:lnTo>
                  <a:pt x="7032" y="1002"/>
                </a:lnTo>
                <a:lnTo>
                  <a:pt x="7025" y="1027"/>
                </a:lnTo>
                <a:lnTo>
                  <a:pt x="7020" y="1060"/>
                </a:lnTo>
                <a:lnTo>
                  <a:pt x="7018" y="1080"/>
                </a:lnTo>
                <a:lnTo>
                  <a:pt x="7016" y="1103"/>
                </a:lnTo>
                <a:lnTo>
                  <a:pt x="7015" y="1155"/>
                </a:lnTo>
                <a:lnTo>
                  <a:pt x="7015" y="1559"/>
                </a:lnTo>
                <a:close/>
                <a:moveTo>
                  <a:pt x="7750" y="964"/>
                </a:moveTo>
                <a:lnTo>
                  <a:pt x="7855" y="969"/>
                </a:lnTo>
                <a:lnTo>
                  <a:pt x="7905" y="973"/>
                </a:lnTo>
                <a:lnTo>
                  <a:pt x="7955" y="981"/>
                </a:lnTo>
                <a:lnTo>
                  <a:pt x="8002" y="990"/>
                </a:lnTo>
                <a:lnTo>
                  <a:pt x="8047" y="1003"/>
                </a:lnTo>
                <a:lnTo>
                  <a:pt x="8090" y="1018"/>
                </a:lnTo>
                <a:lnTo>
                  <a:pt x="8129" y="1036"/>
                </a:lnTo>
                <a:lnTo>
                  <a:pt x="8166" y="1056"/>
                </a:lnTo>
                <a:lnTo>
                  <a:pt x="8183" y="1068"/>
                </a:lnTo>
                <a:lnTo>
                  <a:pt x="8199" y="1079"/>
                </a:lnTo>
                <a:lnTo>
                  <a:pt x="8227" y="1106"/>
                </a:lnTo>
                <a:lnTo>
                  <a:pt x="8240" y="1120"/>
                </a:lnTo>
                <a:lnTo>
                  <a:pt x="8252" y="1136"/>
                </a:lnTo>
                <a:lnTo>
                  <a:pt x="8271" y="1169"/>
                </a:lnTo>
                <a:lnTo>
                  <a:pt x="8286" y="1205"/>
                </a:lnTo>
                <a:lnTo>
                  <a:pt x="8294" y="1246"/>
                </a:lnTo>
                <a:lnTo>
                  <a:pt x="8296" y="1267"/>
                </a:lnTo>
                <a:lnTo>
                  <a:pt x="8297" y="1289"/>
                </a:lnTo>
                <a:lnTo>
                  <a:pt x="8295" y="1333"/>
                </a:lnTo>
                <a:lnTo>
                  <a:pt x="8291" y="1355"/>
                </a:lnTo>
                <a:lnTo>
                  <a:pt x="8287" y="1376"/>
                </a:lnTo>
                <a:lnTo>
                  <a:pt x="8274" y="1418"/>
                </a:lnTo>
                <a:lnTo>
                  <a:pt x="8257" y="1460"/>
                </a:lnTo>
                <a:lnTo>
                  <a:pt x="8246" y="1481"/>
                </a:lnTo>
                <a:lnTo>
                  <a:pt x="8235" y="1500"/>
                </a:lnTo>
                <a:lnTo>
                  <a:pt x="8208" y="1537"/>
                </a:lnTo>
                <a:lnTo>
                  <a:pt x="8176" y="1574"/>
                </a:lnTo>
                <a:lnTo>
                  <a:pt x="8138" y="1608"/>
                </a:lnTo>
                <a:lnTo>
                  <a:pt x="8118" y="1622"/>
                </a:lnTo>
                <a:lnTo>
                  <a:pt x="8098" y="1638"/>
                </a:lnTo>
                <a:lnTo>
                  <a:pt x="8075" y="1652"/>
                </a:lnTo>
                <a:lnTo>
                  <a:pt x="8051" y="1666"/>
                </a:lnTo>
                <a:lnTo>
                  <a:pt x="8026" y="1678"/>
                </a:lnTo>
                <a:lnTo>
                  <a:pt x="8000" y="1691"/>
                </a:lnTo>
                <a:lnTo>
                  <a:pt x="7973" y="1701"/>
                </a:lnTo>
                <a:lnTo>
                  <a:pt x="7945" y="1711"/>
                </a:lnTo>
                <a:lnTo>
                  <a:pt x="7886" y="1727"/>
                </a:lnTo>
                <a:lnTo>
                  <a:pt x="7821" y="1739"/>
                </a:lnTo>
                <a:lnTo>
                  <a:pt x="7753" y="1747"/>
                </a:lnTo>
                <a:lnTo>
                  <a:pt x="7717" y="1750"/>
                </a:lnTo>
                <a:lnTo>
                  <a:pt x="7679" y="1750"/>
                </a:lnTo>
                <a:lnTo>
                  <a:pt x="7513" y="1750"/>
                </a:lnTo>
                <a:lnTo>
                  <a:pt x="7203" y="1750"/>
                </a:lnTo>
                <a:lnTo>
                  <a:pt x="7208" y="1742"/>
                </a:lnTo>
                <a:lnTo>
                  <a:pt x="7212" y="1730"/>
                </a:lnTo>
                <a:lnTo>
                  <a:pt x="7218" y="1712"/>
                </a:lnTo>
                <a:lnTo>
                  <a:pt x="7224" y="1687"/>
                </a:lnTo>
                <a:lnTo>
                  <a:pt x="7228" y="1654"/>
                </a:lnTo>
                <a:lnTo>
                  <a:pt x="7232" y="1611"/>
                </a:lnTo>
                <a:lnTo>
                  <a:pt x="7233" y="1559"/>
                </a:lnTo>
                <a:lnTo>
                  <a:pt x="7236" y="1154"/>
                </a:lnTo>
                <a:lnTo>
                  <a:pt x="7235" y="1102"/>
                </a:lnTo>
                <a:lnTo>
                  <a:pt x="7232" y="1060"/>
                </a:lnTo>
                <a:lnTo>
                  <a:pt x="7226" y="1027"/>
                </a:lnTo>
                <a:lnTo>
                  <a:pt x="7219" y="1002"/>
                </a:lnTo>
                <a:lnTo>
                  <a:pt x="7208" y="972"/>
                </a:lnTo>
                <a:lnTo>
                  <a:pt x="7203" y="964"/>
                </a:lnTo>
                <a:lnTo>
                  <a:pt x="7513" y="964"/>
                </a:lnTo>
                <a:lnTo>
                  <a:pt x="7750" y="964"/>
                </a:lnTo>
                <a:close/>
                <a:moveTo>
                  <a:pt x="7712" y="1703"/>
                </a:moveTo>
                <a:lnTo>
                  <a:pt x="7753" y="1701"/>
                </a:lnTo>
                <a:lnTo>
                  <a:pt x="7792" y="1696"/>
                </a:lnTo>
                <a:lnTo>
                  <a:pt x="7827" y="1688"/>
                </a:lnTo>
                <a:lnTo>
                  <a:pt x="7860" y="1678"/>
                </a:lnTo>
                <a:lnTo>
                  <a:pt x="7889" y="1664"/>
                </a:lnTo>
                <a:lnTo>
                  <a:pt x="7915" y="1649"/>
                </a:lnTo>
                <a:lnTo>
                  <a:pt x="7940" y="1629"/>
                </a:lnTo>
                <a:lnTo>
                  <a:pt x="7962" y="1609"/>
                </a:lnTo>
                <a:lnTo>
                  <a:pt x="7980" y="1585"/>
                </a:lnTo>
                <a:lnTo>
                  <a:pt x="7996" y="1560"/>
                </a:lnTo>
                <a:lnTo>
                  <a:pt x="8009" y="1533"/>
                </a:lnTo>
                <a:lnTo>
                  <a:pt x="8021" y="1503"/>
                </a:lnTo>
                <a:lnTo>
                  <a:pt x="8030" y="1473"/>
                </a:lnTo>
                <a:lnTo>
                  <a:pt x="8035" y="1440"/>
                </a:lnTo>
                <a:lnTo>
                  <a:pt x="8039" y="1407"/>
                </a:lnTo>
                <a:lnTo>
                  <a:pt x="8040" y="1371"/>
                </a:lnTo>
                <a:lnTo>
                  <a:pt x="8038" y="1325"/>
                </a:lnTo>
                <a:lnTo>
                  <a:pt x="8032" y="1283"/>
                </a:lnTo>
                <a:lnTo>
                  <a:pt x="8027" y="1264"/>
                </a:lnTo>
                <a:lnTo>
                  <a:pt x="8022" y="1245"/>
                </a:lnTo>
                <a:lnTo>
                  <a:pt x="8015" y="1226"/>
                </a:lnTo>
                <a:lnTo>
                  <a:pt x="8008" y="1209"/>
                </a:lnTo>
                <a:lnTo>
                  <a:pt x="8000" y="1194"/>
                </a:lnTo>
                <a:lnTo>
                  <a:pt x="7991" y="1178"/>
                </a:lnTo>
                <a:lnTo>
                  <a:pt x="7982" y="1163"/>
                </a:lnTo>
                <a:lnTo>
                  <a:pt x="7972" y="1148"/>
                </a:lnTo>
                <a:lnTo>
                  <a:pt x="7949" y="1122"/>
                </a:lnTo>
                <a:lnTo>
                  <a:pt x="7923" y="1099"/>
                </a:lnTo>
                <a:lnTo>
                  <a:pt x="7896" y="1079"/>
                </a:lnTo>
                <a:lnTo>
                  <a:pt x="7866" y="1062"/>
                </a:lnTo>
                <a:lnTo>
                  <a:pt x="7835" y="1048"/>
                </a:lnTo>
                <a:lnTo>
                  <a:pt x="7802" y="1036"/>
                </a:lnTo>
                <a:lnTo>
                  <a:pt x="7767" y="1027"/>
                </a:lnTo>
                <a:lnTo>
                  <a:pt x="7731" y="1021"/>
                </a:lnTo>
                <a:lnTo>
                  <a:pt x="7695" y="1018"/>
                </a:lnTo>
                <a:lnTo>
                  <a:pt x="7658" y="1015"/>
                </a:lnTo>
                <a:lnTo>
                  <a:pt x="7620" y="1015"/>
                </a:lnTo>
                <a:lnTo>
                  <a:pt x="7580" y="1019"/>
                </a:lnTo>
                <a:lnTo>
                  <a:pt x="7535" y="1026"/>
                </a:lnTo>
                <a:lnTo>
                  <a:pt x="7490" y="1037"/>
                </a:lnTo>
                <a:lnTo>
                  <a:pt x="7484" y="1087"/>
                </a:lnTo>
                <a:lnTo>
                  <a:pt x="7482" y="1155"/>
                </a:lnTo>
                <a:lnTo>
                  <a:pt x="7482" y="1559"/>
                </a:lnTo>
                <a:lnTo>
                  <a:pt x="7483" y="1608"/>
                </a:lnTo>
                <a:lnTo>
                  <a:pt x="7487" y="1647"/>
                </a:lnTo>
                <a:lnTo>
                  <a:pt x="7507" y="1660"/>
                </a:lnTo>
                <a:lnTo>
                  <a:pt x="7530" y="1670"/>
                </a:lnTo>
                <a:lnTo>
                  <a:pt x="7553" y="1679"/>
                </a:lnTo>
                <a:lnTo>
                  <a:pt x="7580" y="1687"/>
                </a:lnTo>
                <a:lnTo>
                  <a:pt x="7609" y="1694"/>
                </a:lnTo>
                <a:lnTo>
                  <a:pt x="7640" y="1698"/>
                </a:lnTo>
                <a:lnTo>
                  <a:pt x="7675" y="1702"/>
                </a:lnTo>
                <a:lnTo>
                  <a:pt x="7712" y="1703"/>
                </a:lnTo>
                <a:close/>
                <a:moveTo>
                  <a:pt x="8688" y="1697"/>
                </a:moveTo>
                <a:lnTo>
                  <a:pt x="8840" y="1698"/>
                </a:lnTo>
                <a:lnTo>
                  <a:pt x="8966" y="1698"/>
                </a:lnTo>
                <a:lnTo>
                  <a:pt x="9020" y="1696"/>
                </a:lnTo>
                <a:lnTo>
                  <a:pt x="9069" y="1693"/>
                </a:lnTo>
                <a:lnTo>
                  <a:pt x="9113" y="1687"/>
                </a:lnTo>
                <a:lnTo>
                  <a:pt x="9153" y="1678"/>
                </a:lnTo>
                <a:lnTo>
                  <a:pt x="9190" y="1667"/>
                </a:lnTo>
                <a:lnTo>
                  <a:pt x="9224" y="1652"/>
                </a:lnTo>
                <a:lnTo>
                  <a:pt x="9256" y="1633"/>
                </a:lnTo>
                <a:lnTo>
                  <a:pt x="9286" y="1609"/>
                </a:lnTo>
                <a:lnTo>
                  <a:pt x="9315" y="1580"/>
                </a:lnTo>
                <a:lnTo>
                  <a:pt x="9344" y="1546"/>
                </a:lnTo>
                <a:lnTo>
                  <a:pt x="9372" y="1507"/>
                </a:lnTo>
                <a:lnTo>
                  <a:pt x="9401" y="1460"/>
                </a:lnTo>
                <a:lnTo>
                  <a:pt x="9442" y="1465"/>
                </a:lnTo>
                <a:lnTo>
                  <a:pt x="9393" y="1753"/>
                </a:lnTo>
                <a:lnTo>
                  <a:pt x="8897" y="1751"/>
                </a:lnTo>
                <a:lnTo>
                  <a:pt x="8400" y="1748"/>
                </a:lnTo>
                <a:lnTo>
                  <a:pt x="8405" y="1740"/>
                </a:lnTo>
                <a:lnTo>
                  <a:pt x="8414" y="1711"/>
                </a:lnTo>
                <a:lnTo>
                  <a:pt x="8418" y="1686"/>
                </a:lnTo>
                <a:lnTo>
                  <a:pt x="8423" y="1653"/>
                </a:lnTo>
                <a:lnTo>
                  <a:pt x="8426" y="1611"/>
                </a:lnTo>
                <a:lnTo>
                  <a:pt x="8428" y="1559"/>
                </a:lnTo>
                <a:lnTo>
                  <a:pt x="8431" y="1154"/>
                </a:lnTo>
                <a:lnTo>
                  <a:pt x="8430" y="1102"/>
                </a:lnTo>
                <a:lnTo>
                  <a:pt x="8425" y="1060"/>
                </a:lnTo>
                <a:lnTo>
                  <a:pt x="8415" y="1002"/>
                </a:lnTo>
                <a:lnTo>
                  <a:pt x="8405" y="972"/>
                </a:lnTo>
                <a:lnTo>
                  <a:pt x="8400" y="964"/>
                </a:lnTo>
                <a:lnTo>
                  <a:pt x="8874" y="964"/>
                </a:lnTo>
                <a:lnTo>
                  <a:pt x="9349" y="964"/>
                </a:lnTo>
                <a:lnTo>
                  <a:pt x="9398" y="1249"/>
                </a:lnTo>
                <a:lnTo>
                  <a:pt x="9356" y="1254"/>
                </a:lnTo>
                <a:lnTo>
                  <a:pt x="9329" y="1211"/>
                </a:lnTo>
                <a:lnTo>
                  <a:pt x="9302" y="1173"/>
                </a:lnTo>
                <a:lnTo>
                  <a:pt x="9274" y="1140"/>
                </a:lnTo>
                <a:lnTo>
                  <a:pt x="9261" y="1125"/>
                </a:lnTo>
                <a:lnTo>
                  <a:pt x="9246" y="1113"/>
                </a:lnTo>
                <a:lnTo>
                  <a:pt x="9218" y="1089"/>
                </a:lnTo>
                <a:lnTo>
                  <a:pt x="9187" y="1070"/>
                </a:lnTo>
                <a:lnTo>
                  <a:pt x="9154" y="1054"/>
                </a:lnTo>
                <a:lnTo>
                  <a:pt x="9119" y="1042"/>
                </a:lnTo>
                <a:lnTo>
                  <a:pt x="9081" y="1032"/>
                </a:lnTo>
                <a:lnTo>
                  <a:pt x="9040" y="1026"/>
                </a:lnTo>
                <a:lnTo>
                  <a:pt x="8994" y="1021"/>
                </a:lnTo>
                <a:lnTo>
                  <a:pt x="8943" y="1018"/>
                </a:lnTo>
                <a:lnTo>
                  <a:pt x="8828" y="1015"/>
                </a:lnTo>
                <a:lnTo>
                  <a:pt x="8688" y="1015"/>
                </a:lnTo>
                <a:lnTo>
                  <a:pt x="8680" y="1071"/>
                </a:lnTo>
                <a:lnTo>
                  <a:pt x="8678" y="1110"/>
                </a:lnTo>
                <a:lnTo>
                  <a:pt x="8677" y="1155"/>
                </a:lnTo>
                <a:lnTo>
                  <a:pt x="8677" y="1308"/>
                </a:lnTo>
                <a:lnTo>
                  <a:pt x="9308" y="1308"/>
                </a:lnTo>
                <a:lnTo>
                  <a:pt x="9308" y="1360"/>
                </a:lnTo>
                <a:lnTo>
                  <a:pt x="8677" y="1360"/>
                </a:lnTo>
                <a:lnTo>
                  <a:pt x="8677" y="1559"/>
                </a:lnTo>
                <a:lnTo>
                  <a:pt x="8678" y="1604"/>
                </a:lnTo>
                <a:lnTo>
                  <a:pt x="8680" y="1642"/>
                </a:lnTo>
                <a:lnTo>
                  <a:pt x="8684" y="1672"/>
                </a:lnTo>
                <a:lnTo>
                  <a:pt x="8688" y="16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2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163B-F3D6-4AA2-B052-E1F9BA0A5D4E}" type="datetime1">
              <a:rPr lang="fi-FI" smtClean="0"/>
              <a:t>5.5.2022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383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avoin lisens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accent3"/>
                </a:solidFill>
                <a:latin typeface="Work Sa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CAD5F9-8A23-4475-850C-F4CA7E4DAEB7}" type="datetime1">
              <a:rPr lang="fi-FI" smtClean="0"/>
              <a:t>5.5.2022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Freeform 7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5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9" name="Picture 8" descr="Ico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5B53270C-43DF-46FE-A4F5-29F29992F4A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0" y="5877340"/>
            <a:ext cx="1023300" cy="432060"/>
          </a:xfrm>
          <a:prstGeom prst="rect">
            <a:avLst/>
          </a:prstGeom>
        </p:spPr>
      </p:pic>
      <p:sp>
        <p:nvSpPr>
          <p:cNvPr id="17" name="Freeform 6">
            <a:hlinkClick r:id="rId8" tooltip="Facebook"/>
          </p:cNvPr>
          <p:cNvSpPr>
            <a:spLocks noChangeAspect="1"/>
          </p:cNvSpPr>
          <p:nvPr userDrawn="1"/>
        </p:nvSpPr>
        <p:spPr bwMode="auto">
          <a:xfrm>
            <a:off x="11172347" y="5877340"/>
            <a:ext cx="252891" cy="252000"/>
          </a:xfrm>
          <a:custGeom>
            <a:avLst/>
            <a:gdLst>
              <a:gd name="T0" fmla="*/ 9 w 2270"/>
              <a:gd name="T1" fmla="*/ 990 h 2262"/>
              <a:gd name="T2" fmla="*/ 43 w 2270"/>
              <a:gd name="T3" fmla="*/ 824 h 2262"/>
              <a:gd name="T4" fmla="*/ 100 w 2270"/>
              <a:gd name="T5" fmla="*/ 668 h 2262"/>
              <a:gd name="T6" fmla="*/ 179 w 2270"/>
              <a:gd name="T7" fmla="*/ 523 h 2262"/>
              <a:gd name="T8" fmla="*/ 277 w 2270"/>
              <a:gd name="T9" fmla="*/ 392 h 2262"/>
              <a:gd name="T10" fmla="*/ 392 w 2270"/>
              <a:gd name="T11" fmla="*/ 276 h 2262"/>
              <a:gd name="T12" fmla="*/ 523 w 2270"/>
              <a:gd name="T13" fmla="*/ 178 h 2262"/>
              <a:gd name="T14" fmla="*/ 668 w 2270"/>
              <a:gd name="T15" fmla="*/ 100 h 2262"/>
              <a:gd name="T16" fmla="*/ 825 w 2270"/>
              <a:gd name="T17" fmla="*/ 43 h 2262"/>
              <a:gd name="T18" fmla="*/ 991 w 2270"/>
              <a:gd name="T19" fmla="*/ 9 h 2262"/>
              <a:gd name="T20" fmla="*/ 1164 w 2270"/>
              <a:gd name="T21" fmla="*/ 0 h 2262"/>
              <a:gd name="T22" fmla="*/ 1336 w 2270"/>
              <a:gd name="T23" fmla="*/ 18 h 2262"/>
              <a:gd name="T24" fmla="*/ 1499 w 2270"/>
              <a:gd name="T25" fmla="*/ 59 h 2262"/>
              <a:gd name="T26" fmla="*/ 1651 w 2270"/>
              <a:gd name="T27" fmla="*/ 124 h 2262"/>
              <a:gd name="T28" fmla="*/ 1792 w 2270"/>
              <a:gd name="T29" fmla="*/ 209 h 2262"/>
              <a:gd name="T30" fmla="*/ 1918 w 2270"/>
              <a:gd name="T31" fmla="*/ 313 h 2262"/>
              <a:gd name="T32" fmla="*/ 2028 w 2270"/>
              <a:gd name="T33" fmla="*/ 434 h 2262"/>
              <a:gd name="T34" fmla="*/ 2120 w 2270"/>
              <a:gd name="T35" fmla="*/ 570 h 2262"/>
              <a:gd name="T36" fmla="*/ 2191 w 2270"/>
              <a:gd name="T37" fmla="*/ 719 h 2262"/>
              <a:gd name="T38" fmla="*/ 2241 w 2270"/>
              <a:gd name="T39" fmla="*/ 879 h 2262"/>
              <a:gd name="T40" fmla="*/ 2267 w 2270"/>
              <a:gd name="T41" fmla="*/ 1047 h 2262"/>
              <a:gd name="T42" fmla="*/ 2267 w 2270"/>
              <a:gd name="T43" fmla="*/ 1216 h 2262"/>
              <a:gd name="T44" fmla="*/ 2245 w 2270"/>
              <a:gd name="T45" fmla="*/ 1373 h 2262"/>
              <a:gd name="T46" fmla="*/ 2202 w 2270"/>
              <a:gd name="T47" fmla="*/ 1523 h 2262"/>
              <a:gd name="T48" fmla="*/ 2139 w 2270"/>
              <a:gd name="T49" fmla="*/ 1664 h 2262"/>
              <a:gd name="T50" fmla="*/ 2059 w 2270"/>
              <a:gd name="T51" fmla="*/ 1794 h 2262"/>
              <a:gd name="T52" fmla="*/ 1963 w 2270"/>
              <a:gd name="T53" fmla="*/ 1912 h 2262"/>
              <a:gd name="T54" fmla="*/ 1852 w 2270"/>
              <a:gd name="T55" fmla="*/ 2015 h 2262"/>
              <a:gd name="T56" fmla="*/ 1728 w 2270"/>
              <a:gd name="T57" fmla="*/ 2103 h 2262"/>
              <a:gd name="T58" fmla="*/ 1592 w 2270"/>
              <a:gd name="T59" fmla="*/ 2174 h 2262"/>
              <a:gd name="T60" fmla="*/ 1446 w 2270"/>
              <a:gd name="T61" fmla="*/ 2226 h 2262"/>
              <a:gd name="T62" fmla="*/ 1292 w 2270"/>
              <a:gd name="T63" fmla="*/ 2259 h 2262"/>
              <a:gd name="T64" fmla="*/ 1266 w 2270"/>
              <a:gd name="T65" fmla="*/ 952 h 2262"/>
              <a:gd name="T66" fmla="*/ 1274 w 2270"/>
              <a:gd name="T67" fmla="*/ 882 h 2262"/>
              <a:gd name="T68" fmla="*/ 1300 w 2270"/>
              <a:gd name="T69" fmla="*/ 835 h 2262"/>
              <a:gd name="T70" fmla="*/ 1336 w 2270"/>
              <a:gd name="T71" fmla="*/ 811 h 2262"/>
              <a:gd name="T72" fmla="*/ 1390 w 2270"/>
              <a:gd name="T73" fmla="*/ 798 h 2262"/>
              <a:gd name="T74" fmla="*/ 1579 w 2270"/>
              <a:gd name="T75" fmla="*/ 508 h 2262"/>
              <a:gd name="T76" fmla="*/ 1347 w 2270"/>
              <a:gd name="T77" fmla="*/ 497 h 2262"/>
              <a:gd name="T78" fmla="*/ 1238 w 2270"/>
              <a:gd name="T79" fmla="*/ 508 h 2262"/>
              <a:gd name="T80" fmla="*/ 1126 w 2270"/>
              <a:gd name="T81" fmla="*/ 549 h 2262"/>
              <a:gd name="T82" fmla="*/ 1050 w 2270"/>
              <a:gd name="T83" fmla="*/ 607 h 2262"/>
              <a:gd name="T84" fmla="*/ 991 w 2270"/>
              <a:gd name="T85" fmla="*/ 684 h 2262"/>
              <a:gd name="T86" fmla="*/ 956 w 2270"/>
              <a:gd name="T87" fmla="*/ 769 h 2262"/>
              <a:gd name="T88" fmla="*/ 937 w 2270"/>
              <a:gd name="T89" fmla="*/ 883 h 2262"/>
              <a:gd name="T90" fmla="*/ 936 w 2270"/>
              <a:gd name="T91" fmla="*/ 1476 h 2262"/>
              <a:gd name="T92" fmla="*/ 814 w 2270"/>
              <a:gd name="T93" fmla="*/ 2223 h 2262"/>
              <a:gd name="T94" fmla="*/ 675 w 2270"/>
              <a:gd name="T95" fmla="*/ 2172 h 2262"/>
              <a:gd name="T96" fmla="*/ 544 w 2270"/>
              <a:gd name="T97" fmla="*/ 2104 h 2262"/>
              <a:gd name="T98" fmla="*/ 424 w 2270"/>
              <a:gd name="T99" fmla="*/ 2020 h 2262"/>
              <a:gd name="T100" fmla="*/ 317 w 2270"/>
              <a:gd name="T101" fmla="*/ 1922 h 2262"/>
              <a:gd name="T102" fmla="*/ 223 w 2270"/>
              <a:gd name="T103" fmla="*/ 1811 h 2262"/>
              <a:gd name="T104" fmla="*/ 144 w 2270"/>
              <a:gd name="T105" fmla="*/ 1687 h 2262"/>
              <a:gd name="T106" fmla="*/ 80 w 2270"/>
              <a:gd name="T107" fmla="*/ 1554 h 2262"/>
              <a:gd name="T108" fmla="*/ 34 w 2270"/>
              <a:gd name="T109" fmla="*/ 1413 h 2262"/>
              <a:gd name="T110" fmla="*/ 7 w 2270"/>
              <a:gd name="T111" fmla="*/ 1264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70" h="2262">
                <a:moveTo>
                  <a:pt x="0" y="1135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9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9"/>
                </a:lnTo>
                <a:lnTo>
                  <a:pt x="36" y="851"/>
                </a:lnTo>
                <a:lnTo>
                  <a:pt x="43" y="824"/>
                </a:lnTo>
                <a:lnTo>
                  <a:pt x="51" y="798"/>
                </a:lnTo>
                <a:lnTo>
                  <a:pt x="60" y="771"/>
                </a:lnTo>
                <a:lnTo>
                  <a:pt x="69" y="745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9"/>
                </a:lnTo>
                <a:lnTo>
                  <a:pt x="137" y="594"/>
                </a:lnTo>
                <a:lnTo>
                  <a:pt x="150" y="570"/>
                </a:lnTo>
                <a:lnTo>
                  <a:pt x="164" y="546"/>
                </a:lnTo>
                <a:lnTo>
                  <a:pt x="179" y="523"/>
                </a:lnTo>
                <a:lnTo>
                  <a:pt x="194" y="500"/>
                </a:lnTo>
                <a:lnTo>
                  <a:pt x="209" y="477"/>
                </a:lnTo>
                <a:lnTo>
                  <a:pt x="225" y="455"/>
                </a:lnTo>
                <a:lnTo>
                  <a:pt x="242" y="434"/>
                </a:lnTo>
                <a:lnTo>
                  <a:pt x="259" y="412"/>
                </a:lnTo>
                <a:lnTo>
                  <a:pt x="277" y="392"/>
                </a:lnTo>
                <a:lnTo>
                  <a:pt x="295" y="371"/>
                </a:lnTo>
                <a:lnTo>
                  <a:pt x="313" y="351"/>
                </a:lnTo>
                <a:lnTo>
                  <a:pt x="332" y="332"/>
                </a:lnTo>
                <a:lnTo>
                  <a:pt x="352" y="313"/>
                </a:lnTo>
                <a:lnTo>
                  <a:pt x="372" y="294"/>
                </a:lnTo>
                <a:lnTo>
                  <a:pt x="392" y="276"/>
                </a:lnTo>
                <a:lnTo>
                  <a:pt x="413" y="259"/>
                </a:lnTo>
                <a:lnTo>
                  <a:pt x="434" y="242"/>
                </a:lnTo>
                <a:lnTo>
                  <a:pt x="456" y="225"/>
                </a:lnTo>
                <a:lnTo>
                  <a:pt x="478" y="209"/>
                </a:lnTo>
                <a:lnTo>
                  <a:pt x="500" y="194"/>
                </a:lnTo>
                <a:lnTo>
                  <a:pt x="523" y="178"/>
                </a:lnTo>
                <a:lnTo>
                  <a:pt x="546" y="164"/>
                </a:lnTo>
                <a:lnTo>
                  <a:pt x="571" y="150"/>
                </a:lnTo>
                <a:lnTo>
                  <a:pt x="595" y="137"/>
                </a:lnTo>
                <a:lnTo>
                  <a:pt x="619" y="124"/>
                </a:lnTo>
                <a:lnTo>
                  <a:pt x="643" y="112"/>
                </a:lnTo>
                <a:lnTo>
                  <a:pt x="668" y="100"/>
                </a:lnTo>
                <a:lnTo>
                  <a:pt x="694" y="89"/>
                </a:lnTo>
                <a:lnTo>
                  <a:pt x="719" y="79"/>
                </a:lnTo>
                <a:lnTo>
                  <a:pt x="745" y="69"/>
                </a:lnTo>
                <a:lnTo>
                  <a:pt x="771" y="59"/>
                </a:lnTo>
                <a:lnTo>
                  <a:pt x="798" y="51"/>
                </a:lnTo>
                <a:lnTo>
                  <a:pt x="825" y="43"/>
                </a:lnTo>
                <a:lnTo>
                  <a:pt x="852" y="36"/>
                </a:lnTo>
                <a:lnTo>
                  <a:pt x="879" y="29"/>
                </a:lnTo>
                <a:lnTo>
                  <a:pt x="906" y="23"/>
                </a:lnTo>
                <a:lnTo>
                  <a:pt x="934" y="18"/>
                </a:lnTo>
                <a:lnTo>
                  <a:pt x="962" y="13"/>
                </a:lnTo>
                <a:lnTo>
                  <a:pt x="991" y="9"/>
                </a:lnTo>
                <a:lnTo>
                  <a:pt x="1019" y="6"/>
                </a:lnTo>
                <a:lnTo>
                  <a:pt x="1048" y="3"/>
                </a:lnTo>
                <a:lnTo>
                  <a:pt x="1077" y="1"/>
                </a:lnTo>
                <a:lnTo>
                  <a:pt x="1106" y="0"/>
                </a:lnTo>
                <a:lnTo>
                  <a:pt x="1135" y="0"/>
                </a:lnTo>
                <a:lnTo>
                  <a:pt x="1164" y="0"/>
                </a:lnTo>
                <a:lnTo>
                  <a:pt x="1193" y="1"/>
                </a:lnTo>
                <a:lnTo>
                  <a:pt x="1222" y="3"/>
                </a:lnTo>
                <a:lnTo>
                  <a:pt x="1251" y="6"/>
                </a:lnTo>
                <a:lnTo>
                  <a:pt x="1279" y="9"/>
                </a:lnTo>
                <a:lnTo>
                  <a:pt x="1308" y="13"/>
                </a:lnTo>
                <a:lnTo>
                  <a:pt x="1336" y="18"/>
                </a:lnTo>
                <a:lnTo>
                  <a:pt x="1363" y="23"/>
                </a:lnTo>
                <a:lnTo>
                  <a:pt x="1391" y="29"/>
                </a:lnTo>
                <a:lnTo>
                  <a:pt x="1418" y="36"/>
                </a:lnTo>
                <a:lnTo>
                  <a:pt x="1445" y="43"/>
                </a:lnTo>
                <a:lnTo>
                  <a:pt x="1472" y="51"/>
                </a:lnTo>
                <a:lnTo>
                  <a:pt x="1499" y="59"/>
                </a:lnTo>
                <a:lnTo>
                  <a:pt x="1525" y="69"/>
                </a:lnTo>
                <a:lnTo>
                  <a:pt x="1551" y="79"/>
                </a:lnTo>
                <a:lnTo>
                  <a:pt x="1576" y="89"/>
                </a:lnTo>
                <a:lnTo>
                  <a:pt x="1602" y="100"/>
                </a:lnTo>
                <a:lnTo>
                  <a:pt x="1627" y="112"/>
                </a:lnTo>
                <a:lnTo>
                  <a:pt x="1651" y="124"/>
                </a:lnTo>
                <a:lnTo>
                  <a:pt x="1675" y="137"/>
                </a:lnTo>
                <a:lnTo>
                  <a:pt x="1699" y="150"/>
                </a:lnTo>
                <a:lnTo>
                  <a:pt x="1724" y="164"/>
                </a:lnTo>
                <a:lnTo>
                  <a:pt x="1747" y="178"/>
                </a:lnTo>
                <a:lnTo>
                  <a:pt x="1770" y="194"/>
                </a:lnTo>
                <a:lnTo>
                  <a:pt x="1792" y="209"/>
                </a:lnTo>
                <a:lnTo>
                  <a:pt x="1814" y="225"/>
                </a:lnTo>
                <a:lnTo>
                  <a:pt x="1836" y="242"/>
                </a:lnTo>
                <a:lnTo>
                  <a:pt x="1857" y="259"/>
                </a:lnTo>
                <a:lnTo>
                  <a:pt x="1878" y="276"/>
                </a:lnTo>
                <a:lnTo>
                  <a:pt x="1898" y="294"/>
                </a:lnTo>
                <a:lnTo>
                  <a:pt x="1918" y="313"/>
                </a:lnTo>
                <a:lnTo>
                  <a:pt x="1938" y="332"/>
                </a:lnTo>
                <a:lnTo>
                  <a:pt x="1957" y="351"/>
                </a:lnTo>
                <a:lnTo>
                  <a:pt x="1975" y="371"/>
                </a:lnTo>
                <a:lnTo>
                  <a:pt x="1993" y="392"/>
                </a:lnTo>
                <a:lnTo>
                  <a:pt x="2011" y="412"/>
                </a:lnTo>
                <a:lnTo>
                  <a:pt x="2028" y="434"/>
                </a:lnTo>
                <a:lnTo>
                  <a:pt x="2045" y="455"/>
                </a:lnTo>
                <a:lnTo>
                  <a:pt x="2061" y="477"/>
                </a:lnTo>
                <a:lnTo>
                  <a:pt x="2076" y="500"/>
                </a:lnTo>
                <a:lnTo>
                  <a:pt x="2091" y="523"/>
                </a:lnTo>
                <a:lnTo>
                  <a:pt x="2106" y="546"/>
                </a:lnTo>
                <a:lnTo>
                  <a:pt x="2120" y="570"/>
                </a:lnTo>
                <a:lnTo>
                  <a:pt x="2133" y="594"/>
                </a:lnTo>
                <a:lnTo>
                  <a:pt x="2146" y="619"/>
                </a:lnTo>
                <a:lnTo>
                  <a:pt x="2158" y="643"/>
                </a:lnTo>
                <a:lnTo>
                  <a:pt x="2170" y="668"/>
                </a:lnTo>
                <a:lnTo>
                  <a:pt x="2181" y="693"/>
                </a:lnTo>
                <a:lnTo>
                  <a:pt x="2191" y="719"/>
                </a:lnTo>
                <a:lnTo>
                  <a:pt x="2201" y="745"/>
                </a:lnTo>
                <a:lnTo>
                  <a:pt x="2210" y="771"/>
                </a:lnTo>
                <a:lnTo>
                  <a:pt x="2219" y="798"/>
                </a:lnTo>
                <a:lnTo>
                  <a:pt x="2227" y="824"/>
                </a:lnTo>
                <a:lnTo>
                  <a:pt x="2234" y="851"/>
                </a:lnTo>
                <a:lnTo>
                  <a:pt x="2241" y="879"/>
                </a:lnTo>
                <a:lnTo>
                  <a:pt x="2247" y="906"/>
                </a:lnTo>
                <a:lnTo>
                  <a:pt x="2252" y="934"/>
                </a:lnTo>
                <a:lnTo>
                  <a:pt x="2257" y="962"/>
                </a:lnTo>
                <a:lnTo>
                  <a:pt x="2261" y="990"/>
                </a:lnTo>
                <a:lnTo>
                  <a:pt x="2264" y="1019"/>
                </a:lnTo>
                <a:lnTo>
                  <a:pt x="2267" y="1047"/>
                </a:lnTo>
                <a:lnTo>
                  <a:pt x="2268" y="1076"/>
                </a:lnTo>
                <a:lnTo>
                  <a:pt x="2269" y="1105"/>
                </a:lnTo>
                <a:lnTo>
                  <a:pt x="2270" y="1135"/>
                </a:lnTo>
                <a:lnTo>
                  <a:pt x="2270" y="1162"/>
                </a:lnTo>
                <a:lnTo>
                  <a:pt x="2269" y="1189"/>
                </a:lnTo>
                <a:lnTo>
                  <a:pt x="2267" y="1216"/>
                </a:lnTo>
                <a:lnTo>
                  <a:pt x="2265" y="1243"/>
                </a:lnTo>
                <a:lnTo>
                  <a:pt x="2262" y="1269"/>
                </a:lnTo>
                <a:lnTo>
                  <a:pt x="2259" y="1295"/>
                </a:lnTo>
                <a:lnTo>
                  <a:pt x="2255" y="1322"/>
                </a:lnTo>
                <a:lnTo>
                  <a:pt x="2250" y="1348"/>
                </a:lnTo>
                <a:lnTo>
                  <a:pt x="2245" y="1373"/>
                </a:lnTo>
                <a:lnTo>
                  <a:pt x="2239" y="1399"/>
                </a:lnTo>
                <a:lnTo>
                  <a:pt x="2233" y="1424"/>
                </a:lnTo>
                <a:lnTo>
                  <a:pt x="2226" y="1449"/>
                </a:lnTo>
                <a:lnTo>
                  <a:pt x="2218" y="1474"/>
                </a:lnTo>
                <a:lnTo>
                  <a:pt x="2210" y="1499"/>
                </a:lnTo>
                <a:lnTo>
                  <a:pt x="2202" y="1523"/>
                </a:lnTo>
                <a:lnTo>
                  <a:pt x="2193" y="1547"/>
                </a:lnTo>
                <a:lnTo>
                  <a:pt x="2183" y="1571"/>
                </a:lnTo>
                <a:lnTo>
                  <a:pt x="2173" y="1595"/>
                </a:lnTo>
                <a:lnTo>
                  <a:pt x="2162" y="1618"/>
                </a:lnTo>
                <a:lnTo>
                  <a:pt x="2151" y="1641"/>
                </a:lnTo>
                <a:lnTo>
                  <a:pt x="2139" y="1664"/>
                </a:lnTo>
                <a:lnTo>
                  <a:pt x="2127" y="1686"/>
                </a:lnTo>
                <a:lnTo>
                  <a:pt x="2114" y="1709"/>
                </a:lnTo>
                <a:lnTo>
                  <a:pt x="2101" y="1731"/>
                </a:lnTo>
                <a:lnTo>
                  <a:pt x="2088" y="1752"/>
                </a:lnTo>
                <a:lnTo>
                  <a:pt x="2074" y="1773"/>
                </a:lnTo>
                <a:lnTo>
                  <a:pt x="2059" y="1794"/>
                </a:lnTo>
                <a:lnTo>
                  <a:pt x="2044" y="1815"/>
                </a:lnTo>
                <a:lnTo>
                  <a:pt x="2029" y="1835"/>
                </a:lnTo>
                <a:lnTo>
                  <a:pt x="2013" y="1854"/>
                </a:lnTo>
                <a:lnTo>
                  <a:pt x="1997" y="1874"/>
                </a:lnTo>
                <a:lnTo>
                  <a:pt x="1980" y="1893"/>
                </a:lnTo>
                <a:lnTo>
                  <a:pt x="1963" y="1912"/>
                </a:lnTo>
                <a:lnTo>
                  <a:pt x="1945" y="1930"/>
                </a:lnTo>
                <a:lnTo>
                  <a:pt x="1928" y="1948"/>
                </a:lnTo>
                <a:lnTo>
                  <a:pt x="1909" y="1965"/>
                </a:lnTo>
                <a:lnTo>
                  <a:pt x="1891" y="1982"/>
                </a:lnTo>
                <a:lnTo>
                  <a:pt x="1871" y="1999"/>
                </a:lnTo>
                <a:lnTo>
                  <a:pt x="1852" y="2015"/>
                </a:lnTo>
                <a:lnTo>
                  <a:pt x="1832" y="2031"/>
                </a:lnTo>
                <a:lnTo>
                  <a:pt x="1812" y="2046"/>
                </a:lnTo>
                <a:lnTo>
                  <a:pt x="1792" y="2061"/>
                </a:lnTo>
                <a:lnTo>
                  <a:pt x="1771" y="2075"/>
                </a:lnTo>
                <a:lnTo>
                  <a:pt x="1750" y="2089"/>
                </a:lnTo>
                <a:lnTo>
                  <a:pt x="1728" y="2103"/>
                </a:lnTo>
                <a:lnTo>
                  <a:pt x="1706" y="2116"/>
                </a:lnTo>
                <a:lnTo>
                  <a:pt x="1683" y="2129"/>
                </a:lnTo>
                <a:lnTo>
                  <a:pt x="1661" y="2141"/>
                </a:lnTo>
                <a:lnTo>
                  <a:pt x="1638" y="2152"/>
                </a:lnTo>
                <a:lnTo>
                  <a:pt x="1615" y="2163"/>
                </a:lnTo>
                <a:lnTo>
                  <a:pt x="1592" y="2174"/>
                </a:lnTo>
                <a:lnTo>
                  <a:pt x="1568" y="2184"/>
                </a:lnTo>
                <a:lnTo>
                  <a:pt x="1544" y="2194"/>
                </a:lnTo>
                <a:lnTo>
                  <a:pt x="1520" y="2203"/>
                </a:lnTo>
                <a:lnTo>
                  <a:pt x="1496" y="2211"/>
                </a:lnTo>
                <a:lnTo>
                  <a:pt x="1471" y="2219"/>
                </a:lnTo>
                <a:lnTo>
                  <a:pt x="1446" y="2226"/>
                </a:lnTo>
                <a:lnTo>
                  <a:pt x="1421" y="2233"/>
                </a:lnTo>
                <a:lnTo>
                  <a:pt x="1396" y="2239"/>
                </a:lnTo>
                <a:lnTo>
                  <a:pt x="1370" y="2245"/>
                </a:lnTo>
                <a:lnTo>
                  <a:pt x="1344" y="2250"/>
                </a:lnTo>
                <a:lnTo>
                  <a:pt x="1318" y="2255"/>
                </a:lnTo>
                <a:lnTo>
                  <a:pt x="1292" y="2259"/>
                </a:lnTo>
                <a:lnTo>
                  <a:pt x="1266" y="2262"/>
                </a:lnTo>
                <a:lnTo>
                  <a:pt x="1266" y="1476"/>
                </a:lnTo>
                <a:lnTo>
                  <a:pt x="1541" y="1476"/>
                </a:lnTo>
                <a:lnTo>
                  <a:pt x="1582" y="1156"/>
                </a:lnTo>
                <a:lnTo>
                  <a:pt x="1266" y="1156"/>
                </a:lnTo>
                <a:lnTo>
                  <a:pt x="1266" y="952"/>
                </a:lnTo>
                <a:lnTo>
                  <a:pt x="1266" y="935"/>
                </a:lnTo>
                <a:lnTo>
                  <a:pt x="1267" y="919"/>
                </a:lnTo>
                <a:lnTo>
                  <a:pt x="1268" y="911"/>
                </a:lnTo>
                <a:lnTo>
                  <a:pt x="1269" y="903"/>
                </a:lnTo>
                <a:lnTo>
                  <a:pt x="1272" y="889"/>
                </a:lnTo>
                <a:lnTo>
                  <a:pt x="1274" y="882"/>
                </a:lnTo>
                <a:lnTo>
                  <a:pt x="1276" y="875"/>
                </a:lnTo>
                <a:lnTo>
                  <a:pt x="1281" y="862"/>
                </a:lnTo>
                <a:lnTo>
                  <a:pt x="1284" y="856"/>
                </a:lnTo>
                <a:lnTo>
                  <a:pt x="1287" y="850"/>
                </a:lnTo>
                <a:lnTo>
                  <a:pt x="1295" y="840"/>
                </a:lnTo>
                <a:lnTo>
                  <a:pt x="1300" y="835"/>
                </a:lnTo>
                <a:lnTo>
                  <a:pt x="1305" y="830"/>
                </a:lnTo>
                <a:lnTo>
                  <a:pt x="1310" y="825"/>
                </a:lnTo>
                <a:lnTo>
                  <a:pt x="1316" y="821"/>
                </a:lnTo>
                <a:lnTo>
                  <a:pt x="1322" y="817"/>
                </a:lnTo>
                <a:lnTo>
                  <a:pt x="1329" y="814"/>
                </a:lnTo>
                <a:lnTo>
                  <a:pt x="1336" y="811"/>
                </a:lnTo>
                <a:lnTo>
                  <a:pt x="1343" y="808"/>
                </a:lnTo>
                <a:lnTo>
                  <a:pt x="1352" y="805"/>
                </a:lnTo>
                <a:lnTo>
                  <a:pt x="1360" y="803"/>
                </a:lnTo>
                <a:lnTo>
                  <a:pt x="1369" y="801"/>
                </a:lnTo>
                <a:lnTo>
                  <a:pt x="1379" y="799"/>
                </a:lnTo>
                <a:lnTo>
                  <a:pt x="1390" y="798"/>
                </a:lnTo>
                <a:lnTo>
                  <a:pt x="1400" y="797"/>
                </a:lnTo>
                <a:lnTo>
                  <a:pt x="1412" y="797"/>
                </a:lnTo>
                <a:lnTo>
                  <a:pt x="1424" y="796"/>
                </a:lnTo>
                <a:lnTo>
                  <a:pt x="1593" y="796"/>
                </a:lnTo>
                <a:lnTo>
                  <a:pt x="1593" y="510"/>
                </a:lnTo>
                <a:lnTo>
                  <a:pt x="1579" y="508"/>
                </a:lnTo>
                <a:lnTo>
                  <a:pt x="1559" y="506"/>
                </a:lnTo>
                <a:lnTo>
                  <a:pt x="1503" y="502"/>
                </a:lnTo>
                <a:lnTo>
                  <a:pt x="1468" y="500"/>
                </a:lnTo>
                <a:lnTo>
                  <a:pt x="1430" y="498"/>
                </a:lnTo>
                <a:lnTo>
                  <a:pt x="1390" y="497"/>
                </a:lnTo>
                <a:lnTo>
                  <a:pt x="1347" y="497"/>
                </a:lnTo>
                <a:lnTo>
                  <a:pt x="1324" y="497"/>
                </a:lnTo>
                <a:lnTo>
                  <a:pt x="1302" y="499"/>
                </a:lnTo>
                <a:lnTo>
                  <a:pt x="1280" y="501"/>
                </a:lnTo>
                <a:lnTo>
                  <a:pt x="1270" y="502"/>
                </a:lnTo>
                <a:lnTo>
                  <a:pt x="1259" y="504"/>
                </a:lnTo>
                <a:lnTo>
                  <a:pt x="1238" y="508"/>
                </a:lnTo>
                <a:lnTo>
                  <a:pt x="1218" y="513"/>
                </a:lnTo>
                <a:lnTo>
                  <a:pt x="1199" y="518"/>
                </a:lnTo>
                <a:lnTo>
                  <a:pt x="1180" y="525"/>
                </a:lnTo>
                <a:lnTo>
                  <a:pt x="1161" y="532"/>
                </a:lnTo>
                <a:lnTo>
                  <a:pt x="1143" y="540"/>
                </a:lnTo>
                <a:lnTo>
                  <a:pt x="1126" y="549"/>
                </a:lnTo>
                <a:lnTo>
                  <a:pt x="1118" y="554"/>
                </a:lnTo>
                <a:lnTo>
                  <a:pt x="1109" y="559"/>
                </a:lnTo>
                <a:lnTo>
                  <a:pt x="1094" y="570"/>
                </a:lnTo>
                <a:lnTo>
                  <a:pt x="1078" y="581"/>
                </a:lnTo>
                <a:lnTo>
                  <a:pt x="1064" y="594"/>
                </a:lnTo>
                <a:lnTo>
                  <a:pt x="1050" y="607"/>
                </a:lnTo>
                <a:lnTo>
                  <a:pt x="1037" y="620"/>
                </a:lnTo>
                <a:lnTo>
                  <a:pt x="1024" y="635"/>
                </a:lnTo>
                <a:lnTo>
                  <a:pt x="1018" y="643"/>
                </a:lnTo>
                <a:lnTo>
                  <a:pt x="1012" y="650"/>
                </a:lnTo>
                <a:lnTo>
                  <a:pt x="1001" y="667"/>
                </a:lnTo>
                <a:lnTo>
                  <a:pt x="991" y="684"/>
                </a:lnTo>
                <a:lnTo>
                  <a:pt x="986" y="692"/>
                </a:lnTo>
                <a:lnTo>
                  <a:pt x="982" y="701"/>
                </a:lnTo>
                <a:lnTo>
                  <a:pt x="973" y="720"/>
                </a:lnTo>
                <a:lnTo>
                  <a:pt x="966" y="739"/>
                </a:lnTo>
                <a:lnTo>
                  <a:pt x="959" y="759"/>
                </a:lnTo>
                <a:lnTo>
                  <a:pt x="956" y="769"/>
                </a:lnTo>
                <a:lnTo>
                  <a:pt x="953" y="780"/>
                </a:lnTo>
                <a:lnTo>
                  <a:pt x="948" y="801"/>
                </a:lnTo>
                <a:lnTo>
                  <a:pt x="943" y="824"/>
                </a:lnTo>
                <a:lnTo>
                  <a:pt x="940" y="847"/>
                </a:lnTo>
                <a:lnTo>
                  <a:pt x="938" y="871"/>
                </a:lnTo>
                <a:lnTo>
                  <a:pt x="937" y="883"/>
                </a:lnTo>
                <a:lnTo>
                  <a:pt x="936" y="895"/>
                </a:lnTo>
                <a:lnTo>
                  <a:pt x="936" y="920"/>
                </a:lnTo>
                <a:lnTo>
                  <a:pt x="936" y="1156"/>
                </a:lnTo>
                <a:lnTo>
                  <a:pt x="660" y="1156"/>
                </a:lnTo>
                <a:lnTo>
                  <a:pt x="660" y="1476"/>
                </a:lnTo>
                <a:lnTo>
                  <a:pt x="936" y="1476"/>
                </a:lnTo>
                <a:lnTo>
                  <a:pt x="936" y="2252"/>
                </a:lnTo>
                <a:lnTo>
                  <a:pt x="911" y="2247"/>
                </a:lnTo>
                <a:lnTo>
                  <a:pt x="886" y="2242"/>
                </a:lnTo>
                <a:lnTo>
                  <a:pt x="862" y="2236"/>
                </a:lnTo>
                <a:lnTo>
                  <a:pt x="838" y="2230"/>
                </a:lnTo>
                <a:lnTo>
                  <a:pt x="814" y="2223"/>
                </a:lnTo>
                <a:lnTo>
                  <a:pt x="790" y="2216"/>
                </a:lnTo>
                <a:lnTo>
                  <a:pt x="766" y="2208"/>
                </a:lnTo>
                <a:lnTo>
                  <a:pt x="743" y="2200"/>
                </a:lnTo>
                <a:lnTo>
                  <a:pt x="720" y="2191"/>
                </a:lnTo>
                <a:lnTo>
                  <a:pt x="697" y="2182"/>
                </a:lnTo>
                <a:lnTo>
                  <a:pt x="675" y="2172"/>
                </a:lnTo>
                <a:lnTo>
                  <a:pt x="652" y="2162"/>
                </a:lnTo>
                <a:lnTo>
                  <a:pt x="630" y="2151"/>
                </a:lnTo>
                <a:lnTo>
                  <a:pt x="608" y="2140"/>
                </a:lnTo>
                <a:lnTo>
                  <a:pt x="587" y="2129"/>
                </a:lnTo>
                <a:lnTo>
                  <a:pt x="565" y="2116"/>
                </a:lnTo>
                <a:lnTo>
                  <a:pt x="544" y="2104"/>
                </a:lnTo>
                <a:lnTo>
                  <a:pt x="523" y="2091"/>
                </a:lnTo>
                <a:lnTo>
                  <a:pt x="503" y="2078"/>
                </a:lnTo>
                <a:lnTo>
                  <a:pt x="483" y="2064"/>
                </a:lnTo>
                <a:lnTo>
                  <a:pt x="463" y="2050"/>
                </a:lnTo>
                <a:lnTo>
                  <a:pt x="443" y="2035"/>
                </a:lnTo>
                <a:lnTo>
                  <a:pt x="424" y="2020"/>
                </a:lnTo>
                <a:lnTo>
                  <a:pt x="406" y="2005"/>
                </a:lnTo>
                <a:lnTo>
                  <a:pt x="387" y="1989"/>
                </a:lnTo>
                <a:lnTo>
                  <a:pt x="369" y="1973"/>
                </a:lnTo>
                <a:lnTo>
                  <a:pt x="351" y="1956"/>
                </a:lnTo>
                <a:lnTo>
                  <a:pt x="334" y="1939"/>
                </a:lnTo>
                <a:lnTo>
                  <a:pt x="317" y="1922"/>
                </a:lnTo>
                <a:lnTo>
                  <a:pt x="300" y="1904"/>
                </a:lnTo>
                <a:lnTo>
                  <a:pt x="284" y="1886"/>
                </a:lnTo>
                <a:lnTo>
                  <a:pt x="268" y="1868"/>
                </a:lnTo>
                <a:lnTo>
                  <a:pt x="253" y="1849"/>
                </a:lnTo>
                <a:lnTo>
                  <a:pt x="238" y="1830"/>
                </a:lnTo>
                <a:lnTo>
                  <a:pt x="223" y="1811"/>
                </a:lnTo>
                <a:lnTo>
                  <a:pt x="209" y="1791"/>
                </a:lnTo>
                <a:lnTo>
                  <a:pt x="195" y="1771"/>
                </a:lnTo>
                <a:lnTo>
                  <a:pt x="181" y="1751"/>
                </a:lnTo>
                <a:lnTo>
                  <a:pt x="168" y="1730"/>
                </a:lnTo>
                <a:lnTo>
                  <a:pt x="156" y="1709"/>
                </a:lnTo>
                <a:lnTo>
                  <a:pt x="144" y="1687"/>
                </a:lnTo>
                <a:lnTo>
                  <a:pt x="132" y="1666"/>
                </a:lnTo>
                <a:lnTo>
                  <a:pt x="121" y="1644"/>
                </a:lnTo>
                <a:lnTo>
                  <a:pt x="110" y="1622"/>
                </a:lnTo>
                <a:lnTo>
                  <a:pt x="100" y="1600"/>
                </a:lnTo>
                <a:lnTo>
                  <a:pt x="90" y="1577"/>
                </a:lnTo>
                <a:lnTo>
                  <a:pt x="80" y="1554"/>
                </a:lnTo>
                <a:lnTo>
                  <a:pt x="71" y="1531"/>
                </a:lnTo>
                <a:lnTo>
                  <a:pt x="63" y="1508"/>
                </a:lnTo>
                <a:lnTo>
                  <a:pt x="55" y="1485"/>
                </a:lnTo>
                <a:lnTo>
                  <a:pt x="48" y="1461"/>
                </a:lnTo>
                <a:lnTo>
                  <a:pt x="41" y="1437"/>
                </a:lnTo>
                <a:lnTo>
                  <a:pt x="34" y="1413"/>
                </a:lnTo>
                <a:lnTo>
                  <a:pt x="29" y="1388"/>
                </a:lnTo>
                <a:lnTo>
                  <a:pt x="23" y="1364"/>
                </a:lnTo>
                <a:lnTo>
                  <a:pt x="18" y="1339"/>
                </a:lnTo>
                <a:lnTo>
                  <a:pt x="14" y="1314"/>
                </a:lnTo>
                <a:lnTo>
                  <a:pt x="11" y="1289"/>
                </a:lnTo>
                <a:lnTo>
                  <a:pt x="7" y="1264"/>
                </a:lnTo>
                <a:lnTo>
                  <a:pt x="5" y="1238"/>
                </a:lnTo>
                <a:lnTo>
                  <a:pt x="3" y="1213"/>
                </a:lnTo>
                <a:lnTo>
                  <a:pt x="1" y="1187"/>
                </a:lnTo>
                <a:lnTo>
                  <a:pt x="0" y="1161"/>
                </a:lnTo>
                <a:lnTo>
                  <a:pt x="0" y="113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dirty="0"/>
          </a:p>
        </p:txBody>
      </p:sp>
      <p:sp>
        <p:nvSpPr>
          <p:cNvPr id="18" name="TextBox 17">
            <a:hlinkClick r:id="rId9"/>
            <a:extLst>
              <a:ext uri="{FF2B5EF4-FFF2-40B4-BE49-F238E27FC236}">
                <a16:creationId xmlns:a16="http://schemas.microsoft.com/office/drawing/2014/main" id="{89478B76-24B1-4931-A231-B0A31F2C8309}"/>
              </a:ext>
            </a:extLst>
          </p:cNvPr>
          <p:cNvSpPr txBox="1"/>
          <p:nvPr userDrawn="1"/>
        </p:nvSpPr>
        <p:spPr>
          <a:xfrm>
            <a:off x="8013550" y="6145643"/>
            <a:ext cx="341119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accent3"/>
                </a:solidFill>
                <a:latin typeface="+mn-lt"/>
              </a:rPr>
              <a:t>www.kommunforbundet.fi</a:t>
            </a:r>
          </a:p>
        </p:txBody>
      </p:sp>
    </p:spTree>
    <p:extLst>
      <p:ext uri="{BB962C8B-B14F-4D97-AF65-F5344CB8AC3E}">
        <p14:creationId xmlns:p14="http://schemas.microsoft.com/office/powerpoint/2010/main" val="280169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rajattu lisens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FEA1E4D-C91E-41FF-9F0C-0BF31AFF683A}" type="datetime1">
              <a:rPr lang="fi-FI" smtClean="0"/>
              <a:t>5.5.2022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Freeform 7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5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7" name="Picture 16" descr="Ico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A085D48D-2A36-429A-9D7E-97ECF8F5D34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0" y="5877340"/>
            <a:ext cx="1023158" cy="432000"/>
          </a:xfrm>
          <a:prstGeom prst="rect">
            <a:avLst/>
          </a:prstGeom>
        </p:spPr>
      </p:pic>
      <p:sp>
        <p:nvSpPr>
          <p:cNvPr id="18" name="Freeform 6">
            <a:hlinkClick r:id="rId8" tooltip="Facebook"/>
          </p:cNvPr>
          <p:cNvSpPr>
            <a:spLocks noChangeAspect="1"/>
          </p:cNvSpPr>
          <p:nvPr userDrawn="1"/>
        </p:nvSpPr>
        <p:spPr bwMode="auto">
          <a:xfrm>
            <a:off x="11172347" y="5877340"/>
            <a:ext cx="252891" cy="252000"/>
          </a:xfrm>
          <a:custGeom>
            <a:avLst/>
            <a:gdLst>
              <a:gd name="T0" fmla="*/ 9 w 2270"/>
              <a:gd name="T1" fmla="*/ 990 h 2262"/>
              <a:gd name="T2" fmla="*/ 43 w 2270"/>
              <a:gd name="T3" fmla="*/ 824 h 2262"/>
              <a:gd name="T4" fmla="*/ 100 w 2270"/>
              <a:gd name="T5" fmla="*/ 668 h 2262"/>
              <a:gd name="T6" fmla="*/ 179 w 2270"/>
              <a:gd name="T7" fmla="*/ 523 h 2262"/>
              <a:gd name="T8" fmla="*/ 277 w 2270"/>
              <a:gd name="T9" fmla="*/ 392 h 2262"/>
              <a:gd name="T10" fmla="*/ 392 w 2270"/>
              <a:gd name="T11" fmla="*/ 276 h 2262"/>
              <a:gd name="T12" fmla="*/ 523 w 2270"/>
              <a:gd name="T13" fmla="*/ 178 h 2262"/>
              <a:gd name="T14" fmla="*/ 668 w 2270"/>
              <a:gd name="T15" fmla="*/ 100 h 2262"/>
              <a:gd name="T16" fmla="*/ 825 w 2270"/>
              <a:gd name="T17" fmla="*/ 43 h 2262"/>
              <a:gd name="T18" fmla="*/ 991 w 2270"/>
              <a:gd name="T19" fmla="*/ 9 h 2262"/>
              <a:gd name="T20" fmla="*/ 1164 w 2270"/>
              <a:gd name="T21" fmla="*/ 0 h 2262"/>
              <a:gd name="T22" fmla="*/ 1336 w 2270"/>
              <a:gd name="T23" fmla="*/ 18 h 2262"/>
              <a:gd name="T24" fmla="*/ 1499 w 2270"/>
              <a:gd name="T25" fmla="*/ 59 h 2262"/>
              <a:gd name="T26" fmla="*/ 1651 w 2270"/>
              <a:gd name="T27" fmla="*/ 124 h 2262"/>
              <a:gd name="T28" fmla="*/ 1792 w 2270"/>
              <a:gd name="T29" fmla="*/ 209 h 2262"/>
              <a:gd name="T30" fmla="*/ 1918 w 2270"/>
              <a:gd name="T31" fmla="*/ 313 h 2262"/>
              <a:gd name="T32" fmla="*/ 2028 w 2270"/>
              <a:gd name="T33" fmla="*/ 434 h 2262"/>
              <a:gd name="T34" fmla="*/ 2120 w 2270"/>
              <a:gd name="T35" fmla="*/ 570 h 2262"/>
              <a:gd name="T36" fmla="*/ 2191 w 2270"/>
              <a:gd name="T37" fmla="*/ 719 h 2262"/>
              <a:gd name="T38" fmla="*/ 2241 w 2270"/>
              <a:gd name="T39" fmla="*/ 879 h 2262"/>
              <a:gd name="T40" fmla="*/ 2267 w 2270"/>
              <a:gd name="T41" fmla="*/ 1047 h 2262"/>
              <a:gd name="T42" fmla="*/ 2267 w 2270"/>
              <a:gd name="T43" fmla="*/ 1216 h 2262"/>
              <a:gd name="T44" fmla="*/ 2245 w 2270"/>
              <a:gd name="T45" fmla="*/ 1373 h 2262"/>
              <a:gd name="T46" fmla="*/ 2202 w 2270"/>
              <a:gd name="T47" fmla="*/ 1523 h 2262"/>
              <a:gd name="T48" fmla="*/ 2139 w 2270"/>
              <a:gd name="T49" fmla="*/ 1664 h 2262"/>
              <a:gd name="T50" fmla="*/ 2059 w 2270"/>
              <a:gd name="T51" fmla="*/ 1794 h 2262"/>
              <a:gd name="T52" fmla="*/ 1963 w 2270"/>
              <a:gd name="T53" fmla="*/ 1912 h 2262"/>
              <a:gd name="T54" fmla="*/ 1852 w 2270"/>
              <a:gd name="T55" fmla="*/ 2015 h 2262"/>
              <a:gd name="T56" fmla="*/ 1728 w 2270"/>
              <a:gd name="T57" fmla="*/ 2103 h 2262"/>
              <a:gd name="T58" fmla="*/ 1592 w 2270"/>
              <a:gd name="T59" fmla="*/ 2174 h 2262"/>
              <a:gd name="T60" fmla="*/ 1446 w 2270"/>
              <a:gd name="T61" fmla="*/ 2226 h 2262"/>
              <a:gd name="T62" fmla="*/ 1292 w 2270"/>
              <a:gd name="T63" fmla="*/ 2259 h 2262"/>
              <a:gd name="T64" fmla="*/ 1266 w 2270"/>
              <a:gd name="T65" fmla="*/ 952 h 2262"/>
              <a:gd name="T66" fmla="*/ 1274 w 2270"/>
              <a:gd name="T67" fmla="*/ 882 h 2262"/>
              <a:gd name="T68" fmla="*/ 1300 w 2270"/>
              <a:gd name="T69" fmla="*/ 835 h 2262"/>
              <a:gd name="T70" fmla="*/ 1336 w 2270"/>
              <a:gd name="T71" fmla="*/ 811 h 2262"/>
              <a:gd name="T72" fmla="*/ 1390 w 2270"/>
              <a:gd name="T73" fmla="*/ 798 h 2262"/>
              <a:gd name="T74" fmla="*/ 1579 w 2270"/>
              <a:gd name="T75" fmla="*/ 508 h 2262"/>
              <a:gd name="T76" fmla="*/ 1347 w 2270"/>
              <a:gd name="T77" fmla="*/ 497 h 2262"/>
              <a:gd name="T78" fmla="*/ 1238 w 2270"/>
              <a:gd name="T79" fmla="*/ 508 h 2262"/>
              <a:gd name="T80" fmla="*/ 1126 w 2270"/>
              <a:gd name="T81" fmla="*/ 549 h 2262"/>
              <a:gd name="T82" fmla="*/ 1050 w 2270"/>
              <a:gd name="T83" fmla="*/ 607 h 2262"/>
              <a:gd name="T84" fmla="*/ 991 w 2270"/>
              <a:gd name="T85" fmla="*/ 684 h 2262"/>
              <a:gd name="T86" fmla="*/ 956 w 2270"/>
              <a:gd name="T87" fmla="*/ 769 h 2262"/>
              <a:gd name="T88" fmla="*/ 937 w 2270"/>
              <a:gd name="T89" fmla="*/ 883 h 2262"/>
              <a:gd name="T90" fmla="*/ 936 w 2270"/>
              <a:gd name="T91" fmla="*/ 1476 h 2262"/>
              <a:gd name="T92" fmla="*/ 814 w 2270"/>
              <a:gd name="T93" fmla="*/ 2223 h 2262"/>
              <a:gd name="T94" fmla="*/ 675 w 2270"/>
              <a:gd name="T95" fmla="*/ 2172 h 2262"/>
              <a:gd name="T96" fmla="*/ 544 w 2270"/>
              <a:gd name="T97" fmla="*/ 2104 h 2262"/>
              <a:gd name="T98" fmla="*/ 424 w 2270"/>
              <a:gd name="T99" fmla="*/ 2020 h 2262"/>
              <a:gd name="T100" fmla="*/ 317 w 2270"/>
              <a:gd name="T101" fmla="*/ 1922 h 2262"/>
              <a:gd name="T102" fmla="*/ 223 w 2270"/>
              <a:gd name="T103" fmla="*/ 1811 h 2262"/>
              <a:gd name="T104" fmla="*/ 144 w 2270"/>
              <a:gd name="T105" fmla="*/ 1687 h 2262"/>
              <a:gd name="T106" fmla="*/ 80 w 2270"/>
              <a:gd name="T107" fmla="*/ 1554 h 2262"/>
              <a:gd name="T108" fmla="*/ 34 w 2270"/>
              <a:gd name="T109" fmla="*/ 1413 h 2262"/>
              <a:gd name="T110" fmla="*/ 7 w 2270"/>
              <a:gd name="T111" fmla="*/ 1264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70" h="2262">
                <a:moveTo>
                  <a:pt x="0" y="1135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9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9"/>
                </a:lnTo>
                <a:lnTo>
                  <a:pt x="36" y="851"/>
                </a:lnTo>
                <a:lnTo>
                  <a:pt x="43" y="824"/>
                </a:lnTo>
                <a:lnTo>
                  <a:pt x="51" y="798"/>
                </a:lnTo>
                <a:lnTo>
                  <a:pt x="60" y="771"/>
                </a:lnTo>
                <a:lnTo>
                  <a:pt x="69" y="745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9"/>
                </a:lnTo>
                <a:lnTo>
                  <a:pt x="137" y="594"/>
                </a:lnTo>
                <a:lnTo>
                  <a:pt x="150" y="570"/>
                </a:lnTo>
                <a:lnTo>
                  <a:pt x="164" y="546"/>
                </a:lnTo>
                <a:lnTo>
                  <a:pt x="179" y="523"/>
                </a:lnTo>
                <a:lnTo>
                  <a:pt x="194" y="500"/>
                </a:lnTo>
                <a:lnTo>
                  <a:pt x="209" y="477"/>
                </a:lnTo>
                <a:lnTo>
                  <a:pt x="225" y="455"/>
                </a:lnTo>
                <a:lnTo>
                  <a:pt x="242" y="434"/>
                </a:lnTo>
                <a:lnTo>
                  <a:pt x="259" y="412"/>
                </a:lnTo>
                <a:lnTo>
                  <a:pt x="277" y="392"/>
                </a:lnTo>
                <a:lnTo>
                  <a:pt x="295" y="371"/>
                </a:lnTo>
                <a:lnTo>
                  <a:pt x="313" y="351"/>
                </a:lnTo>
                <a:lnTo>
                  <a:pt x="332" y="332"/>
                </a:lnTo>
                <a:lnTo>
                  <a:pt x="352" y="313"/>
                </a:lnTo>
                <a:lnTo>
                  <a:pt x="372" y="294"/>
                </a:lnTo>
                <a:lnTo>
                  <a:pt x="392" y="276"/>
                </a:lnTo>
                <a:lnTo>
                  <a:pt x="413" y="259"/>
                </a:lnTo>
                <a:lnTo>
                  <a:pt x="434" y="242"/>
                </a:lnTo>
                <a:lnTo>
                  <a:pt x="456" y="225"/>
                </a:lnTo>
                <a:lnTo>
                  <a:pt x="478" y="209"/>
                </a:lnTo>
                <a:lnTo>
                  <a:pt x="500" y="194"/>
                </a:lnTo>
                <a:lnTo>
                  <a:pt x="523" y="178"/>
                </a:lnTo>
                <a:lnTo>
                  <a:pt x="546" y="164"/>
                </a:lnTo>
                <a:lnTo>
                  <a:pt x="571" y="150"/>
                </a:lnTo>
                <a:lnTo>
                  <a:pt x="595" y="137"/>
                </a:lnTo>
                <a:lnTo>
                  <a:pt x="619" y="124"/>
                </a:lnTo>
                <a:lnTo>
                  <a:pt x="643" y="112"/>
                </a:lnTo>
                <a:lnTo>
                  <a:pt x="668" y="100"/>
                </a:lnTo>
                <a:lnTo>
                  <a:pt x="694" y="89"/>
                </a:lnTo>
                <a:lnTo>
                  <a:pt x="719" y="79"/>
                </a:lnTo>
                <a:lnTo>
                  <a:pt x="745" y="69"/>
                </a:lnTo>
                <a:lnTo>
                  <a:pt x="771" y="59"/>
                </a:lnTo>
                <a:lnTo>
                  <a:pt x="798" y="51"/>
                </a:lnTo>
                <a:lnTo>
                  <a:pt x="825" y="43"/>
                </a:lnTo>
                <a:lnTo>
                  <a:pt x="852" y="36"/>
                </a:lnTo>
                <a:lnTo>
                  <a:pt x="879" y="29"/>
                </a:lnTo>
                <a:lnTo>
                  <a:pt x="906" y="23"/>
                </a:lnTo>
                <a:lnTo>
                  <a:pt x="934" y="18"/>
                </a:lnTo>
                <a:lnTo>
                  <a:pt x="962" y="13"/>
                </a:lnTo>
                <a:lnTo>
                  <a:pt x="991" y="9"/>
                </a:lnTo>
                <a:lnTo>
                  <a:pt x="1019" y="6"/>
                </a:lnTo>
                <a:lnTo>
                  <a:pt x="1048" y="3"/>
                </a:lnTo>
                <a:lnTo>
                  <a:pt x="1077" y="1"/>
                </a:lnTo>
                <a:lnTo>
                  <a:pt x="1106" y="0"/>
                </a:lnTo>
                <a:lnTo>
                  <a:pt x="1135" y="0"/>
                </a:lnTo>
                <a:lnTo>
                  <a:pt x="1164" y="0"/>
                </a:lnTo>
                <a:lnTo>
                  <a:pt x="1193" y="1"/>
                </a:lnTo>
                <a:lnTo>
                  <a:pt x="1222" y="3"/>
                </a:lnTo>
                <a:lnTo>
                  <a:pt x="1251" y="6"/>
                </a:lnTo>
                <a:lnTo>
                  <a:pt x="1279" y="9"/>
                </a:lnTo>
                <a:lnTo>
                  <a:pt x="1308" y="13"/>
                </a:lnTo>
                <a:lnTo>
                  <a:pt x="1336" y="18"/>
                </a:lnTo>
                <a:lnTo>
                  <a:pt x="1363" y="23"/>
                </a:lnTo>
                <a:lnTo>
                  <a:pt x="1391" y="29"/>
                </a:lnTo>
                <a:lnTo>
                  <a:pt x="1418" y="36"/>
                </a:lnTo>
                <a:lnTo>
                  <a:pt x="1445" y="43"/>
                </a:lnTo>
                <a:lnTo>
                  <a:pt x="1472" y="51"/>
                </a:lnTo>
                <a:lnTo>
                  <a:pt x="1499" y="59"/>
                </a:lnTo>
                <a:lnTo>
                  <a:pt x="1525" y="69"/>
                </a:lnTo>
                <a:lnTo>
                  <a:pt x="1551" y="79"/>
                </a:lnTo>
                <a:lnTo>
                  <a:pt x="1576" y="89"/>
                </a:lnTo>
                <a:lnTo>
                  <a:pt x="1602" y="100"/>
                </a:lnTo>
                <a:lnTo>
                  <a:pt x="1627" y="112"/>
                </a:lnTo>
                <a:lnTo>
                  <a:pt x="1651" y="124"/>
                </a:lnTo>
                <a:lnTo>
                  <a:pt x="1675" y="137"/>
                </a:lnTo>
                <a:lnTo>
                  <a:pt x="1699" y="150"/>
                </a:lnTo>
                <a:lnTo>
                  <a:pt x="1724" y="164"/>
                </a:lnTo>
                <a:lnTo>
                  <a:pt x="1747" y="178"/>
                </a:lnTo>
                <a:lnTo>
                  <a:pt x="1770" y="194"/>
                </a:lnTo>
                <a:lnTo>
                  <a:pt x="1792" y="209"/>
                </a:lnTo>
                <a:lnTo>
                  <a:pt x="1814" y="225"/>
                </a:lnTo>
                <a:lnTo>
                  <a:pt x="1836" y="242"/>
                </a:lnTo>
                <a:lnTo>
                  <a:pt x="1857" y="259"/>
                </a:lnTo>
                <a:lnTo>
                  <a:pt x="1878" y="276"/>
                </a:lnTo>
                <a:lnTo>
                  <a:pt x="1898" y="294"/>
                </a:lnTo>
                <a:lnTo>
                  <a:pt x="1918" y="313"/>
                </a:lnTo>
                <a:lnTo>
                  <a:pt x="1938" y="332"/>
                </a:lnTo>
                <a:lnTo>
                  <a:pt x="1957" y="351"/>
                </a:lnTo>
                <a:lnTo>
                  <a:pt x="1975" y="371"/>
                </a:lnTo>
                <a:lnTo>
                  <a:pt x="1993" y="392"/>
                </a:lnTo>
                <a:lnTo>
                  <a:pt x="2011" y="412"/>
                </a:lnTo>
                <a:lnTo>
                  <a:pt x="2028" y="434"/>
                </a:lnTo>
                <a:lnTo>
                  <a:pt x="2045" y="455"/>
                </a:lnTo>
                <a:lnTo>
                  <a:pt x="2061" y="477"/>
                </a:lnTo>
                <a:lnTo>
                  <a:pt x="2076" y="500"/>
                </a:lnTo>
                <a:lnTo>
                  <a:pt x="2091" y="523"/>
                </a:lnTo>
                <a:lnTo>
                  <a:pt x="2106" y="546"/>
                </a:lnTo>
                <a:lnTo>
                  <a:pt x="2120" y="570"/>
                </a:lnTo>
                <a:lnTo>
                  <a:pt x="2133" y="594"/>
                </a:lnTo>
                <a:lnTo>
                  <a:pt x="2146" y="619"/>
                </a:lnTo>
                <a:lnTo>
                  <a:pt x="2158" y="643"/>
                </a:lnTo>
                <a:lnTo>
                  <a:pt x="2170" y="668"/>
                </a:lnTo>
                <a:lnTo>
                  <a:pt x="2181" y="693"/>
                </a:lnTo>
                <a:lnTo>
                  <a:pt x="2191" y="719"/>
                </a:lnTo>
                <a:lnTo>
                  <a:pt x="2201" y="745"/>
                </a:lnTo>
                <a:lnTo>
                  <a:pt x="2210" y="771"/>
                </a:lnTo>
                <a:lnTo>
                  <a:pt x="2219" y="798"/>
                </a:lnTo>
                <a:lnTo>
                  <a:pt x="2227" y="824"/>
                </a:lnTo>
                <a:lnTo>
                  <a:pt x="2234" y="851"/>
                </a:lnTo>
                <a:lnTo>
                  <a:pt x="2241" y="879"/>
                </a:lnTo>
                <a:lnTo>
                  <a:pt x="2247" y="906"/>
                </a:lnTo>
                <a:lnTo>
                  <a:pt x="2252" y="934"/>
                </a:lnTo>
                <a:lnTo>
                  <a:pt x="2257" y="962"/>
                </a:lnTo>
                <a:lnTo>
                  <a:pt x="2261" y="990"/>
                </a:lnTo>
                <a:lnTo>
                  <a:pt x="2264" y="1019"/>
                </a:lnTo>
                <a:lnTo>
                  <a:pt x="2267" y="1047"/>
                </a:lnTo>
                <a:lnTo>
                  <a:pt x="2268" y="1076"/>
                </a:lnTo>
                <a:lnTo>
                  <a:pt x="2269" y="1105"/>
                </a:lnTo>
                <a:lnTo>
                  <a:pt x="2270" y="1135"/>
                </a:lnTo>
                <a:lnTo>
                  <a:pt x="2270" y="1162"/>
                </a:lnTo>
                <a:lnTo>
                  <a:pt x="2269" y="1189"/>
                </a:lnTo>
                <a:lnTo>
                  <a:pt x="2267" y="1216"/>
                </a:lnTo>
                <a:lnTo>
                  <a:pt x="2265" y="1243"/>
                </a:lnTo>
                <a:lnTo>
                  <a:pt x="2262" y="1269"/>
                </a:lnTo>
                <a:lnTo>
                  <a:pt x="2259" y="1295"/>
                </a:lnTo>
                <a:lnTo>
                  <a:pt x="2255" y="1322"/>
                </a:lnTo>
                <a:lnTo>
                  <a:pt x="2250" y="1348"/>
                </a:lnTo>
                <a:lnTo>
                  <a:pt x="2245" y="1373"/>
                </a:lnTo>
                <a:lnTo>
                  <a:pt x="2239" y="1399"/>
                </a:lnTo>
                <a:lnTo>
                  <a:pt x="2233" y="1424"/>
                </a:lnTo>
                <a:lnTo>
                  <a:pt x="2226" y="1449"/>
                </a:lnTo>
                <a:lnTo>
                  <a:pt x="2218" y="1474"/>
                </a:lnTo>
                <a:lnTo>
                  <a:pt x="2210" y="1499"/>
                </a:lnTo>
                <a:lnTo>
                  <a:pt x="2202" y="1523"/>
                </a:lnTo>
                <a:lnTo>
                  <a:pt x="2193" y="1547"/>
                </a:lnTo>
                <a:lnTo>
                  <a:pt x="2183" y="1571"/>
                </a:lnTo>
                <a:lnTo>
                  <a:pt x="2173" y="1595"/>
                </a:lnTo>
                <a:lnTo>
                  <a:pt x="2162" y="1618"/>
                </a:lnTo>
                <a:lnTo>
                  <a:pt x="2151" y="1641"/>
                </a:lnTo>
                <a:lnTo>
                  <a:pt x="2139" y="1664"/>
                </a:lnTo>
                <a:lnTo>
                  <a:pt x="2127" y="1686"/>
                </a:lnTo>
                <a:lnTo>
                  <a:pt x="2114" y="1709"/>
                </a:lnTo>
                <a:lnTo>
                  <a:pt x="2101" y="1731"/>
                </a:lnTo>
                <a:lnTo>
                  <a:pt x="2088" y="1752"/>
                </a:lnTo>
                <a:lnTo>
                  <a:pt x="2074" y="1773"/>
                </a:lnTo>
                <a:lnTo>
                  <a:pt x="2059" y="1794"/>
                </a:lnTo>
                <a:lnTo>
                  <a:pt x="2044" y="1815"/>
                </a:lnTo>
                <a:lnTo>
                  <a:pt x="2029" y="1835"/>
                </a:lnTo>
                <a:lnTo>
                  <a:pt x="2013" y="1854"/>
                </a:lnTo>
                <a:lnTo>
                  <a:pt x="1997" y="1874"/>
                </a:lnTo>
                <a:lnTo>
                  <a:pt x="1980" y="1893"/>
                </a:lnTo>
                <a:lnTo>
                  <a:pt x="1963" y="1912"/>
                </a:lnTo>
                <a:lnTo>
                  <a:pt x="1945" y="1930"/>
                </a:lnTo>
                <a:lnTo>
                  <a:pt x="1928" y="1948"/>
                </a:lnTo>
                <a:lnTo>
                  <a:pt x="1909" y="1965"/>
                </a:lnTo>
                <a:lnTo>
                  <a:pt x="1891" y="1982"/>
                </a:lnTo>
                <a:lnTo>
                  <a:pt x="1871" y="1999"/>
                </a:lnTo>
                <a:lnTo>
                  <a:pt x="1852" y="2015"/>
                </a:lnTo>
                <a:lnTo>
                  <a:pt x="1832" y="2031"/>
                </a:lnTo>
                <a:lnTo>
                  <a:pt x="1812" y="2046"/>
                </a:lnTo>
                <a:lnTo>
                  <a:pt x="1792" y="2061"/>
                </a:lnTo>
                <a:lnTo>
                  <a:pt x="1771" y="2075"/>
                </a:lnTo>
                <a:lnTo>
                  <a:pt x="1750" y="2089"/>
                </a:lnTo>
                <a:lnTo>
                  <a:pt x="1728" y="2103"/>
                </a:lnTo>
                <a:lnTo>
                  <a:pt x="1706" y="2116"/>
                </a:lnTo>
                <a:lnTo>
                  <a:pt x="1683" y="2129"/>
                </a:lnTo>
                <a:lnTo>
                  <a:pt x="1661" y="2141"/>
                </a:lnTo>
                <a:lnTo>
                  <a:pt x="1638" y="2152"/>
                </a:lnTo>
                <a:lnTo>
                  <a:pt x="1615" y="2163"/>
                </a:lnTo>
                <a:lnTo>
                  <a:pt x="1592" y="2174"/>
                </a:lnTo>
                <a:lnTo>
                  <a:pt x="1568" y="2184"/>
                </a:lnTo>
                <a:lnTo>
                  <a:pt x="1544" y="2194"/>
                </a:lnTo>
                <a:lnTo>
                  <a:pt x="1520" y="2203"/>
                </a:lnTo>
                <a:lnTo>
                  <a:pt x="1496" y="2211"/>
                </a:lnTo>
                <a:lnTo>
                  <a:pt x="1471" y="2219"/>
                </a:lnTo>
                <a:lnTo>
                  <a:pt x="1446" y="2226"/>
                </a:lnTo>
                <a:lnTo>
                  <a:pt x="1421" y="2233"/>
                </a:lnTo>
                <a:lnTo>
                  <a:pt x="1396" y="2239"/>
                </a:lnTo>
                <a:lnTo>
                  <a:pt x="1370" y="2245"/>
                </a:lnTo>
                <a:lnTo>
                  <a:pt x="1344" y="2250"/>
                </a:lnTo>
                <a:lnTo>
                  <a:pt x="1318" y="2255"/>
                </a:lnTo>
                <a:lnTo>
                  <a:pt x="1292" y="2259"/>
                </a:lnTo>
                <a:lnTo>
                  <a:pt x="1266" y="2262"/>
                </a:lnTo>
                <a:lnTo>
                  <a:pt x="1266" y="1476"/>
                </a:lnTo>
                <a:lnTo>
                  <a:pt x="1541" y="1476"/>
                </a:lnTo>
                <a:lnTo>
                  <a:pt x="1582" y="1156"/>
                </a:lnTo>
                <a:lnTo>
                  <a:pt x="1266" y="1156"/>
                </a:lnTo>
                <a:lnTo>
                  <a:pt x="1266" y="952"/>
                </a:lnTo>
                <a:lnTo>
                  <a:pt x="1266" y="935"/>
                </a:lnTo>
                <a:lnTo>
                  <a:pt x="1267" y="919"/>
                </a:lnTo>
                <a:lnTo>
                  <a:pt x="1268" y="911"/>
                </a:lnTo>
                <a:lnTo>
                  <a:pt x="1269" y="903"/>
                </a:lnTo>
                <a:lnTo>
                  <a:pt x="1272" y="889"/>
                </a:lnTo>
                <a:lnTo>
                  <a:pt x="1274" y="882"/>
                </a:lnTo>
                <a:lnTo>
                  <a:pt x="1276" y="875"/>
                </a:lnTo>
                <a:lnTo>
                  <a:pt x="1281" y="862"/>
                </a:lnTo>
                <a:lnTo>
                  <a:pt x="1284" y="856"/>
                </a:lnTo>
                <a:lnTo>
                  <a:pt x="1287" y="850"/>
                </a:lnTo>
                <a:lnTo>
                  <a:pt x="1295" y="840"/>
                </a:lnTo>
                <a:lnTo>
                  <a:pt x="1300" y="835"/>
                </a:lnTo>
                <a:lnTo>
                  <a:pt x="1305" y="830"/>
                </a:lnTo>
                <a:lnTo>
                  <a:pt x="1310" y="825"/>
                </a:lnTo>
                <a:lnTo>
                  <a:pt x="1316" y="821"/>
                </a:lnTo>
                <a:lnTo>
                  <a:pt x="1322" y="817"/>
                </a:lnTo>
                <a:lnTo>
                  <a:pt x="1329" y="814"/>
                </a:lnTo>
                <a:lnTo>
                  <a:pt x="1336" y="811"/>
                </a:lnTo>
                <a:lnTo>
                  <a:pt x="1343" y="808"/>
                </a:lnTo>
                <a:lnTo>
                  <a:pt x="1352" y="805"/>
                </a:lnTo>
                <a:lnTo>
                  <a:pt x="1360" y="803"/>
                </a:lnTo>
                <a:lnTo>
                  <a:pt x="1369" y="801"/>
                </a:lnTo>
                <a:lnTo>
                  <a:pt x="1379" y="799"/>
                </a:lnTo>
                <a:lnTo>
                  <a:pt x="1390" y="798"/>
                </a:lnTo>
                <a:lnTo>
                  <a:pt x="1400" y="797"/>
                </a:lnTo>
                <a:lnTo>
                  <a:pt x="1412" y="797"/>
                </a:lnTo>
                <a:lnTo>
                  <a:pt x="1424" y="796"/>
                </a:lnTo>
                <a:lnTo>
                  <a:pt x="1593" y="796"/>
                </a:lnTo>
                <a:lnTo>
                  <a:pt x="1593" y="510"/>
                </a:lnTo>
                <a:lnTo>
                  <a:pt x="1579" y="508"/>
                </a:lnTo>
                <a:lnTo>
                  <a:pt x="1559" y="506"/>
                </a:lnTo>
                <a:lnTo>
                  <a:pt x="1503" y="502"/>
                </a:lnTo>
                <a:lnTo>
                  <a:pt x="1468" y="500"/>
                </a:lnTo>
                <a:lnTo>
                  <a:pt x="1430" y="498"/>
                </a:lnTo>
                <a:lnTo>
                  <a:pt x="1390" y="497"/>
                </a:lnTo>
                <a:lnTo>
                  <a:pt x="1347" y="497"/>
                </a:lnTo>
                <a:lnTo>
                  <a:pt x="1324" y="497"/>
                </a:lnTo>
                <a:lnTo>
                  <a:pt x="1302" y="499"/>
                </a:lnTo>
                <a:lnTo>
                  <a:pt x="1280" y="501"/>
                </a:lnTo>
                <a:lnTo>
                  <a:pt x="1270" y="502"/>
                </a:lnTo>
                <a:lnTo>
                  <a:pt x="1259" y="504"/>
                </a:lnTo>
                <a:lnTo>
                  <a:pt x="1238" y="508"/>
                </a:lnTo>
                <a:lnTo>
                  <a:pt x="1218" y="513"/>
                </a:lnTo>
                <a:lnTo>
                  <a:pt x="1199" y="518"/>
                </a:lnTo>
                <a:lnTo>
                  <a:pt x="1180" y="525"/>
                </a:lnTo>
                <a:lnTo>
                  <a:pt x="1161" y="532"/>
                </a:lnTo>
                <a:lnTo>
                  <a:pt x="1143" y="540"/>
                </a:lnTo>
                <a:lnTo>
                  <a:pt x="1126" y="549"/>
                </a:lnTo>
                <a:lnTo>
                  <a:pt x="1118" y="554"/>
                </a:lnTo>
                <a:lnTo>
                  <a:pt x="1109" y="559"/>
                </a:lnTo>
                <a:lnTo>
                  <a:pt x="1094" y="570"/>
                </a:lnTo>
                <a:lnTo>
                  <a:pt x="1078" y="581"/>
                </a:lnTo>
                <a:lnTo>
                  <a:pt x="1064" y="594"/>
                </a:lnTo>
                <a:lnTo>
                  <a:pt x="1050" y="607"/>
                </a:lnTo>
                <a:lnTo>
                  <a:pt x="1037" y="620"/>
                </a:lnTo>
                <a:lnTo>
                  <a:pt x="1024" y="635"/>
                </a:lnTo>
                <a:lnTo>
                  <a:pt x="1018" y="643"/>
                </a:lnTo>
                <a:lnTo>
                  <a:pt x="1012" y="650"/>
                </a:lnTo>
                <a:lnTo>
                  <a:pt x="1001" y="667"/>
                </a:lnTo>
                <a:lnTo>
                  <a:pt x="991" y="684"/>
                </a:lnTo>
                <a:lnTo>
                  <a:pt x="986" y="692"/>
                </a:lnTo>
                <a:lnTo>
                  <a:pt x="982" y="701"/>
                </a:lnTo>
                <a:lnTo>
                  <a:pt x="973" y="720"/>
                </a:lnTo>
                <a:lnTo>
                  <a:pt x="966" y="739"/>
                </a:lnTo>
                <a:lnTo>
                  <a:pt x="959" y="759"/>
                </a:lnTo>
                <a:lnTo>
                  <a:pt x="956" y="769"/>
                </a:lnTo>
                <a:lnTo>
                  <a:pt x="953" y="780"/>
                </a:lnTo>
                <a:lnTo>
                  <a:pt x="948" y="801"/>
                </a:lnTo>
                <a:lnTo>
                  <a:pt x="943" y="824"/>
                </a:lnTo>
                <a:lnTo>
                  <a:pt x="940" y="847"/>
                </a:lnTo>
                <a:lnTo>
                  <a:pt x="938" y="871"/>
                </a:lnTo>
                <a:lnTo>
                  <a:pt x="937" y="883"/>
                </a:lnTo>
                <a:lnTo>
                  <a:pt x="936" y="895"/>
                </a:lnTo>
                <a:lnTo>
                  <a:pt x="936" y="920"/>
                </a:lnTo>
                <a:lnTo>
                  <a:pt x="936" y="1156"/>
                </a:lnTo>
                <a:lnTo>
                  <a:pt x="660" y="1156"/>
                </a:lnTo>
                <a:lnTo>
                  <a:pt x="660" y="1476"/>
                </a:lnTo>
                <a:lnTo>
                  <a:pt x="936" y="1476"/>
                </a:lnTo>
                <a:lnTo>
                  <a:pt x="936" y="2252"/>
                </a:lnTo>
                <a:lnTo>
                  <a:pt x="911" y="2247"/>
                </a:lnTo>
                <a:lnTo>
                  <a:pt x="886" y="2242"/>
                </a:lnTo>
                <a:lnTo>
                  <a:pt x="862" y="2236"/>
                </a:lnTo>
                <a:lnTo>
                  <a:pt x="838" y="2230"/>
                </a:lnTo>
                <a:lnTo>
                  <a:pt x="814" y="2223"/>
                </a:lnTo>
                <a:lnTo>
                  <a:pt x="790" y="2216"/>
                </a:lnTo>
                <a:lnTo>
                  <a:pt x="766" y="2208"/>
                </a:lnTo>
                <a:lnTo>
                  <a:pt x="743" y="2200"/>
                </a:lnTo>
                <a:lnTo>
                  <a:pt x="720" y="2191"/>
                </a:lnTo>
                <a:lnTo>
                  <a:pt x="697" y="2182"/>
                </a:lnTo>
                <a:lnTo>
                  <a:pt x="675" y="2172"/>
                </a:lnTo>
                <a:lnTo>
                  <a:pt x="652" y="2162"/>
                </a:lnTo>
                <a:lnTo>
                  <a:pt x="630" y="2151"/>
                </a:lnTo>
                <a:lnTo>
                  <a:pt x="608" y="2140"/>
                </a:lnTo>
                <a:lnTo>
                  <a:pt x="587" y="2129"/>
                </a:lnTo>
                <a:lnTo>
                  <a:pt x="565" y="2116"/>
                </a:lnTo>
                <a:lnTo>
                  <a:pt x="544" y="2104"/>
                </a:lnTo>
                <a:lnTo>
                  <a:pt x="523" y="2091"/>
                </a:lnTo>
                <a:lnTo>
                  <a:pt x="503" y="2078"/>
                </a:lnTo>
                <a:lnTo>
                  <a:pt x="483" y="2064"/>
                </a:lnTo>
                <a:lnTo>
                  <a:pt x="463" y="2050"/>
                </a:lnTo>
                <a:lnTo>
                  <a:pt x="443" y="2035"/>
                </a:lnTo>
                <a:lnTo>
                  <a:pt x="424" y="2020"/>
                </a:lnTo>
                <a:lnTo>
                  <a:pt x="406" y="2005"/>
                </a:lnTo>
                <a:lnTo>
                  <a:pt x="387" y="1989"/>
                </a:lnTo>
                <a:lnTo>
                  <a:pt x="369" y="1973"/>
                </a:lnTo>
                <a:lnTo>
                  <a:pt x="351" y="1956"/>
                </a:lnTo>
                <a:lnTo>
                  <a:pt x="334" y="1939"/>
                </a:lnTo>
                <a:lnTo>
                  <a:pt x="317" y="1922"/>
                </a:lnTo>
                <a:lnTo>
                  <a:pt x="300" y="1904"/>
                </a:lnTo>
                <a:lnTo>
                  <a:pt x="284" y="1886"/>
                </a:lnTo>
                <a:lnTo>
                  <a:pt x="268" y="1868"/>
                </a:lnTo>
                <a:lnTo>
                  <a:pt x="253" y="1849"/>
                </a:lnTo>
                <a:lnTo>
                  <a:pt x="238" y="1830"/>
                </a:lnTo>
                <a:lnTo>
                  <a:pt x="223" y="1811"/>
                </a:lnTo>
                <a:lnTo>
                  <a:pt x="209" y="1791"/>
                </a:lnTo>
                <a:lnTo>
                  <a:pt x="195" y="1771"/>
                </a:lnTo>
                <a:lnTo>
                  <a:pt x="181" y="1751"/>
                </a:lnTo>
                <a:lnTo>
                  <a:pt x="168" y="1730"/>
                </a:lnTo>
                <a:lnTo>
                  <a:pt x="156" y="1709"/>
                </a:lnTo>
                <a:lnTo>
                  <a:pt x="144" y="1687"/>
                </a:lnTo>
                <a:lnTo>
                  <a:pt x="132" y="1666"/>
                </a:lnTo>
                <a:lnTo>
                  <a:pt x="121" y="1644"/>
                </a:lnTo>
                <a:lnTo>
                  <a:pt x="110" y="1622"/>
                </a:lnTo>
                <a:lnTo>
                  <a:pt x="100" y="1600"/>
                </a:lnTo>
                <a:lnTo>
                  <a:pt x="90" y="1577"/>
                </a:lnTo>
                <a:lnTo>
                  <a:pt x="80" y="1554"/>
                </a:lnTo>
                <a:lnTo>
                  <a:pt x="71" y="1531"/>
                </a:lnTo>
                <a:lnTo>
                  <a:pt x="63" y="1508"/>
                </a:lnTo>
                <a:lnTo>
                  <a:pt x="55" y="1485"/>
                </a:lnTo>
                <a:lnTo>
                  <a:pt x="48" y="1461"/>
                </a:lnTo>
                <a:lnTo>
                  <a:pt x="41" y="1437"/>
                </a:lnTo>
                <a:lnTo>
                  <a:pt x="34" y="1413"/>
                </a:lnTo>
                <a:lnTo>
                  <a:pt x="29" y="1388"/>
                </a:lnTo>
                <a:lnTo>
                  <a:pt x="23" y="1364"/>
                </a:lnTo>
                <a:lnTo>
                  <a:pt x="18" y="1339"/>
                </a:lnTo>
                <a:lnTo>
                  <a:pt x="14" y="1314"/>
                </a:lnTo>
                <a:lnTo>
                  <a:pt x="11" y="1289"/>
                </a:lnTo>
                <a:lnTo>
                  <a:pt x="7" y="1264"/>
                </a:lnTo>
                <a:lnTo>
                  <a:pt x="5" y="1238"/>
                </a:lnTo>
                <a:lnTo>
                  <a:pt x="3" y="1213"/>
                </a:lnTo>
                <a:lnTo>
                  <a:pt x="1" y="1187"/>
                </a:lnTo>
                <a:lnTo>
                  <a:pt x="0" y="1161"/>
                </a:lnTo>
                <a:lnTo>
                  <a:pt x="0" y="1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dirty="0"/>
          </a:p>
        </p:txBody>
      </p:sp>
      <p:sp>
        <p:nvSpPr>
          <p:cNvPr id="19" name="TextBox 18">
            <a:hlinkClick r:id="rId9"/>
            <a:extLst>
              <a:ext uri="{FF2B5EF4-FFF2-40B4-BE49-F238E27FC236}">
                <a16:creationId xmlns:a16="http://schemas.microsoft.com/office/drawing/2014/main" id="{666CB19D-5B3C-47F0-BE33-E58518DBF3A8}"/>
              </a:ext>
            </a:extLst>
          </p:cNvPr>
          <p:cNvSpPr txBox="1"/>
          <p:nvPr userDrawn="1"/>
        </p:nvSpPr>
        <p:spPr>
          <a:xfrm>
            <a:off x="8013550" y="6145643"/>
            <a:ext cx="341119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bg1"/>
                </a:solidFill>
                <a:latin typeface="+mn-lt"/>
              </a:rPr>
              <a:t>www.kommunforbundet.fi</a:t>
            </a:r>
          </a:p>
        </p:txBody>
      </p:sp>
    </p:spTree>
    <p:extLst>
      <p:ext uri="{BB962C8B-B14F-4D97-AF65-F5344CB8AC3E}">
        <p14:creationId xmlns:p14="http://schemas.microsoft.com/office/powerpoint/2010/main" val="352458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Klicka här för att ändra mall för rubrikformat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noProof="0"/>
              <a:t>Klicka här för att ändra mall för underrubrikformat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D4FE1FF-BE8E-4940-B2D3-34DFF88B18CB}" type="datetime1">
              <a:rPr lang="fi-FI" smtClean="0"/>
              <a:t>5.5.2022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B0B8CBED-D154-4747-856D-B3B34D4C199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220" y="368613"/>
            <a:ext cx="2790665" cy="468000"/>
          </a:xfrm>
          <a:custGeom>
            <a:avLst/>
            <a:gdLst>
              <a:gd name="T0" fmla="*/ 10196 w 10625"/>
              <a:gd name="T1" fmla="*/ 1559 h 1779"/>
              <a:gd name="T2" fmla="*/ 9754 w 10625"/>
              <a:gd name="T3" fmla="*/ 1046 h 1779"/>
              <a:gd name="T4" fmla="*/ 37 w 10625"/>
              <a:gd name="T5" fmla="*/ 799 h 1779"/>
              <a:gd name="T6" fmla="*/ 389 w 10625"/>
              <a:gd name="T7" fmla="*/ 364 h 1779"/>
              <a:gd name="T8" fmla="*/ 1109 w 10625"/>
              <a:gd name="T9" fmla="*/ 803 h 1779"/>
              <a:gd name="T10" fmla="*/ 307 w 10625"/>
              <a:gd name="T11" fmla="*/ 732 h 1779"/>
              <a:gd name="T12" fmla="*/ 2349 w 10625"/>
              <a:gd name="T13" fmla="*/ 282 h 1779"/>
              <a:gd name="T14" fmla="*/ 2020 w 10625"/>
              <a:gd name="T15" fmla="*/ 801 h 1779"/>
              <a:gd name="T16" fmla="*/ 1125 w 10625"/>
              <a:gd name="T17" fmla="*/ 471 h 1779"/>
              <a:gd name="T18" fmla="*/ 1782 w 10625"/>
              <a:gd name="T19" fmla="*/ 0 h 1779"/>
              <a:gd name="T20" fmla="*/ 2104 w 10625"/>
              <a:gd name="T21" fmla="*/ 369 h 1779"/>
              <a:gd name="T22" fmla="*/ 1471 w 10625"/>
              <a:gd name="T23" fmla="*/ 125 h 1779"/>
              <a:gd name="T24" fmla="*/ 1563 w 10625"/>
              <a:gd name="T25" fmla="*/ 690 h 1779"/>
              <a:gd name="T26" fmla="*/ 3955 w 10625"/>
              <a:gd name="T27" fmla="*/ 715 h 1779"/>
              <a:gd name="T28" fmla="*/ 2526 w 10625"/>
              <a:gd name="T29" fmla="*/ 758 h 1779"/>
              <a:gd name="T30" fmla="*/ 3572 w 10625"/>
              <a:gd name="T31" fmla="*/ 263 h 1779"/>
              <a:gd name="T32" fmla="*/ 4947 w 10625"/>
              <a:gd name="T33" fmla="*/ 113 h 1779"/>
              <a:gd name="T34" fmla="*/ 5550 w 10625"/>
              <a:gd name="T35" fmla="*/ 74 h 1779"/>
              <a:gd name="T36" fmla="*/ 5901 w 10625"/>
              <a:gd name="T37" fmla="*/ 770 h 1779"/>
              <a:gd name="T38" fmla="*/ 6159 w 10625"/>
              <a:gd name="T39" fmla="*/ 147 h 1779"/>
              <a:gd name="T40" fmla="*/ 6118 w 10625"/>
              <a:gd name="T41" fmla="*/ 736 h 1779"/>
              <a:gd name="T42" fmla="*/ 5311 w 10625"/>
              <a:gd name="T43" fmla="*/ 651 h 1779"/>
              <a:gd name="T44" fmla="*/ 6407 w 10625"/>
              <a:gd name="T45" fmla="*/ 836 h 1779"/>
              <a:gd name="T46" fmla="*/ 7345 w 10625"/>
              <a:gd name="T47" fmla="*/ 60 h 1779"/>
              <a:gd name="T48" fmla="*/ 991 w 10625"/>
              <a:gd name="T49" fmla="*/ 1254 h 1779"/>
              <a:gd name="T50" fmla="*/ 277 w 10625"/>
              <a:gd name="T51" fmla="*/ 1405 h 1779"/>
              <a:gd name="T52" fmla="*/ 1788 w 10625"/>
              <a:gd name="T53" fmla="*/ 927 h 1779"/>
              <a:gd name="T54" fmla="*/ 2368 w 10625"/>
              <a:gd name="T55" fmla="*/ 1365 h 1779"/>
              <a:gd name="T56" fmla="*/ 1609 w 10625"/>
              <a:gd name="T57" fmla="*/ 1771 h 1779"/>
              <a:gd name="T58" fmla="*/ 1165 w 10625"/>
              <a:gd name="T59" fmla="*/ 1222 h 1779"/>
              <a:gd name="T60" fmla="*/ 1943 w 10625"/>
              <a:gd name="T61" fmla="*/ 1684 h 1779"/>
              <a:gd name="T62" fmla="*/ 2029 w 10625"/>
              <a:gd name="T63" fmla="*/ 1182 h 1779"/>
              <a:gd name="T64" fmla="*/ 1398 w 10625"/>
              <a:gd name="T65" fmla="*/ 1124 h 1779"/>
              <a:gd name="T66" fmla="*/ 1721 w 10625"/>
              <a:gd name="T67" fmla="*/ 1685 h 1779"/>
              <a:gd name="T68" fmla="*/ 3428 w 10625"/>
              <a:gd name="T69" fmla="*/ 1624 h 1779"/>
              <a:gd name="T70" fmla="*/ 2783 w 10625"/>
              <a:gd name="T71" fmla="*/ 1397 h 1779"/>
              <a:gd name="T72" fmla="*/ 2485 w 10625"/>
              <a:gd name="T73" fmla="*/ 1013 h 1779"/>
              <a:gd name="T74" fmla="*/ 3498 w 10625"/>
              <a:gd name="T75" fmla="*/ 1124 h 1779"/>
              <a:gd name="T76" fmla="*/ 3191 w 10625"/>
              <a:gd name="T77" fmla="*/ 1087 h 1779"/>
              <a:gd name="T78" fmla="*/ 2918 w 10625"/>
              <a:gd name="T79" fmla="*/ 1384 h 1779"/>
              <a:gd name="T80" fmla="*/ 4736 w 10625"/>
              <a:gd name="T81" fmla="*/ 1593 h 1779"/>
              <a:gd name="T82" fmla="*/ 3731 w 10625"/>
              <a:gd name="T83" fmla="*/ 1611 h 1779"/>
              <a:gd name="T84" fmla="*/ 4623 w 10625"/>
              <a:gd name="T85" fmla="*/ 1056 h 1779"/>
              <a:gd name="T86" fmla="*/ 4027 w 10625"/>
              <a:gd name="T87" fmla="*/ 1314 h 1779"/>
              <a:gd name="T88" fmla="*/ 4410 w 10625"/>
              <a:gd name="T89" fmla="*/ 1103 h 1779"/>
              <a:gd name="T90" fmla="*/ 4451 w 10625"/>
              <a:gd name="T91" fmla="*/ 1646 h 1779"/>
              <a:gd name="T92" fmla="*/ 4149 w 10625"/>
              <a:gd name="T93" fmla="*/ 1364 h 1779"/>
              <a:gd name="T94" fmla="*/ 5827 w 10625"/>
              <a:gd name="T95" fmla="*/ 1305 h 1779"/>
              <a:gd name="T96" fmla="*/ 5296 w 10625"/>
              <a:gd name="T97" fmla="*/ 1763 h 1779"/>
              <a:gd name="T98" fmla="*/ 4844 w 10625"/>
              <a:gd name="T99" fmla="*/ 1004 h 1779"/>
              <a:gd name="T100" fmla="*/ 5252 w 10625"/>
              <a:gd name="T101" fmla="*/ 1663 h 1779"/>
              <a:gd name="T102" fmla="*/ 5742 w 10625"/>
              <a:gd name="T103" fmla="*/ 1373 h 1779"/>
              <a:gd name="T104" fmla="*/ 6087 w 10625"/>
              <a:gd name="T105" fmla="*/ 1115 h 1779"/>
              <a:gd name="T106" fmla="*/ 5921 w 10625"/>
              <a:gd name="T107" fmla="*/ 964 h 1779"/>
              <a:gd name="T108" fmla="*/ 7855 w 10625"/>
              <a:gd name="T109" fmla="*/ 969 h 1779"/>
              <a:gd name="T110" fmla="*/ 8274 w 10625"/>
              <a:gd name="T111" fmla="*/ 1418 h 1779"/>
              <a:gd name="T112" fmla="*/ 7203 w 10625"/>
              <a:gd name="T113" fmla="*/ 1750 h 1779"/>
              <a:gd name="T114" fmla="*/ 7860 w 10625"/>
              <a:gd name="T115" fmla="*/ 1678 h 1779"/>
              <a:gd name="T116" fmla="*/ 7982 w 10625"/>
              <a:gd name="T117" fmla="*/ 1163 h 1779"/>
              <a:gd name="T118" fmla="*/ 7507 w 10625"/>
              <a:gd name="T119" fmla="*/ 1660 h 1779"/>
              <a:gd name="T120" fmla="*/ 9372 w 10625"/>
              <a:gd name="T121" fmla="*/ 1507 h 1779"/>
              <a:gd name="T122" fmla="*/ 9356 w 10625"/>
              <a:gd name="T123" fmla="*/ 1254 h 1779"/>
              <a:gd name="T124" fmla="*/ 9308 w 10625"/>
              <a:gd name="T125" fmla="*/ 1360 h 1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625" h="1779">
                <a:moveTo>
                  <a:pt x="10575" y="961"/>
                </a:moveTo>
                <a:lnTo>
                  <a:pt x="10625" y="1249"/>
                </a:lnTo>
                <a:lnTo>
                  <a:pt x="10605" y="1254"/>
                </a:lnTo>
                <a:lnTo>
                  <a:pt x="10563" y="1190"/>
                </a:lnTo>
                <a:lnTo>
                  <a:pt x="10543" y="1163"/>
                </a:lnTo>
                <a:lnTo>
                  <a:pt x="10524" y="1139"/>
                </a:lnTo>
                <a:lnTo>
                  <a:pt x="10503" y="1118"/>
                </a:lnTo>
                <a:lnTo>
                  <a:pt x="10482" y="1099"/>
                </a:lnTo>
                <a:lnTo>
                  <a:pt x="10461" y="1082"/>
                </a:lnTo>
                <a:lnTo>
                  <a:pt x="10439" y="1069"/>
                </a:lnTo>
                <a:lnTo>
                  <a:pt x="10416" y="1056"/>
                </a:lnTo>
                <a:lnTo>
                  <a:pt x="10391" y="1046"/>
                </a:lnTo>
                <a:lnTo>
                  <a:pt x="10366" y="1038"/>
                </a:lnTo>
                <a:lnTo>
                  <a:pt x="10339" y="1030"/>
                </a:lnTo>
                <a:lnTo>
                  <a:pt x="10309" y="1026"/>
                </a:lnTo>
                <a:lnTo>
                  <a:pt x="10278" y="1021"/>
                </a:lnTo>
                <a:lnTo>
                  <a:pt x="10207" y="1015"/>
                </a:lnTo>
                <a:lnTo>
                  <a:pt x="10199" y="1072"/>
                </a:lnTo>
                <a:lnTo>
                  <a:pt x="10197" y="1110"/>
                </a:lnTo>
                <a:lnTo>
                  <a:pt x="10196" y="1155"/>
                </a:lnTo>
                <a:lnTo>
                  <a:pt x="10196" y="1559"/>
                </a:lnTo>
                <a:lnTo>
                  <a:pt x="10197" y="1611"/>
                </a:lnTo>
                <a:lnTo>
                  <a:pt x="10201" y="1653"/>
                </a:lnTo>
                <a:lnTo>
                  <a:pt x="10211" y="1711"/>
                </a:lnTo>
                <a:lnTo>
                  <a:pt x="10221" y="1740"/>
                </a:lnTo>
                <a:lnTo>
                  <a:pt x="10227" y="1748"/>
                </a:lnTo>
                <a:lnTo>
                  <a:pt x="9919" y="1748"/>
                </a:lnTo>
                <a:lnTo>
                  <a:pt x="9924" y="1740"/>
                </a:lnTo>
                <a:lnTo>
                  <a:pt x="9933" y="1711"/>
                </a:lnTo>
                <a:lnTo>
                  <a:pt x="9938" y="1686"/>
                </a:lnTo>
                <a:lnTo>
                  <a:pt x="9942" y="1653"/>
                </a:lnTo>
                <a:lnTo>
                  <a:pt x="9945" y="1611"/>
                </a:lnTo>
                <a:lnTo>
                  <a:pt x="9947" y="1559"/>
                </a:lnTo>
                <a:lnTo>
                  <a:pt x="9950" y="1154"/>
                </a:lnTo>
                <a:lnTo>
                  <a:pt x="9949" y="1108"/>
                </a:lnTo>
                <a:lnTo>
                  <a:pt x="9947" y="1071"/>
                </a:lnTo>
                <a:lnTo>
                  <a:pt x="9943" y="1040"/>
                </a:lnTo>
                <a:lnTo>
                  <a:pt x="9939" y="1015"/>
                </a:lnTo>
                <a:lnTo>
                  <a:pt x="9902" y="1018"/>
                </a:lnTo>
                <a:lnTo>
                  <a:pt x="9868" y="1021"/>
                </a:lnTo>
                <a:lnTo>
                  <a:pt x="9807" y="1030"/>
                </a:lnTo>
                <a:lnTo>
                  <a:pt x="9754" y="1046"/>
                </a:lnTo>
                <a:lnTo>
                  <a:pt x="9729" y="1056"/>
                </a:lnTo>
                <a:lnTo>
                  <a:pt x="9706" y="1069"/>
                </a:lnTo>
                <a:lnTo>
                  <a:pt x="9685" y="1082"/>
                </a:lnTo>
                <a:lnTo>
                  <a:pt x="9663" y="1099"/>
                </a:lnTo>
                <a:lnTo>
                  <a:pt x="9643" y="1118"/>
                </a:lnTo>
                <a:lnTo>
                  <a:pt x="9622" y="1139"/>
                </a:lnTo>
                <a:lnTo>
                  <a:pt x="9602" y="1163"/>
                </a:lnTo>
                <a:lnTo>
                  <a:pt x="9583" y="1190"/>
                </a:lnTo>
                <a:lnTo>
                  <a:pt x="9541" y="1254"/>
                </a:lnTo>
                <a:lnTo>
                  <a:pt x="9521" y="1249"/>
                </a:lnTo>
                <a:lnTo>
                  <a:pt x="9571" y="961"/>
                </a:lnTo>
                <a:lnTo>
                  <a:pt x="10072" y="964"/>
                </a:lnTo>
                <a:lnTo>
                  <a:pt x="10575" y="961"/>
                </a:lnTo>
                <a:close/>
                <a:moveTo>
                  <a:pt x="7595" y="248"/>
                </a:moveTo>
                <a:lnTo>
                  <a:pt x="7735" y="437"/>
                </a:lnTo>
                <a:lnTo>
                  <a:pt x="7595" y="609"/>
                </a:lnTo>
                <a:lnTo>
                  <a:pt x="7595" y="248"/>
                </a:lnTo>
                <a:close/>
                <a:moveTo>
                  <a:pt x="23" y="836"/>
                </a:moveTo>
                <a:lnTo>
                  <a:pt x="27" y="828"/>
                </a:lnTo>
                <a:lnTo>
                  <a:pt x="32" y="817"/>
                </a:lnTo>
                <a:lnTo>
                  <a:pt x="37" y="799"/>
                </a:lnTo>
                <a:lnTo>
                  <a:pt x="43" y="774"/>
                </a:lnTo>
                <a:lnTo>
                  <a:pt x="48" y="741"/>
                </a:lnTo>
                <a:lnTo>
                  <a:pt x="51" y="699"/>
                </a:lnTo>
                <a:lnTo>
                  <a:pt x="52" y="647"/>
                </a:lnTo>
                <a:lnTo>
                  <a:pt x="56" y="242"/>
                </a:lnTo>
                <a:lnTo>
                  <a:pt x="54" y="189"/>
                </a:lnTo>
                <a:lnTo>
                  <a:pt x="51" y="147"/>
                </a:lnTo>
                <a:lnTo>
                  <a:pt x="45" y="113"/>
                </a:lnTo>
                <a:lnTo>
                  <a:pt x="40" y="90"/>
                </a:lnTo>
                <a:lnTo>
                  <a:pt x="27" y="60"/>
                </a:lnTo>
                <a:lnTo>
                  <a:pt x="23" y="52"/>
                </a:lnTo>
                <a:lnTo>
                  <a:pt x="332" y="52"/>
                </a:lnTo>
                <a:lnTo>
                  <a:pt x="328" y="60"/>
                </a:lnTo>
                <a:lnTo>
                  <a:pt x="323" y="71"/>
                </a:lnTo>
                <a:lnTo>
                  <a:pt x="317" y="90"/>
                </a:lnTo>
                <a:lnTo>
                  <a:pt x="312" y="115"/>
                </a:lnTo>
                <a:lnTo>
                  <a:pt x="307" y="147"/>
                </a:lnTo>
                <a:lnTo>
                  <a:pt x="304" y="189"/>
                </a:lnTo>
                <a:lnTo>
                  <a:pt x="303" y="243"/>
                </a:lnTo>
                <a:lnTo>
                  <a:pt x="303" y="408"/>
                </a:lnTo>
                <a:lnTo>
                  <a:pt x="389" y="364"/>
                </a:lnTo>
                <a:lnTo>
                  <a:pt x="485" y="310"/>
                </a:lnTo>
                <a:lnTo>
                  <a:pt x="684" y="192"/>
                </a:lnTo>
                <a:lnTo>
                  <a:pt x="841" y="93"/>
                </a:lnTo>
                <a:lnTo>
                  <a:pt x="906" y="52"/>
                </a:lnTo>
                <a:lnTo>
                  <a:pt x="1092" y="50"/>
                </a:lnTo>
                <a:lnTo>
                  <a:pt x="1092" y="68"/>
                </a:lnTo>
                <a:lnTo>
                  <a:pt x="1071" y="69"/>
                </a:lnTo>
                <a:lnTo>
                  <a:pt x="1050" y="74"/>
                </a:lnTo>
                <a:lnTo>
                  <a:pt x="1000" y="90"/>
                </a:lnTo>
                <a:lnTo>
                  <a:pt x="973" y="101"/>
                </a:lnTo>
                <a:lnTo>
                  <a:pt x="943" y="116"/>
                </a:lnTo>
                <a:lnTo>
                  <a:pt x="879" y="149"/>
                </a:lnTo>
                <a:lnTo>
                  <a:pt x="808" y="189"/>
                </a:lnTo>
                <a:lnTo>
                  <a:pt x="731" y="236"/>
                </a:lnTo>
                <a:lnTo>
                  <a:pt x="562" y="343"/>
                </a:lnTo>
                <a:lnTo>
                  <a:pt x="703" y="476"/>
                </a:lnTo>
                <a:lnTo>
                  <a:pt x="875" y="633"/>
                </a:lnTo>
                <a:lnTo>
                  <a:pt x="961" y="705"/>
                </a:lnTo>
                <a:lnTo>
                  <a:pt x="1041" y="764"/>
                </a:lnTo>
                <a:lnTo>
                  <a:pt x="1077" y="786"/>
                </a:lnTo>
                <a:lnTo>
                  <a:pt x="1109" y="803"/>
                </a:lnTo>
                <a:lnTo>
                  <a:pt x="1137" y="816"/>
                </a:lnTo>
                <a:lnTo>
                  <a:pt x="1150" y="819"/>
                </a:lnTo>
                <a:lnTo>
                  <a:pt x="1161" y="820"/>
                </a:lnTo>
                <a:lnTo>
                  <a:pt x="1161" y="838"/>
                </a:lnTo>
                <a:lnTo>
                  <a:pt x="731" y="840"/>
                </a:lnTo>
                <a:lnTo>
                  <a:pt x="728" y="829"/>
                </a:lnTo>
                <a:lnTo>
                  <a:pt x="718" y="813"/>
                </a:lnTo>
                <a:lnTo>
                  <a:pt x="682" y="767"/>
                </a:lnTo>
                <a:lnTo>
                  <a:pt x="630" y="707"/>
                </a:lnTo>
                <a:lnTo>
                  <a:pt x="567" y="641"/>
                </a:lnTo>
                <a:lnTo>
                  <a:pt x="533" y="608"/>
                </a:lnTo>
                <a:lnTo>
                  <a:pt x="497" y="576"/>
                </a:lnTo>
                <a:lnTo>
                  <a:pt x="461" y="546"/>
                </a:lnTo>
                <a:lnTo>
                  <a:pt x="426" y="518"/>
                </a:lnTo>
                <a:lnTo>
                  <a:pt x="391" y="495"/>
                </a:lnTo>
                <a:lnTo>
                  <a:pt x="359" y="476"/>
                </a:lnTo>
                <a:lnTo>
                  <a:pt x="329" y="463"/>
                </a:lnTo>
                <a:lnTo>
                  <a:pt x="303" y="455"/>
                </a:lnTo>
                <a:lnTo>
                  <a:pt x="303" y="635"/>
                </a:lnTo>
                <a:lnTo>
                  <a:pt x="304" y="689"/>
                </a:lnTo>
                <a:lnTo>
                  <a:pt x="307" y="732"/>
                </a:lnTo>
                <a:lnTo>
                  <a:pt x="312" y="767"/>
                </a:lnTo>
                <a:lnTo>
                  <a:pt x="317" y="793"/>
                </a:lnTo>
                <a:lnTo>
                  <a:pt x="323" y="813"/>
                </a:lnTo>
                <a:lnTo>
                  <a:pt x="328" y="826"/>
                </a:lnTo>
                <a:lnTo>
                  <a:pt x="332" y="836"/>
                </a:lnTo>
                <a:lnTo>
                  <a:pt x="23" y="836"/>
                </a:lnTo>
                <a:close/>
                <a:moveTo>
                  <a:pt x="1782" y="0"/>
                </a:moveTo>
                <a:lnTo>
                  <a:pt x="1844" y="2"/>
                </a:lnTo>
                <a:lnTo>
                  <a:pt x="1905" y="8"/>
                </a:lnTo>
                <a:lnTo>
                  <a:pt x="1961" y="16"/>
                </a:lnTo>
                <a:lnTo>
                  <a:pt x="2016" y="27"/>
                </a:lnTo>
                <a:lnTo>
                  <a:pt x="2068" y="43"/>
                </a:lnTo>
                <a:lnTo>
                  <a:pt x="2115" y="60"/>
                </a:lnTo>
                <a:lnTo>
                  <a:pt x="2160" y="82"/>
                </a:lnTo>
                <a:lnTo>
                  <a:pt x="2200" y="105"/>
                </a:lnTo>
                <a:lnTo>
                  <a:pt x="2238" y="132"/>
                </a:lnTo>
                <a:lnTo>
                  <a:pt x="2271" y="161"/>
                </a:lnTo>
                <a:lnTo>
                  <a:pt x="2299" y="193"/>
                </a:lnTo>
                <a:lnTo>
                  <a:pt x="2323" y="227"/>
                </a:lnTo>
                <a:lnTo>
                  <a:pt x="2341" y="263"/>
                </a:lnTo>
                <a:lnTo>
                  <a:pt x="2349" y="282"/>
                </a:lnTo>
                <a:lnTo>
                  <a:pt x="2355" y="303"/>
                </a:lnTo>
                <a:lnTo>
                  <a:pt x="2359" y="322"/>
                </a:lnTo>
                <a:lnTo>
                  <a:pt x="2363" y="344"/>
                </a:lnTo>
                <a:lnTo>
                  <a:pt x="2365" y="364"/>
                </a:lnTo>
                <a:lnTo>
                  <a:pt x="2366" y="387"/>
                </a:lnTo>
                <a:lnTo>
                  <a:pt x="2365" y="413"/>
                </a:lnTo>
                <a:lnTo>
                  <a:pt x="2363" y="438"/>
                </a:lnTo>
                <a:lnTo>
                  <a:pt x="2358" y="463"/>
                </a:lnTo>
                <a:lnTo>
                  <a:pt x="2352" y="488"/>
                </a:lnTo>
                <a:lnTo>
                  <a:pt x="2344" y="512"/>
                </a:lnTo>
                <a:lnTo>
                  <a:pt x="2335" y="534"/>
                </a:lnTo>
                <a:lnTo>
                  <a:pt x="2313" y="579"/>
                </a:lnTo>
                <a:lnTo>
                  <a:pt x="2299" y="599"/>
                </a:lnTo>
                <a:lnTo>
                  <a:pt x="2283" y="619"/>
                </a:lnTo>
                <a:lnTo>
                  <a:pt x="2267" y="639"/>
                </a:lnTo>
                <a:lnTo>
                  <a:pt x="2250" y="658"/>
                </a:lnTo>
                <a:lnTo>
                  <a:pt x="2212" y="693"/>
                </a:lnTo>
                <a:lnTo>
                  <a:pt x="2169" y="725"/>
                </a:lnTo>
                <a:lnTo>
                  <a:pt x="2122" y="754"/>
                </a:lnTo>
                <a:lnTo>
                  <a:pt x="2072" y="779"/>
                </a:lnTo>
                <a:lnTo>
                  <a:pt x="2020" y="801"/>
                </a:lnTo>
                <a:lnTo>
                  <a:pt x="1965" y="819"/>
                </a:lnTo>
                <a:lnTo>
                  <a:pt x="1907" y="834"/>
                </a:lnTo>
                <a:lnTo>
                  <a:pt x="1848" y="844"/>
                </a:lnTo>
                <a:lnTo>
                  <a:pt x="1787" y="851"/>
                </a:lnTo>
                <a:lnTo>
                  <a:pt x="1725" y="853"/>
                </a:lnTo>
                <a:lnTo>
                  <a:pt x="1663" y="851"/>
                </a:lnTo>
                <a:lnTo>
                  <a:pt x="1603" y="845"/>
                </a:lnTo>
                <a:lnTo>
                  <a:pt x="1544" y="836"/>
                </a:lnTo>
                <a:lnTo>
                  <a:pt x="1488" y="823"/>
                </a:lnTo>
                <a:lnTo>
                  <a:pt x="1436" y="807"/>
                </a:lnTo>
                <a:lnTo>
                  <a:pt x="1386" y="787"/>
                </a:lnTo>
                <a:lnTo>
                  <a:pt x="1340" y="765"/>
                </a:lnTo>
                <a:lnTo>
                  <a:pt x="1298" y="739"/>
                </a:lnTo>
                <a:lnTo>
                  <a:pt x="1259" y="711"/>
                </a:lnTo>
                <a:lnTo>
                  <a:pt x="1224" y="681"/>
                </a:lnTo>
                <a:lnTo>
                  <a:pt x="1195" y="647"/>
                </a:lnTo>
                <a:lnTo>
                  <a:pt x="1170" y="611"/>
                </a:lnTo>
                <a:lnTo>
                  <a:pt x="1151" y="574"/>
                </a:lnTo>
                <a:lnTo>
                  <a:pt x="1136" y="534"/>
                </a:lnTo>
                <a:lnTo>
                  <a:pt x="1127" y="492"/>
                </a:lnTo>
                <a:lnTo>
                  <a:pt x="1125" y="471"/>
                </a:lnTo>
                <a:lnTo>
                  <a:pt x="1123" y="449"/>
                </a:lnTo>
                <a:lnTo>
                  <a:pt x="1125" y="423"/>
                </a:lnTo>
                <a:lnTo>
                  <a:pt x="1127" y="398"/>
                </a:lnTo>
                <a:lnTo>
                  <a:pt x="1133" y="373"/>
                </a:lnTo>
                <a:lnTo>
                  <a:pt x="1138" y="349"/>
                </a:lnTo>
                <a:lnTo>
                  <a:pt x="1146" y="326"/>
                </a:lnTo>
                <a:lnTo>
                  <a:pt x="1156" y="303"/>
                </a:lnTo>
                <a:lnTo>
                  <a:pt x="1168" y="281"/>
                </a:lnTo>
                <a:lnTo>
                  <a:pt x="1180" y="260"/>
                </a:lnTo>
                <a:lnTo>
                  <a:pt x="1210" y="220"/>
                </a:lnTo>
                <a:lnTo>
                  <a:pt x="1245" y="184"/>
                </a:lnTo>
                <a:lnTo>
                  <a:pt x="1286" y="150"/>
                </a:lnTo>
                <a:lnTo>
                  <a:pt x="1330" y="119"/>
                </a:lnTo>
                <a:lnTo>
                  <a:pt x="1377" y="92"/>
                </a:lnTo>
                <a:lnTo>
                  <a:pt x="1428" y="68"/>
                </a:lnTo>
                <a:lnTo>
                  <a:pt x="1483" y="48"/>
                </a:lnTo>
                <a:lnTo>
                  <a:pt x="1539" y="31"/>
                </a:lnTo>
                <a:lnTo>
                  <a:pt x="1598" y="18"/>
                </a:lnTo>
                <a:lnTo>
                  <a:pt x="1659" y="8"/>
                </a:lnTo>
                <a:lnTo>
                  <a:pt x="1720" y="2"/>
                </a:lnTo>
                <a:lnTo>
                  <a:pt x="1782" y="0"/>
                </a:lnTo>
                <a:close/>
                <a:moveTo>
                  <a:pt x="1851" y="771"/>
                </a:moveTo>
                <a:lnTo>
                  <a:pt x="1886" y="769"/>
                </a:lnTo>
                <a:lnTo>
                  <a:pt x="1920" y="765"/>
                </a:lnTo>
                <a:lnTo>
                  <a:pt x="1950" y="758"/>
                </a:lnTo>
                <a:lnTo>
                  <a:pt x="1978" y="748"/>
                </a:lnTo>
                <a:lnTo>
                  <a:pt x="2003" y="736"/>
                </a:lnTo>
                <a:lnTo>
                  <a:pt x="2026" y="722"/>
                </a:lnTo>
                <a:lnTo>
                  <a:pt x="2046" y="706"/>
                </a:lnTo>
                <a:lnTo>
                  <a:pt x="2064" y="688"/>
                </a:lnTo>
                <a:lnTo>
                  <a:pt x="2080" y="667"/>
                </a:lnTo>
                <a:lnTo>
                  <a:pt x="2094" y="647"/>
                </a:lnTo>
                <a:lnTo>
                  <a:pt x="2105" y="624"/>
                </a:lnTo>
                <a:lnTo>
                  <a:pt x="2114" y="601"/>
                </a:lnTo>
                <a:lnTo>
                  <a:pt x="2121" y="577"/>
                </a:lnTo>
                <a:lnTo>
                  <a:pt x="2126" y="554"/>
                </a:lnTo>
                <a:lnTo>
                  <a:pt x="2129" y="529"/>
                </a:lnTo>
                <a:lnTo>
                  <a:pt x="2130" y="504"/>
                </a:lnTo>
                <a:lnTo>
                  <a:pt x="2127" y="456"/>
                </a:lnTo>
                <a:lnTo>
                  <a:pt x="2123" y="433"/>
                </a:lnTo>
                <a:lnTo>
                  <a:pt x="2118" y="411"/>
                </a:lnTo>
                <a:lnTo>
                  <a:pt x="2104" y="369"/>
                </a:lnTo>
                <a:lnTo>
                  <a:pt x="2086" y="328"/>
                </a:lnTo>
                <a:lnTo>
                  <a:pt x="2063" y="290"/>
                </a:lnTo>
                <a:lnTo>
                  <a:pt x="2050" y="272"/>
                </a:lnTo>
                <a:lnTo>
                  <a:pt x="2036" y="255"/>
                </a:lnTo>
                <a:lnTo>
                  <a:pt x="2021" y="239"/>
                </a:lnTo>
                <a:lnTo>
                  <a:pt x="2007" y="223"/>
                </a:lnTo>
                <a:lnTo>
                  <a:pt x="1973" y="194"/>
                </a:lnTo>
                <a:lnTo>
                  <a:pt x="1937" y="168"/>
                </a:lnTo>
                <a:lnTo>
                  <a:pt x="1899" y="144"/>
                </a:lnTo>
                <a:lnTo>
                  <a:pt x="1859" y="125"/>
                </a:lnTo>
                <a:lnTo>
                  <a:pt x="1818" y="108"/>
                </a:lnTo>
                <a:lnTo>
                  <a:pt x="1776" y="95"/>
                </a:lnTo>
                <a:lnTo>
                  <a:pt x="1733" y="85"/>
                </a:lnTo>
                <a:lnTo>
                  <a:pt x="1691" y="79"/>
                </a:lnTo>
                <a:lnTo>
                  <a:pt x="1649" y="78"/>
                </a:lnTo>
                <a:lnTo>
                  <a:pt x="1612" y="79"/>
                </a:lnTo>
                <a:lnTo>
                  <a:pt x="1578" y="84"/>
                </a:lnTo>
                <a:lnTo>
                  <a:pt x="1547" y="91"/>
                </a:lnTo>
                <a:lnTo>
                  <a:pt x="1519" y="100"/>
                </a:lnTo>
                <a:lnTo>
                  <a:pt x="1494" y="111"/>
                </a:lnTo>
                <a:lnTo>
                  <a:pt x="1471" y="125"/>
                </a:lnTo>
                <a:lnTo>
                  <a:pt x="1451" y="141"/>
                </a:lnTo>
                <a:lnTo>
                  <a:pt x="1433" y="158"/>
                </a:lnTo>
                <a:lnTo>
                  <a:pt x="1418" y="177"/>
                </a:lnTo>
                <a:lnTo>
                  <a:pt x="1405" y="197"/>
                </a:lnTo>
                <a:lnTo>
                  <a:pt x="1394" y="220"/>
                </a:lnTo>
                <a:lnTo>
                  <a:pt x="1385" y="243"/>
                </a:lnTo>
                <a:lnTo>
                  <a:pt x="1379" y="268"/>
                </a:lnTo>
                <a:lnTo>
                  <a:pt x="1374" y="293"/>
                </a:lnTo>
                <a:lnTo>
                  <a:pt x="1371" y="346"/>
                </a:lnTo>
                <a:lnTo>
                  <a:pt x="1373" y="375"/>
                </a:lnTo>
                <a:lnTo>
                  <a:pt x="1377" y="407"/>
                </a:lnTo>
                <a:lnTo>
                  <a:pt x="1385" y="440"/>
                </a:lnTo>
                <a:lnTo>
                  <a:pt x="1397" y="475"/>
                </a:lnTo>
                <a:lnTo>
                  <a:pt x="1411" y="511"/>
                </a:lnTo>
                <a:lnTo>
                  <a:pt x="1430" y="546"/>
                </a:lnTo>
                <a:lnTo>
                  <a:pt x="1452" y="581"/>
                </a:lnTo>
                <a:lnTo>
                  <a:pt x="1478" y="615"/>
                </a:lnTo>
                <a:lnTo>
                  <a:pt x="1493" y="631"/>
                </a:lnTo>
                <a:lnTo>
                  <a:pt x="1509" y="647"/>
                </a:lnTo>
                <a:lnTo>
                  <a:pt x="1544" y="676"/>
                </a:lnTo>
                <a:lnTo>
                  <a:pt x="1563" y="690"/>
                </a:lnTo>
                <a:lnTo>
                  <a:pt x="1583" y="702"/>
                </a:lnTo>
                <a:lnTo>
                  <a:pt x="1627" y="726"/>
                </a:lnTo>
                <a:lnTo>
                  <a:pt x="1676" y="744"/>
                </a:lnTo>
                <a:lnTo>
                  <a:pt x="1729" y="759"/>
                </a:lnTo>
                <a:lnTo>
                  <a:pt x="1788" y="768"/>
                </a:lnTo>
                <a:lnTo>
                  <a:pt x="1851" y="771"/>
                </a:lnTo>
                <a:close/>
                <a:moveTo>
                  <a:pt x="4917" y="836"/>
                </a:moveTo>
                <a:lnTo>
                  <a:pt x="4915" y="808"/>
                </a:lnTo>
                <a:lnTo>
                  <a:pt x="4910" y="776"/>
                </a:lnTo>
                <a:lnTo>
                  <a:pt x="4892" y="702"/>
                </a:lnTo>
                <a:lnTo>
                  <a:pt x="4776" y="371"/>
                </a:lnTo>
                <a:lnTo>
                  <a:pt x="4747" y="295"/>
                </a:lnTo>
                <a:lnTo>
                  <a:pt x="4718" y="229"/>
                </a:lnTo>
                <a:lnTo>
                  <a:pt x="4473" y="835"/>
                </a:lnTo>
                <a:lnTo>
                  <a:pt x="4440" y="835"/>
                </a:lnTo>
                <a:lnTo>
                  <a:pt x="4400" y="761"/>
                </a:lnTo>
                <a:lnTo>
                  <a:pt x="4179" y="358"/>
                </a:lnTo>
                <a:lnTo>
                  <a:pt x="4138" y="292"/>
                </a:lnTo>
                <a:lnTo>
                  <a:pt x="4098" y="227"/>
                </a:lnTo>
                <a:lnTo>
                  <a:pt x="3965" y="673"/>
                </a:lnTo>
                <a:lnTo>
                  <a:pt x="3955" y="715"/>
                </a:lnTo>
                <a:lnTo>
                  <a:pt x="3947" y="758"/>
                </a:lnTo>
                <a:lnTo>
                  <a:pt x="3943" y="799"/>
                </a:lnTo>
                <a:lnTo>
                  <a:pt x="3943" y="818"/>
                </a:lnTo>
                <a:lnTo>
                  <a:pt x="3944" y="836"/>
                </a:lnTo>
                <a:lnTo>
                  <a:pt x="3803" y="837"/>
                </a:lnTo>
                <a:lnTo>
                  <a:pt x="3495" y="836"/>
                </a:lnTo>
                <a:lnTo>
                  <a:pt x="3494" y="808"/>
                </a:lnTo>
                <a:lnTo>
                  <a:pt x="3488" y="776"/>
                </a:lnTo>
                <a:lnTo>
                  <a:pt x="3470" y="702"/>
                </a:lnTo>
                <a:lnTo>
                  <a:pt x="3356" y="371"/>
                </a:lnTo>
                <a:lnTo>
                  <a:pt x="3326" y="295"/>
                </a:lnTo>
                <a:lnTo>
                  <a:pt x="3297" y="229"/>
                </a:lnTo>
                <a:lnTo>
                  <a:pt x="3052" y="835"/>
                </a:lnTo>
                <a:lnTo>
                  <a:pt x="3019" y="835"/>
                </a:lnTo>
                <a:lnTo>
                  <a:pt x="2978" y="761"/>
                </a:lnTo>
                <a:lnTo>
                  <a:pt x="2758" y="358"/>
                </a:lnTo>
                <a:lnTo>
                  <a:pt x="2716" y="292"/>
                </a:lnTo>
                <a:lnTo>
                  <a:pt x="2677" y="227"/>
                </a:lnTo>
                <a:lnTo>
                  <a:pt x="2544" y="673"/>
                </a:lnTo>
                <a:lnTo>
                  <a:pt x="2534" y="715"/>
                </a:lnTo>
                <a:lnTo>
                  <a:pt x="2526" y="758"/>
                </a:lnTo>
                <a:lnTo>
                  <a:pt x="2521" y="799"/>
                </a:lnTo>
                <a:lnTo>
                  <a:pt x="2521" y="818"/>
                </a:lnTo>
                <a:lnTo>
                  <a:pt x="2522" y="836"/>
                </a:lnTo>
                <a:lnTo>
                  <a:pt x="2382" y="837"/>
                </a:lnTo>
                <a:lnTo>
                  <a:pt x="2399" y="803"/>
                </a:lnTo>
                <a:lnTo>
                  <a:pt x="2417" y="760"/>
                </a:lnTo>
                <a:lnTo>
                  <a:pt x="2449" y="673"/>
                </a:lnTo>
                <a:lnTo>
                  <a:pt x="2619" y="144"/>
                </a:lnTo>
                <a:lnTo>
                  <a:pt x="2582" y="99"/>
                </a:lnTo>
                <a:lnTo>
                  <a:pt x="2542" y="52"/>
                </a:lnTo>
                <a:lnTo>
                  <a:pt x="2849" y="52"/>
                </a:lnTo>
                <a:lnTo>
                  <a:pt x="2889" y="139"/>
                </a:lnTo>
                <a:lnTo>
                  <a:pt x="2930" y="222"/>
                </a:lnTo>
                <a:lnTo>
                  <a:pt x="3093" y="518"/>
                </a:lnTo>
                <a:lnTo>
                  <a:pt x="3263" y="154"/>
                </a:lnTo>
                <a:lnTo>
                  <a:pt x="3231" y="95"/>
                </a:lnTo>
                <a:lnTo>
                  <a:pt x="3203" y="52"/>
                </a:lnTo>
                <a:lnTo>
                  <a:pt x="3512" y="52"/>
                </a:lnTo>
                <a:lnTo>
                  <a:pt x="3526" y="113"/>
                </a:lnTo>
                <a:lnTo>
                  <a:pt x="3540" y="167"/>
                </a:lnTo>
                <a:lnTo>
                  <a:pt x="3572" y="263"/>
                </a:lnTo>
                <a:lnTo>
                  <a:pt x="3675" y="537"/>
                </a:lnTo>
                <a:lnTo>
                  <a:pt x="3704" y="609"/>
                </a:lnTo>
                <a:lnTo>
                  <a:pt x="3735" y="685"/>
                </a:lnTo>
                <a:lnTo>
                  <a:pt x="3752" y="722"/>
                </a:lnTo>
                <a:lnTo>
                  <a:pt x="3771" y="758"/>
                </a:lnTo>
                <a:lnTo>
                  <a:pt x="3790" y="792"/>
                </a:lnTo>
                <a:lnTo>
                  <a:pt x="3810" y="823"/>
                </a:lnTo>
                <a:lnTo>
                  <a:pt x="3842" y="750"/>
                </a:lnTo>
                <a:lnTo>
                  <a:pt x="3870" y="673"/>
                </a:lnTo>
                <a:lnTo>
                  <a:pt x="4040" y="144"/>
                </a:lnTo>
                <a:lnTo>
                  <a:pt x="4004" y="99"/>
                </a:lnTo>
                <a:lnTo>
                  <a:pt x="3963" y="52"/>
                </a:lnTo>
                <a:lnTo>
                  <a:pt x="4270" y="52"/>
                </a:lnTo>
                <a:lnTo>
                  <a:pt x="4310" y="139"/>
                </a:lnTo>
                <a:lnTo>
                  <a:pt x="4351" y="222"/>
                </a:lnTo>
                <a:lnTo>
                  <a:pt x="4513" y="518"/>
                </a:lnTo>
                <a:lnTo>
                  <a:pt x="4683" y="154"/>
                </a:lnTo>
                <a:lnTo>
                  <a:pt x="4651" y="95"/>
                </a:lnTo>
                <a:lnTo>
                  <a:pt x="4624" y="52"/>
                </a:lnTo>
                <a:lnTo>
                  <a:pt x="4934" y="52"/>
                </a:lnTo>
                <a:lnTo>
                  <a:pt x="4947" y="113"/>
                </a:lnTo>
                <a:lnTo>
                  <a:pt x="4962" y="167"/>
                </a:lnTo>
                <a:lnTo>
                  <a:pt x="4994" y="263"/>
                </a:lnTo>
                <a:lnTo>
                  <a:pt x="5097" y="537"/>
                </a:lnTo>
                <a:lnTo>
                  <a:pt x="5126" y="614"/>
                </a:lnTo>
                <a:lnTo>
                  <a:pt x="5160" y="693"/>
                </a:lnTo>
                <a:lnTo>
                  <a:pt x="5178" y="732"/>
                </a:lnTo>
                <a:lnTo>
                  <a:pt x="5198" y="769"/>
                </a:lnTo>
                <a:lnTo>
                  <a:pt x="5219" y="804"/>
                </a:lnTo>
                <a:lnTo>
                  <a:pt x="5241" y="836"/>
                </a:lnTo>
                <a:lnTo>
                  <a:pt x="4917" y="836"/>
                </a:lnTo>
                <a:close/>
                <a:moveTo>
                  <a:pt x="5273" y="243"/>
                </a:moveTo>
                <a:lnTo>
                  <a:pt x="5273" y="192"/>
                </a:lnTo>
                <a:lnTo>
                  <a:pt x="5270" y="150"/>
                </a:lnTo>
                <a:lnTo>
                  <a:pt x="5266" y="117"/>
                </a:lnTo>
                <a:lnTo>
                  <a:pt x="5260" y="92"/>
                </a:lnTo>
                <a:lnTo>
                  <a:pt x="5254" y="74"/>
                </a:lnTo>
                <a:lnTo>
                  <a:pt x="5250" y="61"/>
                </a:lnTo>
                <a:lnTo>
                  <a:pt x="5244" y="52"/>
                </a:lnTo>
                <a:lnTo>
                  <a:pt x="5559" y="52"/>
                </a:lnTo>
                <a:lnTo>
                  <a:pt x="5555" y="61"/>
                </a:lnTo>
                <a:lnTo>
                  <a:pt x="5550" y="74"/>
                </a:lnTo>
                <a:lnTo>
                  <a:pt x="5545" y="92"/>
                </a:lnTo>
                <a:lnTo>
                  <a:pt x="5536" y="150"/>
                </a:lnTo>
                <a:lnTo>
                  <a:pt x="5532" y="192"/>
                </a:lnTo>
                <a:lnTo>
                  <a:pt x="5531" y="243"/>
                </a:lnTo>
                <a:lnTo>
                  <a:pt x="5532" y="470"/>
                </a:lnTo>
                <a:lnTo>
                  <a:pt x="5534" y="525"/>
                </a:lnTo>
                <a:lnTo>
                  <a:pt x="5542" y="581"/>
                </a:lnTo>
                <a:lnTo>
                  <a:pt x="5549" y="607"/>
                </a:lnTo>
                <a:lnTo>
                  <a:pt x="5558" y="633"/>
                </a:lnTo>
                <a:lnTo>
                  <a:pt x="5570" y="657"/>
                </a:lnTo>
                <a:lnTo>
                  <a:pt x="5583" y="680"/>
                </a:lnTo>
                <a:lnTo>
                  <a:pt x="5600" y="701"/>
                </a:lnTo>
                <a:lnTo>
                  <a:pt x="5619" y="720"/>
                </a:lnTo>
                <a:lnTo>
                  <a:pt x="5642" y="737"/>
                </a:lnTo>
                <a:lnTo>
                  <a:pt x="5668" y="751"/>
                </a:lnTo>
                <a:lnTo>
                  <a:pt x="5698" y="764"/>
                </a:lnTo>
                <a:lnTo>
                  <a:pt x="5732" y="771"/>
                </a:lnTo>
                <a:lnTo>
                  <a:pt x="5769" y="777"/>
                </a:lnTo>
                <a:lnTo>
                  <a:pt x="5810" y="779"/>
                </a:lnTo>
                <a:lnTo>
                  <a:pt x="5858" y="777"/>
                </a:lnTo>
                <a:lnTo>
                  <a:pt x="5901" y="770"/>
                </a:lnTo>
                <a:lnTo>
                  <a:pt x="5921" y="767"/>
                </a:lnTo>
                <a:lnTo>
                  <a:pt x="5940" y="761"/>
                </a:lnTo>
                <a:lnTo>
                  <a:pt x="5958" y="754"/>
                </a:lnTo>
                <a:lnTo>
                  <a:pt x="5975" y="748"/>
                </a:lnTo>
                <a:lnTo>
                  <a:pt x="5992" y="740"/>
                </a:lnTo>
                <a:lnTo>
                  <a:pt x="6007" y="732"/>
                </a:lnTo>
                <a:lnTo>
                  <a:pt x="6037" y="711"/>
                </a:lnTo>
                <a:lnTo>
                  <a:pt x="6062" y="689"/>
                </a:lnTo>
                <a:lnTo>
                  <a:pt x="6084" y="663"/>
                </a:lnTo>
                <a:lnTo>
                  <a:pt x="6104" y="634"/>
                </a:lnTo>
                <a:lnTo>
                  <a:pt x="6119" y="604"/>
                </a:lnTo>
                <a:lnTo>
                  <a:pt x="6133" y="571"/>
                </a:lnTo>
                <a:lnTo>
                  <a:pt x="6143" y="535"/>
                </a:lnTo>
                <a:lnTo>
                  <a:pt x="6152" y="499"/>
                </a:lnTo>
                <a:lnTo>
                  <a:pt x="6158" y="461"/>
                </a:lnTo>
                <a:lnTo>
                  <a:pt x="6161" y="421"/>
                </a:lnTo>
                <a:lnTo>
                  <a:pt x="6163" y="379"/>
                </a:lnTo>
                <a:lnTo>
                  <a:pt x="6163" y="334"/>
                </a:lnTo>
                <a:lnTo>
                  <a:pt x="6164" y="242"/>
                </a:lnTo>
                <a:lnTo>
                  <a:pt x="6163" y="189"/>
                </a:lnTo>
                <a:lnTo>
                  <a:pt x="6159" y="147"/>
                </a:lnTo>
                <a:lnTo>
                  <a:pt x="6148" y="90"/>
                </a:lnTo>
                <a:lnTo>
                  <a:pt x="6138" y="60"/>
                </a:lnTo>
                <a:lnTo>
                  <a:pt x="6133" y="52"/>
                </a:lnTo>
                <a:lnTo>
                  <a:pt x="6271" y="52"/>
                </a:lnTo>
                <a:lnTo>
                  <a:pt x="6268" y="58"/>
                </a:lnTo>
                <a:lnTo>
                  <a:pt x="6259" y="78"/>
                </a:lnTo>
                <a:lnTo>
                  <a:pt x="6250" y="119"/>
                </a:lnTo>
                <a:lnTo>
                  <a:pt x="6245" y="149"/>
                </a:lnTo>
                <a:lnTo>
                  <a:pt x="6242" y="184"/>
                </a:lnTo>
                <a:lnTo>
                  <a:pt x="6242" y="243"/>
                </a:lnTo>
                <a:lnTo>
                  <a:pt x="6243" y="393"/>
                </a:lnTo>
                <a:lnTo>
                  <a:pt x="6242" y="434"/>
                </a:lnTo>
                <a:lnTo>
                  <a:pt x="6238" y="475"/>
                </a:lnTo>
                <a:lnTo>
                  <a:pt x="6232" y="517"/>
                </a:lnTo>
                <a:lnTo>
                  <a:pt x="6221" y="557"/>
                </a:lnTo>
                <a:lnTo>
                  <a:pt x="6209" y="597"/>
                </a:lnTo>
                <a:lnTo>
                  <a:pt x="6192" y="635"/>
                </a:lnTo>
                <a:lnTo>
                  <a:pt x="6183" y="653"/>
                </a:lnTo>
                <a:lnTo>
                  <a:pt x="6172" y="672"/>
                </a:lnTo>
                <a:lnTo>
                  <a:pt x="6148" y="706"/>
                </a:lnTo>
                <a:lnTo>
                  <a:pt x="6118" y="736"/>
                </a:lnTo>
                <a:lnTo>
                  <a:pt x="6085" y="766"/>
                </a:lnTo>
                <a:lnTo>
                  <a:pt x="6067" y="778"/>
                </a:lnTo>
                <a:lnTo>
                  <a:pt x="6047" y="791"/>
                </a:lnTo>
                <a:lnTo>
                  <a:pt x="6004" y="812"/>
                </a:lnTo>
                <a:lnTo>
                  <a:pt x="5981" y="821"/>
                </a:lnTo>
                <a:lnTo>
                  <a:pt x="5956" y="829"/>
                </a:lnTo>
                <a:lnTo>
                  <a:pt x="5902" y="842"/>
                </a:lnTo>
                <a:lnTo>
                  <a:pt x="5843" y="850"/>
                </a:lnTo>
                <a:lnTo>
                  <a:pt x="5810" y="852"/>
                </a:lnTo>
                <a:lnTo>
                  <a:pt x="5777" y="853"/>
                </a:lnTo>
                <a:lnTo>
                  <a:pt x="5712" y="851"/>
                </a:lnTo>
                <a:lnTo>
                  <a:pt x="5652" y="846"/>
                </a:lnTo>
                <a:lnTo>
                  <a:pt x="5597" y="837"/>
                </a:lnTo>
                <a:lnTo>
                  <a:pt x="5546" y="826"/>
                </a:lnTo>
                <a:lnTo>
                  <a:pt x="5499" y="810"/>
                </a:lnTo>
                <a:lnTo>
                  <a:pt x="5457" y="792"/>
                </a:lnTo>
                <a:lnTo>
                  <a:pt x="5419" y="770"/>
                </a:lnTo>
                <a:lnTo>
                  <a:pt x="5386" y="745"/>
                </a:lnTo>
                <a:lnTo>
                  <a:pt x="5356" y="717"/>
                </a:lnTo>
                <a:lnTo>
                  <a:pt x="5332" y="685"/>
                </a:lnTo>
                <a:lnTo>
                  <a:pt x="5311" y="651"/>
                </a:lnTo>
                <a:lnTo>
                  <a:pt x="5295" y="614"/>
                </a:lnTo>
                <a:lnTo>
                  <a:pt x="5283" y="574"/>
                </a:lnTo>
                <a:lnTo>
                  <a:pt x="5277" y="552"/>
                </a:lnTo>
                <a:lnTo>
                  <a:pt x="5274" y="531"/>
                </a:lnTo>
                <a:lnTo>
                  <a:pt x="5269" y="484"/>
                </a:lnTo>
                <a:lnTo>
                  <a:pt x="5269" y="436"/>
                </a:lnTo>
                <a:lnTo>
                  <a:pt x="5273" y="243"/>
                </a:lnTo>
                <a:close/>
                <a:moveTo>
                  <a:pt x="7484" y="836"/>
                </a:moveTo>
                <a:lnTo>
                  <a:pt x="7336" y="836"/>
                </a:lnTo>
                <a:lnTo>
                  <a:pt x="7162" y="836"/>
                </a:lnTo>
                <a:lnTo>
                  <a:pt x="6838" y="515"/>
                </a:lnTo>
                <a:lnTo>
                  <a:pt x="6523" y="203"/>
                </a:lnTo>
                <a:lnTo>
                  <a:pt x="6522" y="243"/>
                </a:lnTo>
                <a:lnTo>
                  <a:pt x="6522" y="647"/>
                </a:lnTo>
                <a:lnTo>
                  <a:pt x="6524" y="699"/>
                </a:lnTo>
                <a:lnTo>
                  <a:pt x="6528" y="741"/>
                </a:lnTo>
                <a:lnTo>
                  <a:pt x="6533" y="774"/>
                </a:lnTo>
                <a:lnTo>
                  <a:pt x="6539" y="799"/>
                </a:lnTo>
                <a:lnTo>
                  <a:pt x="6550" y="828"/>
                </a:lnTo>
                <a:lnTo>
                  <a:pt x="6556" y="836"/>
                </a:lnTo>
                <a:lnTo>
                  <a:pt x="6407" y="836"/>
                </a:lnTo>
                <a:lnTo>
                  <a:pt x="6412" y="828"/>
                </a:lnTo>
                <a:lnTo>
                  <a:pt x="6424" y="799"/>
                </a:lnTo>
                <a:lnTo>
                  <a:pt x="6430" y="774"/>
                </a:lnTo>
                <a:lnTo>
                  <a:pt x="6436" y="741"/>
                </a:lnTo>
                <a:lnTo>
                  <a:pt x="6438" y="722"/>
                </a:lnTo>
                <a:lnTo>
                  <a:pt x="6439" y="699"/>
                </a:lnTo>
                <a:lnTo>
                  <a:pt x="6440" y="647"/>
                </a:lnTo>
                <a:lnTo>
                  <a:pt x="6444" y="242"/>
                </a:lnTo>
                <a:lnTo>
                  <a:pt x="6441" y="171"/>
                </a:lnTo>
                <a:lnTo>
                  <a:pt x="6435" y="120"/>
                </a:lnTo>
                <a:lnTo>
                  <a:pt x="6393" y="82"/>
                </a:lnTo>
                <a:lnTo>
                  <a:pt x="6357" y="52"/>
                </a:lnTo>
                <a:lnTo>
                  <a:pt x="6704" y="52"/>
                </a:lnTo>
                <a:lnTo>
                  <a:pt x="7369" y="689"/>
                </a:lnTo>
                <a:lnTo>
                  <a:pt x="7370" y="647"/>
                </a:lnTo>
                <a:lnTo>
                  <a:pt x="7373" y="242"/>
                </a:lnTo>
                <a:lnTo>
                  <a:pt x="7371" y="189"/>
                </a:lnTo>
                <a:lnTo>
                  <a:pt x="7368" y="147"/>
                </a:lnTo>
                <a:lnTo>
                  <a:pt x="7362" y="113"/>
                </a:lnTo>
                <a:lnTo>
                  <a:pt x="7356" y="90"/>
                </a:lnTo>
                <a:lnTo>
                  <a:pt x="7345" y="60"/>
                </a:lnTo>
                <a:lnTo>
                  <a:pt x="7339" y="52"/>
                </a:lnTo>
                <a:lnTo>
                  <a:pt x="7484" y="52"/>
                </a:lnTo>
                <a:lnTo>
                  <a:pt x="7480" y="60"/>
                </a:lnTo>
                <a:lnTo>
                  <a:pt x="7468" y="90"/>
                </a:lnTo>
                <a:lnTo>
                  <a:pt x="7462" y="115"/>
                </a:lnTo>
                <a:lnTo>
                  <a:pt x="7456" y="147"/>
                </a:lnTo>
                <a:lnTo>
                  <a:pt x="7455" y="168"/>
                </a:lnTo>
                <a:lnTo>
                  <a:pt x="7453" y="189"/>
                </a:lnTo>
                <a:lnTo>
                  <a:pt x="7451" y="243"/>
                </a:lnTo>
                <a:lnTo>
                  <a:pt x="7451" y="647"/>
                </a:lnTo>
                <a:lnTo>
                  <a:pt x="7453" y="689"/>
                </a:lnTo>
                <a:lnTo>
                  <a:pt x="7455" y="725"/>
                </a:lnTo>
                <a:lnTo>
                  <a:pt x="7458" y="754"/>
                </a:lnTo>
                <a:lnTo>
                  <a:pt x="7463" y="779"/>
                </a:lnTo>
                <a:lnTo>
                  <a:pt x="7523" y="836"/>
                </a:lnTo>
                <a:lnTo>
                  <a:pt x="7484" y="836"/>
                </a:lnTo>
                <a:close/>
                <a:moveTo>
                  <a:pt x="0" y="964"/>
                </a:moveTo>
                <a:lnTo>
                  <a:pt x="491" y="964"/>
                </a:lnTo>
                <a:lnTo>
                  <a:pt x="983" y="964"/>
                </a:lnTo>
                <a:lnTo>
                  <a:pt x="1032" y="1249"/>
                </a:lnTo>
                <a:lnTo>
                  <a:pt x="991" y="1254"/>
                </a:lnTo>
                <a:lnTo>
                  <a:pt x="962" y="1211"/>
                </a:lnTo>
                <a:lnTo>
                  <a:pt x="934" y="1173"/>
                </a:lnTo>
                <a:lnTo>
                  <a:pt x="905" y="1140"/>
                </a:lnTo>
                <a:lnTo>
                  <a:pt x="875" y="1113"/>
                </a:lnTo>
                <a:lnTo>
                  <a:pt x="843" y="1089"/>
                </a:lnTo>
                <a:lnTo>
                  <a:pt x="809" y="1070"/>
                </a:lnTo>
                <a:lnTo>
                  <a:pt x="774" y="1054"/>
                </a:lnTo>
                <a:lnTo>
                  <a:pt x="736" y="1042"/>
                </a:lnTo>
                <a:lnTo>
                  <a:pt x="695" y="1032"/>
                </a:lnTo>
                <a:lnTo>
                  <a:pt x="650" y="1026"/>
                </a:lnTo>
                <a:lnTo>
                  <a:pt x="602" y="1021"/>
                </a:lnTo>
                <a:lnTo>
                  <a:pt x="549" y="1018"/>
                </a:lnTo>
                <a:lnTo>
                  <a:pt x="429" y="1015"/>
                </a:lnTo>
                <a:lnTo>
                  <a:pt x="288" y="1015"/>
                </a:lnTo>
                <a:lnTo>
                  <a:pt x="280" y="1071"/>
                </a:lnTo>
                <a:lnTo>
                  <a:pt x="278" y="1110"/>
                </a:lnTo>
                <a:lnTo>
                  <a:pt x="277" y="1155"/>
                </a:lnTo>
                <a:lnTo>
                  <a:pt x="277" y="1354"/>
                </a:lnTo>
                <a:lnTo>
                  <a:pt x="942" y="1354"/>
                </a:lnTo>
                <a:lnTo>
                  <a:pt x="942" y="1405"/>
                </a:lnTo>
                <a:lnTo>
                  <a:pt x="277" y="1405"/>
                </a:lnTo>
                <a:lnTo>
                  <a:pt x="277" y="1559"/>
                </a:lnTo>
                <a:lnTo>
                  <a:pt x="278" y="1611"/>
                </a:lnTo>
                <a:lnTo>
                  <a:pt x="281" y="1653"/>
                </a:lnTo>
                <a:lnTo>
                  <a:pt x="291" y="1711"/>
                </a:lnTo>
                <a:lnTo>
                  <a:pt x="302" y="1740"/>
                </a:lnTo>
                <a:lnTo>
                  <a:pt x="307" y="1748"/>
                </a:lnTo>
                <a:lnTo>
                  <a:pt x="0" y="1748"/>
                </a:lnTo>
                <a:lnTo>
                  <a:pt x="5" y="1740"/>
                </a:lnTo>
                <a:lnTo>
                  <a:pt x="14" y="1711"/>
                </a:lnTo>
                <a:lnTo>
                  <a:pt x="18" y="1686"/>
                </a:lnTo>
                <a:lnTo>
                  <a:pt x="23" y="1653"/>
                </a:lnTo>
                <a:lnTo>
                  <a:pt x="26" y="1611"/>
                </a:lnTo>
                <a:lnTo>
                  <a:pt x="27" y="1559"/>
                </a:lnTo>
                <a:lnTo>
                  <a:pt x="31" y="1154"/>
                </a:lnTo>
                <a:lnTo>
                  <a:pt x="28" y="1102"/>
                </a:lnTo>
                <a:lnTo>
                  <a:pt x="25" y="1060"/>
                </a:lnTo>
                <a:lnTo>
                  <a:pt x="20" y="1027"/>
                </a:lnTo>
                <a:lnTo>
                  <a:pt x="15" y="1002"/>
                </a:lnTo>
                <a:lnTo>
                  <a:pt x="5" y="972"/>
                </a:lnTo>
                <a:lnTo>
                  <a:pt x="0" y="964"/>
                </a:lnTo>
                <a:close/>
                <a:moveTo>
                  <a:pt x="1788" y="927"/>
                </a:moveTo>
                <a:lnTo>
                  <a:pt x="1850" y="928"/>
                </a:lnTo>
                <a:lnTo>
                  <a:pt x="1910" y="934"/>
                </a:lnTo>
                <a:lnTo>
                  <a:pt x="1968" y="942"/>
                </a:lnTo>
                <a:lnTo>
                  <a:pt x="2022" y="954"/>
                </a:lnTo>
                <a:lnTo>
                  <a:pt x="2073" y="969"/>
                </a:lnTo>
                <a:lnTo>
                  <a:pt x="2122" y="987"/>
                </a:lnTo>
                <a:lnTo>
                  <a:pt x="2166" y="1007"/>
                </a:lnTo>
                <a:lnTo>
                  <a:pt x="2207" y="1031"/>
                </a:lnTo>
                <a:lnTo>
                  <a:pt x="2243" y="1059"/>
                </a:lnTo>
                <a:lnTo>
                  <a:pt x="2276" y="1087"/>
                </a:lnTo>
                <a:lnTo>
                  <a:pt x="2305" y="1119"/>
                </a:lnTo>
                <a:lnTo>
                  <a:pt x="2329" y="1153"/>
                </a:lnTo>
                <a:lnTo>
                  <a:pt x="2347" y="1190"/>
                </a:lnTo>
                <a:lnTo>
                  <a:pt x="2355" y="1208"/>
                </a:lnTo>
                <a:lnTo>
                  <a:pt x="2360" y="1229"/>
                </a:lnTo>
                <a:lnTo>
                  <a:pt x="2366" y="1249"/>
                </a:lnTo>
                <a:lnTo>
                  <a:pt x="2369" y="1270"/>
                </a:lnTo>
                <a:lnTo>
                  <a:pt x="2372" y="1291"/>
                </a:lnTo>
                <a:lnTo>
                  <a:pt x="2372" y="1313"/>
                </a:lnTo>
                <a:lnTo>
                  <a:pt x="2372" y="1339"/>
                </a:lnTo>
                <a:lnTo>
                  <a:pt x="2368" y="1365"/>
                </a:lnTo>
                <a:lnTo>
                  <a:pt x="2364" y="1390"/>
                </a:lnTo>
                <a:lnTo>
                  <a:pt x="2358" y="1414"/>
                </a:lnTo>
                <a:lnTo>
                  <a:pt x="2350" y="1437"/>
                </a:lnTo>
                <a:lnTo>
                  <a:pt x="2341" y="1460"/>
                </a:lnTo>
                <a:lnTo>
                  <a:pt x="2318" y="1504"/>
                </a:lnTo>
                <a:lnTo>
                  <a:pt x="2305" y="1526"/>
                </a:lnTo>
                <a:lnTo>
                  <a:pt x="2290" y="1545"/>
                </a:lnTo>
                <a:lnTo>
                  <a:pt x="2274" y="1566"/>
                </a:lnTo>
                <a:lnTo>
                  <a:pt x="2256" y="1584"/>
                </a:lnTo>
                <a:lnTo>
                  <a:pt x="2217" y="1619"/>
                </a:lnTo>
                <a:lnTo>
                  <a:pt x="2175" y="1652"/>
                </a:lnTo>
                <a:lnTo>
                  <a:pt x="2129" y="1680"/>
                </a:lnTo>
                <a:lnTo>
                  <a:pt x="2079" y="1706"/>
                </a:lnTo>
                <a:lnTo>
                  <a:pt x="2026" y="1728"/>
                </a:lnTo>
                <a:lnTo>
                  <a:pt x="1970" y="1746"/>
                </a:lnTo>
                <a:lnTo>
                  <a:pt x="1914" y="1760"/>
                </a:lnTo>
                <a:lnTo>
                  <a:pt x="1854" y="1771"/>
                </a:lnTo>
                <a:lnTo>
                  <a:pt x="1793" y="1777"/>
                </a:lnTo>
                <a:lnTo>
                  <a:pt x="1732" y="1779"/>
                </a:lnTo>
                <a:lnTo>
                  <a:pt x="1669" y="1777"/>
                </a:lnTo>
                <a:lnTo>
                  <a:pt x="1609" y="1771"/>
                </a:lnTo>
                <a:lnTo>
                  <a:pt x="1551" y="1762"/>
                </a:lnTo>
                <a:lnTo>
                  <a:pt x="1494" y="1750"/>
                </a:lnTo>
                <a:lnTo>
                  <a:pt x="1442" y="1732"/>
                </a:lnTo>
                <a:lnTo>
                  <a:pt x="1392" y="1713"/>
                </a:lnTo>
                <a:lnTo>
                  <a:pt x="1346" y="1691"/>
                </a:lnTo>
                <a:lnTo>
                  <a:pt x="1304" y="1666"/>
                </a:lnTo>
                <a:lnTo>
                  <a:pt x="1265" y="1637"/>
                </a:lnTo>
                <a:lnTo>
                  <a:pt x="1231" y="1607"/>
                </a:lnTo>
                <a:lnTo>
                  <a:pt x="1201" y="1574"/>
                </a:lnTo>
                <a:lnTo>
                  <a:pt x="1176" y="1537"/>
                </a:lnTo>
                <a:lnTo>
                  <a:pt x="1156" y="1500"/>
                </a:lnTo>
                <a:lnTo>
                  <a:pt x="1142" y="1460"/>
                </a:lnTo>
                <a:lnTo>
                  <a:pt x="1133" y="1418"/>
                </a:lnTo>
                <a:lnTo>
                  <a:pt x="1130" y="1398"/>
                </a:lnTo>
                <a:lnTo>
                  <a:pt x="1130" y="1375"/>
                </a:lnTo>
                <a:lnTo>
                  <a:pt x="1130" y="1348"/>
                </a:lnTo>
                <a:lnTo>
                  <a:pt x="1134" y="1322"/>
                </a:lnTo>
                <a:lnTo>
                  <a:pt x="1139" y="1296"/>
                </a:lnTo>
                <a:lnTo>
                  <a:pt x="1146" y="1271"/>
                </a:lnTo>
                <a:lnTo>
                  <a:pt x="1155" y="1246"/>
                </a:lnTo>
                <a:lnTo>
                  <a:pt x="1165" y="1222"/>
                </a:lnTo>
                <a:lnTo>
                  <a:pt x="1193" y="1178"/>
                </a:lnTo>
                <a:lnTo>
                  <a:pt x="1075" y="964"/>
                </a:lnTo>
                <a:lnTo>
                  <a:pt x="1215" y="964"/>
                </a:lnTo>
                <a:lnTo>
                  <a:pt x="1280" y="1085"/>
                </a:lnTo>
                <a:lnTo>
                  <a:pt x="1307" y="1064"/>
                </a:lnTo>
                <a:lnTo>
                  <a:pt x="1337" y="1045"/>
                </a:lnTo>
                <a:lnTo>
                  <a:pt x="1286" y="963"/>
                </a:lnTo>
                <a:lnTo>
                  <a:pt x="1425" y="963"/>
                </a:lnTo>
                <a:lnTo>
                  <a:pt x="1433" y="995"/>
                </a:lnTo>
                <a:lnTo>
                  <a:pt x="1474" y="979"/>
                </a:lnTo>
                <a:lnTo>
                  <a:pt x="1516" y="965"/>
                </a:lnTo>
                <a:lnTo>
                  <a:pt x="1560" y="954"/>
                </a:lnTo>
                <a:lnTo>
                  <a:pt x="1604" y="944"/>
                </a:lnTo>
                <a:lnTo>
                  <a:pt x="1649" y="936"/>
                </a:lnTo>
                <a:lnTo>
                  <a:pt x="1695" y="931"/>
                </a:lnTo>
                <a:lnTo>
                  <a:pt x="1741" y="928"/>
                </a:lnTo>
                <a:lnTo>
                  <a:pt x="1788" y="927"/>
                </a:lnTo>
                <a:close/>
                <a:moveTo>
                  <a:pt x="1843" y="1697"/>
                </a:moveTo>
                <a:lnTo>
                  <a:pt x="1880" y="1696"/>
                </a:lnTo>
                <a:lnTo>
                  <a:pt x="1912" y="1692"/>
                </a:lnTo>
                <a:lnTo>
                  <a:pt x="1943" y="1684"/>
                </a:lnTo>
                <a:lnTo>
                  <a:pt x="1970" y="1675"/>
                </a:lnTo>
                <a:lnTo>
                  <a:pt x="1996" y="1662"/>
                </a:lnTo>
                <a:lnTo>
                  <a:pt x="2019" y="1647"/>
                </a:lnTo>
                <a:lnTo>
                  <a:pt x="2039" y="1632"/>
                </a:lnTo>
                <a:lnTo>
                  <a:pt x="2058" y="1613"/>
                </a:lnTo>
                <a:lnTo>
                  <a:pt x="2072" y="1594"/>
                </a:lnTo>
                <a:lnTo>
                  <a:pt x="2086" y="1573"/>
                </a:lnTo>
                <a:lnTo>
                  <a:pt x="2097" y="1551"/>
                </a:lnTo>
                <a:lnTo>
                  <a:pt x="2106" y="1527"/>
                </a:lnTo>
                <a:lnTo>
                  <a:pt x="2113" y="1503"/>
                </a:lnTo>
                <a:lnTo>
                  <a:pt x="2119" y="1479"/>
                </a:lnTo>
                <a:lnTo>
                  <a:pt x="2121" y="1455"/>
                </a:lnTo>
                <a:lnTo>
                  <a:pt x="2122" y="1430"/>
                </a:lnTo>
                <a:lnTo>
                  <a:pt x="2119" y="1382"/>
                </a:lnTo>
                <a:lnTo>
                  <a:pt x="2115" y="1359"/>
                </a:lnTo>
                <a:lnTo>
                  <a:pt x="2111" y="1338"/>
                </a:lnTo>
                <a:lnTo>
                  <a:pt x="2097" y="1295"/>
                </a:lnTo>
                <a:lnTo>
                  <a:pt x="2078" y="1255"/>
                </a:lnTo>
                <a:lnTo>
                  <a:pt x="2055" y="1216"/>
                </a:lnTo>
                <a:lnTo>
                  <a:pt x="2043" y="1199"/>
                </a:lnTo>
                <a:lnTo>
                  <a:pt x="2029" y="1182"/>
                </a:lnTo>
                <a:lnTo>
                  <a:pt x="2014" y="1165"/>
                </a:lnTo>
                <a:lnTo>
                  <a:pt x="1999" y="1149"/>
                </a:lnTo>
                <a:lnTo>
                  <a:pt x="1966" y="1120"/>
                </a:lnTo>
                <a:lnTo>
                  <a:pt x="1929" y="1094"/>
                </a:lnTo>
                <a:lnTo>
                  <a:pt x="1891" y="1071"/>
                </a:lnTo>
                <a:lnTo>
                  <a:pt x="1851" y="1051"/>
                </a:lnTo>
                <a:lnTo>
                  <a:pt x="1810" y="1035"/>
                </a:lnTo>
                <a:lnTo>
                  <a:pt x="1768" y="1021"/>
                </a:lnTo>
                <a:lnTo>
                  <a:pt x="1727" y="1012"/>
                </a:lnTo>
                <a:lnTo>
                  <a:pt x="1683" y="1006"/>
                </a:lnTo>
                <a:lnTo>
                  <a:pt x="1642" y="1004"/>
                </a:lnTo>
                <a:lnTo>
                  <a:pt x="1605" y="1005"/>
                </a:lnTo>
                <a:lnTo>
                  <a:pt x="1571" y="1010"/>
                </a:lnTo>
                <a:lnTo>
                  <a:pt x="1539" y="1017"/>
                </a:lnTo>
                <a:lnTo>
                  <a:pt x="1511" y="1026"/>
                </a:lnTo>
                <a:lnTo>
                  <a:pt x="1486" y="1037"/>
                </a:lnTo>
                <a:lnTo>
                  <a:pt x="1464" y="1051"/>
                </a:lnTo>
                <a:lnTo>
                  <a:pt x="1443" y="1066"/>
                </a:lnTo>
                <a:lnTo>
                  <a:pt x="1425" y="1083"/>
                </a:lnTo>
                <a:lnTo>
                  <a:pt x="1410" y="1103"/>
                </a:lnTo>
                <a:lnTo>
                  <a:pt x="1398" y="1124"/>
                </a:lnTo>
                <a:lnTo>
                  <a:pt x="1386" y="1146"/>
                </a:lnTo>
                <a:lnTo>
                  <a:pt x="1379" y="1170"/>
                </a:lnTo>
                <a:lnTo>
                  <a:pt x="1372" y="1194"/>
                </a:lnTo>
                <a:lnTo>
                  <a:pt x="1367" y="1219"/>
                </a:lnTo>
                <a:lnTo>
                  <a:pt x="1364" y="1272"/>
                </a:lnTo>
                <a:lnTo>
                  <a:pt x="1365" y="1301"/>
                </a:lnTo>
                <a:lnTo>
                  <a:pt x="1369" y="1333"/>
                </a:lnTo>
                <a:lnTo>
                  <a:pt x="1377" y="1367"/>
                </a:lnTo>
                <a:lnTo>
                  <a:pt x="1389" y="1401"/>
                </a:lnTo>
                <a:lnTo>
                  <a:pt x="1403" y="1436"/>
                </a:lnTo>
                <a:lnTo>
                  <a:pt x="1422" y="1473"/>
                </a:lnTo>
                <a:lnTo>
                  <a:pt x="1444" y="1507"/>
                </a:lnTo>
                <a:lnTo>
                  <a:pt x="1470" y="1541"/>
                </a:lnTo>
                <a:lnTo>
                  <a:pt x="1485" y="1557"/>
                </a:lnTo>
                <a:lnTo>
                  <a:pt x="1501" y="1573"/>
                </a:lnTo>
                <a:lnTo>
                  <a:pt x="1536" y="1602"/>
                </a:lnTo>
                <a:lnTo>
                  <a:pt x="1555" y="1616"/>
                </a:lnTo>
                <a:lnTo>
                  <a:pt x="1576" y="1629"/>
                </a:lnTo>
                <a:lnTo>
                  <a:pt x="1619" y="1652"/>
                </a:lnTo>
                <a:lnTo>
                  <a:pt x="1668" y="1671"/>
                </a:lnTo>
                <a:lnTo>
                  <a:pt x="1721" y="1685"/>
                </a:lnTo>
                <a:lnTo>
                  <a:pt x="1780" y="1694"/>
                </a:lnTo>
                <a:lnTo>
                  <a:pt x="1843" y="1697"/>
                </a:lnTo>
                <a:close/>
                <a:moveTo>
                  <a:pt x="3503" y="1173"/>
                </a:moveTo>
                <a:lnTo>
                  <a:pt x="3502" y="1195"/>
                </a:lnTo>
                <a:lnTo>
                  <a:pt x="3497" y="1216"/>
                </a:lnTo>
                <a:lnTo>
                  <a:pt x="3489" y="1238"/>
                </a:lnTo>
                <a:lnTo>
                  <a:pt x="3479" y="1258"/>
                </a:lnTo>
                <a:lnTo>
                  <a:pt x="3467" y="1278"/>
                </a:lnTo>
                <a:lnTo>
                  <a:pt x="3452" y="1297"/>
                </a:lnTo>
                <a:lnTo>
                  <a:pt x="3434" y="1314"/>
                </a:lnTo>
                <a:lnTo>
                  <a:pt x="3415" y="1331"/>
                </a:lnTo>
                <a:lnTo>
                  <a:pt x="3392" y="1347"/>
                </a:lnTo>
                <a:lnTo>
                  <a:pt x="3368" y="1361"/>
                </a:lnTo>
                <a:lnTo>
                  <a:pt x="3315" y="1388"/>
                </a:lnTo>
                <a:lnTo>
                  <a:pt x="3285" y="1399"/>
                </a:lnTo>
                <a:lnTo>
                  <a:pt x="3254" y="1408"/>
                </a:lnTo>
                <a:lnTo>
                  <a:pt x="3222" y="1417"/>
                </a:lnTo>
                <a:lnTo>
                  <a:pt x="3188" y="1424"/>
                </a:lnTo>
                <a:lnTo>
                  <a:pt x="3307" y="1526"/>
                </a:lnTo>
                <a:lnTo>
                  <a:pt x="3368" y="1577"/>
                </a:lnTo>
                <a:lnTo>
                  <a:pt x="3428" y="1624"/>
                </a:lnTo>
                <a:lnTo>
                  <a:pt x="3485" y="1666"/>
                </a:lnTo>
                <a:lnTo>
                  <a:pt x="3538" y="1698"/>
                </a:lnTo>
                <a:lnTo>
                  <a:pt x="3563" y="1711"/>
                </a:lnTo>
                <a:lnTo>
                  <a:pt x="3587" y="1721"/>
                </a:lnTo>
                <a:lnTo>
                  <a:pt x="3610" y="1728"/>
                </a:lnTo>
                <a:lnTo>
                  <a:pt x="3630" y="1730"/>
                </a:lnTo>
                <a:lnTo>
                  <a:pt x="3630" y="1748"/>
                </a:lnTo>
                <a:lnTo>
                  <a:pt x="3221" y="1748"/>
                </a:lnTo>
                <a:lnTo>
                  <a:pt x="3214" y="1731"/>
                </a:lnTo>
                <a:lnTo>
                  <a:pt x="3200" y="1713"/>
                </a:lnTo>
                <a:lnTo>
                  <a:pt x="3150" y="1656"/>
                </a:lnTo>
                <a:lnTo>
                  <a:pt x="3104" y="1608"/>
                </a:lnTo>
                <a:lnTo>
                  <a:pt x="3064" y="1568"/>
                </a:lnTo>
                <a:lnTo>
                  <a:pt x="3028" y="1535"/>
                </a:lnTo>
                <a:lnTo>
                  <a:pt x="2996" y="1508"/>
                </a:lnTo>
                <a:lnTo>
                  <a:pt x="2970" y="1487"/>
                </a:lnTo>
                <a:lnTo>
                  <a:pt x="2947" y="1472"/>
                </a:lnTo>
                <a:lnTo>
                  <a:pt x="2929" y="1459"/>
                </a:lnTo>
                <a:lnTo>
                  <a:pt x="2875" y="1431"/>
                </a:lnTo>
                <a:lnTo>
                  <a:pt x="2827" y="1410"/>
                </a:lnTo>
                <a:lnTo>
                  <a:pt x="2783" y="1397"/>
                </a:lnTo>
                <a:lnTo>
                  <a:pt x="2764" y="1393"/>
                </a:lnTo>
                <a:lnTo>
                  <a:pt x="2745" y="1391"/>
                </a:lnTo>
                <a:lnTo>
                  <a:pt x="2745" y="1559"/>
                </a:lnTo>
                <a:lnTo>
                  <a:pt x="2746" y="1611"/>
                </a:lnTo>
                <a:lnTo>
                  <a:pt x="2749" y="1653"/>
                </a:lnTo>
                <a:lnTo>
                  <a:pt x="2754" y="1686"/>
                </a:lnTo>
                <a:lnTo>
                  <a:pt x="2759" y="1711"/>
                </a:lnTo>
                <a:lnTo>
                  <a:pt x="2769" y="1740"/>
                </a:lnTo>
                <a:lnTo>
                  <a:pt x="2774" y="1748"/>
                </a:lnTo>
                <a:lnTo>
                  <a:pt x="2465" y="1748"/>
                </a:lnTo>
                <a:lnTo>
                  <a:pt x="2469" y="1740"/>
                </a:lnTo>
                <a:lnTo>
                  <a:pt x="2474" y="1729"/>
                </a:lnTo>
                <a:lnTo>
                  <a:pt x="2479" y="1711"/>
                </a:lnTo>
                <a:lnTo>
                  <a:pt x="2485" y="1686"/>
                </a:lnTo>
                <a:lnTo>
                  <a:pt x="2489" y="1653"/>
                </a:lnTo>
                <a:lnTo>
                  <a:pt x="2493" y="1611"/>
                </a:lnTo>
                <a:lnTo>
                  <a:pt x="2494" y="1559"/>
                </a:lnTo>
                <a:lnTo>
                  <a:pt x="2497" y="1154"/>
                </a:lnTo>
                <a:lnTo>
                  <a:pt x="2496" y="1095"/>
                </a:lnTo>
                <a:lnTo>
                  <a:pt x="2492" y="1048"/>
                </a:lnTo>
                <a:lnTo>
                  <a:pt x="2485" y="1013"/>
                </a:lnTo>
                <a:lnTo>
                  <a:pt x="2478" y="987"/>
                </a:lnTo>
                <a:lnTo>
                  <a:pt x="2470" y="970"/>
                </a:lnTo>
                <a:lnTo>
                  <a:pt x="2463" y="960"/>
                </a:lnTo>
                <a:lnTo>
                  <a:pt x="2457" y="953"/>
                </a:lnTo>
                <a:lnTo>
                  <a:pt x="2963" y="953"/>
                </a:lnTo>
                <a:lnTo>
                  <a:pt x="3043" y="954"/>
                </a:lnTo>
                <a:lnTo>
                  <a:pt x="3079" y="955"/>
                </a:lnTo>
                <a:lnTo>
                  <a:pt x="3114" y="958"/>
                </a:lnTo>
                <a:lnTo>
                  <a:pt x="3178" y="962"/>
                </a:lnTo>
                <a:lnTo>
                  <a:pt x="3234" y="968"/>
                </a:lnTo>
                <a:lnTo>
                  <a:pt x="3285" y="977"/>
                </a:lnTo>
                <a:lnTo>
                  <a:pt x="3328" y="987"/>
                </a:lnTo>
                <a:lnTo>
                  <a:pt x="3367" y="998"/>
                </a:lnTo>
                <a:lnTo>
                  <a:pt x="3400" y="1012"/>
                </a:lnTo>
                <a:lnTo>
                  <a:pt x="3427" y="1027"/>
                </a:lnTo>
                <a:lnTo>
                  <a:pt x="3438" y="1035"/>
                </a:lnTo>
                <a:lnTo>
                  <a:pt x="3449" y="1044"/>
                </a:lnTo>
                <a:lnTo>
                  <a:pt x="3467" y="1061"/>
                </a:lnTo>
                <a:lnTo>
                  <a:pt x="3481" y="1081"/>
                </a:lnTo>
                <a:lnTo>
                  <a:pt x="3492" y="1102"/>
                </a:lnTo>
                <a:lnTo>
                  <a:pt x="3498" y="1124"/>
                </a:lnTo>
                <a:lnTo>
                  <a:pt x="3502" y="1148"/>
                </a:lnTo>
                <a:lnTo>
                  <a:pt x="3503" y="1173"/>
                </a:lnTo>
                <a:close/>
                <a:moveTo>
                  <a:pt x="3004" y="1390"/>
                </a:moveTo>
                <a:lnTo>
                  <a:pt x="3050" y="1388"/>
                </a:lnTo>
                <a:lnTo>
                  <a:pt x="3094" y="1380"/>
                </a:lnTo>
                <a:lnTo>
                  <a:pt x="3136" y="1366"/>
                </a:lnTo>
                <a:lnTo>
                  <a:pt x="3173" y="1348"/>
                </a:lnTo>
                <a:lnTo>
                  <a:pt x="3190" y="1338"/>
                </a:lnTo>
                <a:lnTo>
                  <a:pt x="3205" y="1325"/>
                </a:lnTo>
                <a:lnTo>
                  <a:pt x="3218" y="1312"/>
                </a:lnTo>
                <a:lnTo>
                  <a:pt x="3230" y="1297"/>
                </a:lnTo>
                <a:lnTo>
                  <a:pt x="3239" y="1281"/>
                </a:lnTo>
                <a:lnTo>
                  <a:pt x="3246" y="1263"/>
                </a:lnTo>
                <a:lnTo>
                  <a:pt x="3250" y="1245"/>
                </a:lnTo>
                <a:lnTo>
                  <a:pt x="3251" y="1224"/>
                </a:lnTo>
                <a:lnTo>
                  <a:pt x="3249" y="1196"/>
                </a:lnTo>
                <a:lnTo>
                  <a:pt x="3244" y="1170"/>
                </a:lnTo>
                <a:lnTo>
                  <a:pt x="3235" y="1146"/>
                </a:lnTo>
                <a:lnTo>
                  <a:pt x="3224" y="1124"/>
                </a:lnTo>
                <a:lnTo>
                  <a:pt x="3209" y="1104"/>
                </a:lnTo>
                <a:lnTo>
                  <a:pt x="3191" y="1087"/>
                </a:lnTo>
                <a:lnTo>
                  <a:pt x="3182" y="1078"/>
                </a:lnTo>
                <a:lnTo>
                  <a:pt x="3172" y="1070"/>
                </a:lnTo>
                <a:lnTo>
                  <a:pt x="3149" y="1056"/>
                </a:lnTo>
                <a:lnTo>
                  <a:pt x="3125" y="1044"/>
                </a:lnTo>
                <a:lnTo>
                  <a:pt x="3098" y="1034"/>
                </a:lnTo>
                <a:lnTo>
                  <a:pt x="3070" y="1024"/>
                </a:lnTo>
                <a:lnTo>
                  <a:pt x="3040" y="1018"/>
                </a:lnTo>
                <a:lnTo>
                  <a:pt x="3009" y="1012"/>
                </a:lnTo>
                <a:lnTo>
                  <a:pt x="2976" y="1007"/>
                </a:lnTo>
                <a:lnTo>
                  <a:pt x="2908" y="1005"/>
                </a:lnTo>
                <a:lnTo>
                  <a:pt x="2857" y="1005"/>
                </a:lnTo>
                <a:lnTo>
                  <a:pt x="2816" y="1007"/>
                </a:lnTo>
                <a:lnTo>
                  <a:pt x="2754" y="1015"/>
                </a:lnTo>
                <a:lnTo>
                  <a:pt x="2747" y="1080"/>
                </a:lnTo>
                <a:lnTo>
                  <a:pt x="2745" y="1166"/>
                </a:lnTo>
                <a:lnTo>
                  <a:pt x="2745" y="1324"/>
                </a:lnTo>
                <a:lnTo>
                  <a:pt x="2791" y="1349"/>
                </a:lnTo>
                <a:lnTo>
                  <a:pt x="2818" y="1359"/>
                </a:lnTo>
                <a:lnTo>
                  <a:pt x="2849" y="1369"/>
                </a:lnTo>
                <a:lnTo>
                  <a:pt x="2882" y="1378"/>
                </a:lnTo>
                <a:lnTo>
                  <a:pt x="2918" y="1384"/>
                </a:lnTo>
                <a:lnTo>
                  <a:pt x="2959" y="1389"/>
                </a:lnTo>
                <a:lnTo>
                  <a:pt x="3004" y="1390"/>
                </a:lnTo>
                <a:close/>
                <a:moveTo>
                  <a:pt x="4387" y="1337"/>
                </a:moveTo>
                <a:lnTo>
                  <a:pt x="4438" y="1340"/>
                </a:lnTo>
                <a:lnTo>
                  <a:pt x="4485" y="1344"/>
                </a:lnTo>
                <a:lnTo>
                  <a:pt x="4528" y="1350"/>
                </a:lnTo>
                <a:lnTo>
                  <a:pt x="4565" y="1358"/>
                </a:lnTo>
                <a:lnTo>
                  <a:pt x="4600" y="1367"/>
                </a:lnTo>
                <a:lnTo>
                  <a:pt x="4630" y="1377"/>
                </a:lnTo>
                <a:lnTo>
                  <a:pt x="4657" y="1388"/>
                </a:lnTo>
                <a:lnTo>
                  <a:pt x="4680" y="1400"/>
                </a:lnTo>
                <a:lnTo>
                  <a:pt x="4700" y="1414"/>
                </a:lnTo>
                <a:lnTo>
                  <a:pt x="4716" y="1427"/>
                </a:lnTo>
                <a:lnTo>
                  <a:pt x="4730" y="1442"/>
                </a:lnTo>
                <a:lnTo>
                  <a:pt x="4740" y="1457"/>
                </a:lnTo>
                <a:lnTo>
                  <a:pt x="4753" y="1489"/>
                </a:lnTo>
                <a:lnTo>
                  <a:pt x="4757" y="1506"/>
                </a:lnTo>
                <a:lnTo>
                  <a:pt x="4758" y="1523"/>
                </a:lnTo>
                <a:lnTo>
                  <a:pt x="4756" y="1546"/>
                </a:lnTo>
                <a:lnTo>
                  <a:pt x="4748" y="1570"/>
                </a:lnTo>
                <a:lnTo>
                  <a:pt x="4736" y="1593"/>
                </a:lnTo>
                <a:lnTo>
                  <a:pt x="4721" y="1614"/>
                </a:lnTo>
                <a:lnTo>
                  <a:pt x="4700" y="1634"/>
                </a:lnTo>
                <a:lnTo>
                  <a:pt x="4676" y="1653"/>
                </a:lnTo>
                <a:lnTo>
                  <a:pt x="4648" y="1670"/>
                </a:lnTo>
                <a:lnTo>
                  <a:pt x="4617" y="1686"/>
                </a:lnTo>
                <a:lnTo>
                  <a:pt x="4583" y="1701"/>
                </a:lnTo>
                <a:lnTo>
                  <a:pt x="4545" y="1713"/>
                </a:lnTo>
                <a:lnTo>
                  <a:pt x="4505" y="1723"/>
                </a:lnTo>
                <a:lnTo>
                  <a:pt x="4462" y="1732"/>
                </a:lnTo>
                <a:lnTo>
                  <a:pt x="4416" y="1739"/>
                </a:lnTo>
                <a:lnTo>
                  <a:pt x="4368" y="1745"/>
                </a:lnTo>
                <a:lnTo>
                  <a:pt x="4318" y="1747"/>
                </a:lnTo>
                <a:lnTo>
                  <a:pt x="4266" y="1748"/>
                </a:lnTo>
                <a:lnTo>
                  <a:pt x="3913" y="1748"/>
                </a:lnTo>
                <a:lnTo>
                  <a:pt x="3702" y="1748"/>
                </a:lnTo>
                <a:lnTo>
                  <a:pt x="3707" y="1740"/>
                </a:lnTo>
                <a:lnTo>
                  <a:pt x="3712" y="1729"/>
                </a:lnTo>
                <a:lnTo>
                  <a:pt x="3717" y="1711"/>
                </a:lnTo>
                <a:lnTo>
                  <a:pt x="3723" y="1686"/>
                </a:lnTo>
                <a:lnTo>
                  <a:pt x="3727" y="1653"/>
                </a:lnTo>
                <a:lnTo>
                  <a:pt x="3731" y="1611"/>
                </a:lnTo>
                <a:lnTo>
                  <a:pt x="3732" y="1559"/>
                </a:lnTo>
                <a:lnTo>
                  <a:pt x="3735" y="1154"/>
                </a:lnTo>
                <a:lnTo>
                  <a:pt x="3734" y="1102"/>
                </a:lnTo>
                <a:lnTo>
                  <a:pt x="3731" y="1060"/>
                </a:lnTo>
                <a:lnTo>
                  <a:pt x="3725" y="1027"/>
                </a:lnTo>
                <a:lnTo>
                  <a:pt x="3719" y="1002"/>
                </a:lnTo>
                <a:lnTo>
                  <a:pt x="3707" y="972"/>
                </a:lnTo>
                <a:lnTo>
                  <a:pt x="3702" y="964"/>
                </a:lnTo>
                <a:lnTo>
                  <a:pt x="4012" y="964"/>
                </a:lnTo>
                <a:lnTo>
                  <a:pt x="4223" y="964"/>
                </a:lnTo>
                <a:lnTo>
                  <a:pt x="4272" y="965"/>
                </a:lnTo>
                <a:lnTo>
                  <a:pt x="4317" y="968"/>
                </a:lnTo>
                <a:lnTo>
                  <a:pt x="4361" y="971"/>
                </a:lnTo>
                <a:lnTo>
                  <a:pt x="4403" y="976"/>
                </a:lnTo>
                <a:lnTo>
                  <a:pt x="4442" y="983"/>
                </a:lnTo>
                <a:lnTo>
                  <a:pt x="4478" y="990"/>
                </a:lnTo>
                <a:lnTo>
                  <a:pt x="4541" y="1010"/>
                </a:lnTo>
                <a:lnTo>
                  <a:pt x="4569" y="1021"/>
                </a:lnTo>
                <a:lnTo>
                  <a:pt x="4592" y="1035"/>
                </a:lnTo>
                <a:lnTo>
                  <a:pt x="4614" y="1048"/>
                </a:lnTo>
                <a:lnTo>
                  <a:pt x="4623" y="1056"/>
                </a:lnTo>
                <a:lnTo>
                  <a:pt x="4631" y="1064"/>
                </a:lnTo>
                <a:lnTo>
                  <a:pt x="4645" y="1081"/>
                </a:lnTo>
                <a:lnTo>
                  <a:pt x="4655" y="1099"/>
                </a:lnTo>
                <a:lnTo>
                  <a:pt x="4660" y="1120"/>
                </a:lnTo>
                <a:lnTo>
                  <a:pt x="4663" y="1140"/>
                </a:lnTo>
                <a:lnTo>
                  <a:pt x="4662" y="1162"/>
                </a:lnTo>
                <a:lnTo>
                  <a:pt x="4657" y="1182"/>
                </a:lnTo>
                <a:lnTo>
                  <a:pt x="4650" y="1201"/>
                </a:lnTo>
                <a:lnTo>
                  <a:pt x="4640" y="1219"/>
                </a:lnTo>
                <a:lnTo>
                  <a:pt x="4629" y="1234"/>
                </a:lnTo>
                <a:lnTo>
                  <a:pt x="4614" y="1249"/>
                </a:lnTo>
                <a:lnTo>
                  <a:pt x="4598" y="1263"/>
                </a:lnTo>
                <a:lnTo>
                  <a:pt x="4580" y="1275"/>
                </a:lnTo>
                <a:lnTo>
                  <a:pt x="4539" y="1297"/>
                </a:lnTo>
                <a:lnTo>
                  <a:pt x="4516" y="1305"/>
                </a:lnTo>
                <a:lnTo>
                  <a:pt x="4493" y="1313"/>
                </a:lnTo>
                <a:lnTo>
                  <a:pt x="4442" y="1326"/>
                </a:lnTo>
                <a:lnTo>
                  <a:pt x="4387" y="1337"/>
                </a:lnTo>
                <a:close/>
                <a:moveTo>
                  <a:pt x="3983" y="1155"/>
                </a:moveTo>
                <a:lnTo>
                  <a:pt x="3983" y="1299"/>
                </a:lnTo>
                <a:lnTo>
                  <a:pt x="4027" y="1314"/>
                </a:lnTo>
                <a:lnTo>
                  <a:pt x="4052" y="1319"/>
                </a:lnTo>
                <a:lnTo>
                  <a:pt x="4077" y="1324"/>
                </a:lnTo>
                <a:lnTo>
                  <a:pt x="4132" y="1330"/>
                </a:lnTo>
                <a:lnTo>
                  <a:pt x="4197" y="1332"/>
                </a:lnTo>
                <a:lnTo>
                  <a:pt x="4223" y="1331"/>
                </a:lnTo>
                <a:lnTo>
                  <a:pt x="4248" y="1329"/>
                </a:lnTo>
                <a:lnTo>
                  <a:pt x="4293" y="1321"/>
                </a:lnTo>
                <a:lnTo>
                  <a:pt x="4315" y="1315"/>
                </a:lnTo>
                <a:lnTo>
                  <a:pt x="4334" y="1307"/>
                </a:lnTo>
                <a:lnTo>
                  <a:pt x="4352" y="1299"/>
                </a:lnTo>
                <a:lnTo>
                  <a:pt x="4368" y="1290"/>
                </a:lnTo>
                <a:lnTo>
                  <a:pt x="4395" y="1270"/>
                </a:lnTo>
                <a:lnTo>
                  <a:pt x="4416" y="1246"/>
                </a:lnTo>
                <a:lnTo>
                  <a:pt x="4423" y="1232"/>
                </a:lnTo>
                <a:lnTo>
                  <a:pt x="4429" y="1219"/>
                </a:lnTo>
                <a:lnTo>
                  <a:pt x="4431" y="1205"/>
                </a:lnTo>
                <a:lnTo>
                  <a:pt x="4433" y="1190"/>
                </a:lnTo>
                <a:lnTo>
                  <a:pt x="4431" y="1165"/>
                </a:lnTo>
                <a:lnTo>
                  <a:pt x="4427" y="1141"/>
                </a:lnTo>
                <a:lnTo>
                  <a:pt x="4420" y="1121"/>
                </a:lnTo>
                <a:lnTo>
                  <a:pt x="4410" y="1103"/>
                </a:lnTo>
                <a:lnTo>
                  <a:pt x="4396" y="1086"/>
                </a:lnTo>
                <a:lnTo>
                  <a:pt x="4382" y="1072"/>
                </a:lnTo>
                <a:lnTo>
                  <a:pt x="4363" y="1060"/>
                </a:lnTo>
                <a:lnTo>
                  <a:pt x="4343" y="1049"/>
                </a:lnTo>
                <a:lnTo>
                  <a:pt x="4320" y="1040"/>
                </a:lnTo>
                <a:lnTo>
                  <a:pt x="4297" y="1034"/>
                </a:lnTo>
                <a:lnTo>
                  <a:pt x="4270" y="1028"/>
                </a:lnTo>
                <a:lnTo>
                  <a:pt x="4242" y="1023"/>
                </a:lnTo>
                <a:lnTo>
                  <a:pt x="4181" y="1018"/>
                </a:lnTo>
                <a:lnTo>
                  <a:pt x="4113" y="1015"/>
                </a:lnTo>
                <a:lnTo>
                  <a:pt x="4051" y="1019"/>
                </a:lnTo>
                <a:lnTo>
                  <a:pt x="3992" y="1027"/>
                </a:lnTo>
                <a:lnTo>
                  <a:pt x="3985" y="1080"/>
                </a:lnTo>
                <a:lnTo>
                  <a:pt x="3983" y="1155"/>
                </a:lnTo>
                <a:close/>
                <a:moveTo>
                  <a:pt x="4231" y="1697"/>
                </a:moveTo>
                <a:lnTo>
                  <a:pt x="4285" y="1695"/>
                </a:lnTo>
                <a:lnTo>
                  <a:pt x="4336" y="1691"/>
                </a:lnTo>
                <a:lnTo>
                  <a:pt x="4380" y="1680"/>
                </a:lnTo>
                <a:lnTo>
                  <a:pt x="4401" y="1673"/>
                </a:lnTo>
                <a:lnTo>
                  <a:pt x="4420" y="1667"/>
                </a:lnTo>
                <a:lnTo>
                  <a:pt x="4451" y="1646"/>
                </a:lnTo>
                <a:lnTo>
                  <a:pt x="4464" y="1635"/>
                </a:lnTo>
                <a:lnTo>
                  <a:pt x="4475" y="1621"/>
                </a:lnTo>
                <a:lnTo>
                  <a:pt x="4484" y="1607"/>
                </a:lnTo>
                <a:lnTo>
                  <a:pt x="4489" y="1590"/>
                </a:lnTo>
                <a:lnTo>
                  <a:pt x="4494" y="1571"/>
                </a:lnTo>
                <a:lnTo>
                  <a:pt x="4495" y="1551"/>
                </a:lnTo>
                <a:lnTo>
                  <a:pt x="4494" y="1536"/>
                </a:lnTo>
                <a:lnTo>
                  <a:pt x="4492" y="1521"/>
                </a:lnTo>
                <a:lnTo>
                  <a:pt x="4487" y="1509"/>
                </a:lnTo>
                <a:lnTo>
                  <a:pt x="4481" y="1495"/>
                </a:lnTo>
                <a:lnTo>
                  <a:pt x="4465" y="1472"/>
                </a:lnTo>
                <a:lnTo>
                  <a:pt x="4455" y="1461"/>
                </a:lnTo>
                <a:lnTo>
                  <a:pt x="4444" y="1451"/>
                </a:lnTo>
                <a:lnTo>
                  <a:pt x="4417" y="1433"/>
                </a:lnTo>
                <a:lnTo>
                  <a:pt x="4387" y="1417"/>
                </a:lnTo>
                <a:lnTo>
                  <a:pt x="4353" y="1403"/>
                </a:lnTo>
                <a:lnTo>
                  <a:pt x="4316" y="1392"/>
                </a:lnTo>
                <a:lnTo>
                  <a:pt x="4276" y="1382"/>
                </a:lnTo>
                <a:lnTo>
                  <a:pt x="4234" y="1374"/>
                </a:lnTo>
                <a:lnTo>
                  <a:pt x="4192" y="1368"/>
                </a:lnTo>
                <a:lnTo>
                  <a:pt x="4149" y="1364"/>
                </a:lnTo>
                <a:lnTo>
                  <a:pt x="4106" y="1360"/>
                </a:lnTo>
                <a:lnTo>
                  <a:pt x="4063" y="1359"/>
                </a:lnTo>
                <a:lnTo>
                  <a:pt x="3983" y="1359"/>
                </a:lnTo>
                <a:lnTo>
                  <a:pt x="3983" y="1559"/>
                </a:lnTo>
                <a:lnTo>
                  <a:pt x="3984" y="1611"/>
                </a:lnTo>
                <a:lnTo>
                  <a:pt x="3987" y="1653"/>
                </a:lnTo>
                <a:lnTo>
                  <a:pt x="4032" y="1670"/>
                </a:lnTo>
                <a:lnTo>
                  <a:pt x="4060" y="1677"/>
                </a:lnTo>
                <a:lnTo>
                  <a:pt x="4088" y="1684"/>
                </a:lnTo>
                <a:lnTo>
                  <a:pt x="4120" y="1689"/>
                </a:lnTo>
                <a:lnTo>
                  <a:pt x="4155" y="1694"/>
                </a:lnTo>
                <a:lnTo>
                  <a:pt x="4191" y="1696"/>
                </a:lnTo>
                <a:lnTo>
                  <a:pt x="4231" y="1697"/>
                </a:lnTo>
                <a:close/>
                <a:moveTo>
                  <a:pt x="5855" y="964"/>
                </a:moveTo>
                <a:lnTo>
                  <a:pt x="5852" y="970"/>
                </a:lnTo>
                <a:lnTo>
                  <a:pt x="5844" y="992"/>
                </a:lnTo>
                <a:lnTo>
                  <a:pt x="5834" y="1031"/>
                </a:lnTo>
                <a:lnTo>
                  <a:pt x="5829" y="1061"/>
                </a:lnTo>
                <a:lnTo>
                  <a:pt x="5827" y="1097"/>
                </a:lnTo>
                <a:lnTo>
                  <a:pt x="5827" y="1155"/>
                </a:lnTo>
                <a:lnTo>
                  <a:pt x="5827" y="1305"/>
                </a:lnTo>
                <a:lnTo>
                  <a:pt x="5826" y="1347"/>
                </a:lnTo>
                <a:lnTo>
                  <a:pt x="5822" y="1388"/>
                </a:lnTo>
                <a:lnTo>
                  <a:pt x="5816" y="1430"/>
                </a:lnTo>
                <a:lnTo>
                  <a:pt x="5807" y="1470"/>
                </a:lnTo>
                <a:lnTo>
                  <a:pt x="5793" y="1509"/>
                </a:lnTo>
                <a:lnTo>
                  <a:pt x="5776" y="1548"/>
                </a:lnTo>
                <a:lnTo>
                  <a:pt x="5767" y="1566"/>
                </a:lnTo>
                <a:lnTo>
                  <a:pt x="5756" y="1584"/>
                </a:lnTo>
                <a:lnTo>
                  <a:pt x="5732" y="1618"/>
                </a:lnTo>
                <a:lnTo>
                  <a:pt x="5702" y="1650"/>
                </a:lnTo>
                <a:lnTo>
                  <a:pt x="5669" y="1678"/>
                </a:lnTo>
                <a:lnTo>
                  <a:pt x="5651" y="1691"/>
                </a:lnTo>
                <a:lnTo>
                  <a:pt x="5631" y="1703"/>
                </a:lnTo>
                <a:lnTo>
                  <a:pt x="5588" y="1725"/>
                </a:lnTo>
                <a:lnTo>
                  <a:pt x="5565" y="1734"/>
                </a:lnTo>
                <a:lnTo>
                  <a:pt x="5540" y="1742"/>
                </a:lnTo>
                <a:lnTo>
                  <a:pt x="5486" y="1754"/>
                </a:lnTo>
                <a:lnTo>
                  <a:pt x="5427" y="1762"/>
                </a:lnTo>
                <a:lnTo>
                  <a:pt x="5394" y="1764"/>
                </a:lnTo>
                <a:lnTo>
                  <a:pt x="5361" y="1765"/>
                </a:lnTo>
                <a:lnTo>
                  <a:pt x="5296" y="1763"/>
                </a:lnTo>
                <a:lnTo>
                  <a:pt x="5236" y="1759"/>
                </a:lnTo>
                <a:lnTo>
                  <a:pt x="5181" y="1750"/>
                </a:lnTo>
                <a:lnTo>
                  <a:pt x="5130" y="1738"/>
                </a:lnTo>
                <a:lnTo>
                  <a:pt x="5083" y="1722"/>
                </a:lnTo>
                <a:lnTo>
                  <a:pt x="5041" y="1704"/>
                </a:lnTo>
                <a:lnTo>
                  <a:pt x="5003" y="1683"/>
                </a:lnTo>
                <a:lnTo>
                  <a:pt x="4970" y="1658"/>
                </a:lnTo>
                <a:lnTo>
                  <a:pt x="4940" y="1629"/>
                </a:lnTo>
                <a:lnTo>
                  <a:pt x="4917" y="1599"/>
                </a:lnTo>
                <a:lnTo>
                  <a:pt x="4895" y="1563"/>
                </a:lnTo>
                <a:lnTo>
                  <a:pt x="4879" y="1527"/>
                </a:lnTo>
                <a:lnTo>
                  <a:pt x="4867" y="1486"/>
                </a:lnTo>
                <a:lnTo>
                  <a:pt x="4862" y="1466"/>
                </a:lnTo>
                <a:lnTo>
                  <a:pt x="4858" y="1443"/>
                </a:lnTo>
                <a:lnTo>
                  <a:pt x="4853" y="1398"/>
                </a:lnTo>
                <a:lnTo>
                  <a:pt x="4853" y="1349"/>
                </a:lnTo>
                <a:lnTo>
                  <a:pt x="4858" y="1155"/>
                </a:lnTo>
                <a:lnTo>
                  <a:pt x="4857" y="1104"/>
                </a:lnTo>
                <a:lnTo>
                  <a:pt x="4854" y="1063"/>
                </a:lnTo>
                <a:lnTo>
                  <a:pt x="4850" y="1030"/>
                </a:lnTo>
                <a:lnTo>
                  <a:pt x="4844" y="1004"/>
                </a:lnTo>
                <a:lnTo>
                  <a:pt x="4838" y="986"/>
                </a:lnTo>
                <a:lnTo>
                  <a:pt x="4834" y="973"/>
                </a:lnTo>
                <a:lnTo>
                  <a:pt x="4828" y="964"/>
                </a:lnTo>
                <a:lnTo>
                  <a:pt x="5143" y="964"/>
                </a:lnTo>
                <a:lnTo>
                  <a:pt x="5139" y="973"/>
                </a:lnTo>
                <a:lnTo>
                  <a:pt x="5134" y="986"/>
                </a:lnTo>
                <a:lnTo>
                  <a:pt x="5129" y="1004"/>
                </a:lnTo>
                <a:lnTo>
                  <a:pt x="5120" y="1063"/>
                </a:lnTo>
                <a:lnTo>
                  <a:pt x="5116" y="1104"/>
                </a:lnTo>
                <a:lnTo>
                  <a:pt x="5115" y="1155"/>
                </a:lnTo>
                <a:lnTo>
                  <a:pt x="5116" y="1382"/>
                </a:lnTo>
                <a:lnTo>
                  <a:pt x="5118" y="1437"/>
                </a:lnTo>
                <a:lnTo>
                  <a:pt x="5126" y="1493"/>
                </a:lnTo>
                <a:lnTo>
                  <a:pt x="5133" y="1519"/>
                </a:lnTo>
                <a:lnTo>
                  <a:pt x="5142" y="1545"/>
                </a:lnTo>
                <a:lnTo>
                  <a:pt x="5154" y="1569"/>
                </a:lnTo>
                <a:lnTo>
                  <a:pt x="5168" y="1592"/>
                </a:lnTo>
                <a:lnTo>
                  <a:pt x="5184" y="1613"/>
                </a:lnTo>
                <a:lnTo>
                  <a:pt x="5203" y="1633"/>
                </a:lnTo>
                <a:lnTo>
                  <a:pt x="5226" y="1650"/>
                </a:lnTo>
                <a:lnTo>
                  <a:pt x="5252" y="1663"/>
                </a:lnTo>
                <a:lnTo>
                  <a:pt x="5283" y="1676"/>
                </a:lnTo>
                <a:lnTo>
                  <a:pt x="5316" y="1684"/>
                </a:lnTo>
                <a:lnTo>
                  <a:pt x="5353" y="1689"/>
                </a:lnTo>
                <a:lnTo>
                  <a:pt x="5394" y="1692"/>
                </a:lnTo>
                <a:lnTo>
                  <a:pt x="5442" y="1689"/>
                </a:lnTo>
                <a:lnTo>
                  <a:pt x="5485" y="1684"/>
                </a:lnTo>
                <a:lnTo>
                  <a:pt x="5505" y="1679"/>
                </a:lnTo>
                <a:lnTo>
                  <a:pt x="5524" y="1673"/>
                </a:lnTo>
                <a:lnTo>
                  <a:pt x="5542" y="1668"/>
                </a:lnTo>
                <a:lnTo>
                  <a:pt x="5559" y="1660"/>
                </a:lnTo>
                <a:lnTo>
                  <a:pt x="5576" y="1652"/>
                </a:lnTo>
                <a:lnTo>
                  <a:pt x="5592" y="1644"/>
                </a:lnTo>
                <a:lnTo>
                  <a:pt x="5621" y="1624"/>
                </a:lnTo>
                <a:lnTo>
                  <a:pt x="5646" y="1601"/>
                </a:lnTo>
                <a:lnTo>
                  <a:pt x="5668" y="1576"/>
                </a:lnTo>
                <a:lnTo>
                  <a:pt x="5688" y="1548"/>
                </a:lnTo>
                <a:lnTo>
                  <a:pt x="5703" y="1517"/>
                </a:lnTo>
                <a:lnTo>
                  <a:pt x="5717" y="1484"/>
                </a:lnTo>
                <a:lnTo>
                  <a:pt x="5727" y="1449"/>
                </a:lnTo>
                <a:lnTo>
                  <a:pt x="5736" y="1411"/>
                </a:lnTo>
                <a:lnTo>
                  <a:pt x="5742" y="1373"/>
                </a:lnTo>
                <a:lnTo>
                  <a:pt x="5745" y="1333"/>
                </a:lnTo>
                <a:lnTo>
                  <a:pt x="5746" y="1291"/>
                </a:lnTo>
                <a:lnTo>
                  <a:pt x="5746" y="1246"/>
                </a:lnTo>
                <a:lnTo>
                  <a:pt x="5748" y="1154"/>
                </a:lnTo>
                <a:lnTo>
                  <a:pt x="5746" y="1102"/>
                </a:lnTo>
                <a:lnTo>
                  <a:pt x="5743" y="1060"/>
                </a:lnTo>
                <a:lnTo>
                  <a:pt x="5733" y="1002"/>
                </a:lnTo>
                <a:lnTo>
                  <a:pt x="5722" y="972"/>
                </a:lnTo>
                <a:lnTo>
                  <a:pt x="5717" y="964"/>
                </a:lnTo>
                <a:lnTo>
                  <a:pt x="5855" y="964"/>
                </a:lnTo>
                <a:close/>
                <a:moveTo>
                  <a:pt x="7015" y="1559"/>
                </a:moveTo>
                <a:lnTo>
                  <a:pt x="7016" y="1601"/>
                </a:lnTo>
                <a:lnTo>
                  <a:pt x="7018" y="1637"/>
                </a:lnTo>
                <a:lnTo>
                  <a:pt x="7022" y="1667"/>
                </a:lnTo>
                <a:lnTo>
                  <a:pt x="7026" y="1692"/>
                </a:lnTo>
                <a:lnTo>
                  <a:pt x="7086" y="1748"/>
                </a:lnTo>
                <a:lnTo>
                  <a:pt x="7048" y="1748"/>
                </a:lnTo>
                <a:lnTo>
                  <a:pt x="6899" y="1748"/>
                </a:lnTo>
                <a:lnTo>
                  <a:pt x="6726" y="1748"/>
                </a:lnTo>
                <a:lnTo>
                  <a:pt x="6402" y="1427"/>
                </a:lnTo>
                <a:lnTo>
                  <a:pt x="6087" y="1115"/>
                </a:lnTo>
                <a:lnTo>
                  <a:pt x="6085" y="1155"/>
                </a:lnTo>
                <a:lnTo>
                  <a:pt x="6085" y="1559"/>
                </a:lnTo>
                <a:lnTo>
                  <a:pt x="6088" y="1611"/>
                </a:lnTo>
                <a:lnTo>
                  <a:pt x="6091" y="1653"/>
                </a:lnTo>
                <a:lnTo>
                  <a:pt x="6097" y="1686"/>
                </a:lnTo>
                <a:lnTo>
                  <a:pt x="6102" y="1711"/>
                </a:lnTo>
                <a:lnTo>
                  <a:pt x="6114" y="1740"/>
                </a:lnTo>
                <a:lnTo>
                  <a:pt x="6119" y="1748"/>
                </a:lnTo>
                <a:lnTo>
                  <a:pt x="5971" y="1748"/>
                </a:lnTo>
                <a:lnTo>
                  <a:pt x="5975" y="1740"/>
                </a:lnTo>
                <a:lnTo>
                  <a:pt x="5988" y="1711"/>
                </a:lnTo>
                <a:lnTo>
                  <a:pt x="5994" y="1686"/>
                </a:lnTo>
                <a:lnTo>
                  <a:pt x="5999" y="1653"/>
                </a:lnTo>
                <a:lnTo>
                  <a:pt x="6002" y="1634"/>
                </a:lnTo>
                <a:lnTo>
                  <a:pt x="6003" y="1611"/>
                </a:lnTo>
                <a:lnTo>
                  <a:pt x="6004" y="1559"/>
                </a:lnTo>
                <a:lnTo>
                  <a:pt x="6007" y="1154"/>
                </a:lnTo>
                <a:lnTo>
                  <a:pt x="6005" y="1083"/>
                </a:lnTo>
                <a:lnTo>
                  <a:pt x="5998" y="1032"/>
                </a:lnTo>
                <a:lnTo>
                  <a:pt x="5956" y="994"/>
                </a:lnTo>
                <a:lnTo>
                  <a:pt x="5921" y="964"/>
                </a:lnTo>
                <a:lnTo>
                  <a:pt x="6268" y="964"/>
                </a:lnTo>
                <a:lnTo>
                  <a:pt x="6932" y="1601"/>
                </a:lnTo>
                <a:lnTo>
                  <a:pt x="6933" y="1559"/>
                </a:lnTo>
                <a:lnTo>
                  <a:pt x="6937" y="1154"/>
                </a:lnTo>
                <a:lnTo>
                  <a:pt x="6935" y="1102"/>
                </a:lnTo>
                <a:lnTo>
                  <a:pt x="6931" y="1060"/>
                </a:lnTo>
                <a:lnTo>
                  <a:pt x="6925" y="1027"/>
                </a:lnTo>
                <a:lnTo>
                  <a:pt x="6920" y="1002"/>
                </a:lnTo>
                <a:lnTo>
                  <a:pt x="6908" y="972"/>
                </a:lnTo>
                <a:lnTo>
                  <a:pt x="6903" y="964"/>
                </a:lnTo>
                <a:lnTo>
                  <a:pt x="7048" y="964"/>
                </a:lnTo>
                <a:lnTo>
                  <a:pt x="7043" y="972"/>
                </a:lnTo>
                <a:lnTo>
                  <a:pt x="7032" y="1002"/>
                </a:lnTo>
                <a:lnTo>
                  <a:pt x="7025" y="1027"/>
                </a:lnTo>
                <a:lnTo>
                  <a:pt x="7020" y="1060"/>
                </a:lnTo>
                <a:lnTo>
                  <a:pt x="7018" y="1080"/>
                </a:lnTo>
                <a:lnTo>
                  <a:pt x="7016" y="1103"/>
                </a:lnTo>
                <a:lnTo>
                  <a:pt x="7015" y="1155"/>
                </a:lnTo>
                <a:lnTo>
                  <a:pt x="7015" y="1559"/>
                </a:lnTo>
                <a:close/>
                <a:moveTo>
                  <a:pt x="7750" y="964"/>
                </a:moveTo>
                <a:lnTo>
                  <a:pt x="7855" y="969"/>
                </a:lnTo>
                <a:lnTo>
                  <a:pt x="7905" y="973"/>
                </a:lnTo>
                <a:lnTo>
                  <a:pt x="7955" y="981"/>
                </a:lnTo>
                <a:lnTo>
                  <a:pt x="8002" y="990"/>
                </a:lnTo>
                <a:lnTo>
                  <a:pt x="8047" y="1003"/>
                </a:lnTo>
                <a:lnTo>
                  <a:pt x="8090" y="1018"/>
                </a:lnTo>
                <a:lnTo>
                  <a:pt x="8129" y="1036"/>
                </a:lnTo>
                <a:lnTo>
                  <a:pt x="8166" y="1056"/>
                </a:lnTo>
                <a:lnTo>
                  <a:pt x="8183" y="1068"/>
                </a:lnTo>
                <a:lnTo>
                  <a:pt x="8199" y="1079"/>
                </a:lnTo>
                <a:lnTo>
                  <a:pt x="8227" y="1106"/>
                </a:lnTo>
                <a:lnTo>
                  <a:pt x="8240" y="1120"/>
                </a:lnTo>
                <a:lnTo>
                  <a:pt x="8252" y="1136"/>
                </a:lnTo>
                <a:lnTo>
                  <a:pt x="8271" y="1169"/>
                </a:lnTo>
                <a:lnTo>
                  <a:pt x="8286" y="1205"/>
                </a:lnTo>
                <a:lnTo>
                  <a:pt x="8294" y="1246"/>
                </a:lnTo>
                <a:lnTo>
                  <a:pt x="8296" y="1267"/>
                </a:lnTo>
                <a:lnTo>
                  <a:pt x="8297" y="1289"/>
                </a:lnTo>
                <a:lnTo>
                  <a:pt x="8295" y="1333"/>
                </a:lnTo>
                <a:lnTo>
                  <a:pt x="8291" y="1355"/>
                </a:lnTo>
                <a:lnTo>
                  <a:pt x="8287" y="1376"/>
                </a:lnTo>
                <a:lnTo>
                  <a:pt x="8274" y="1418"/>
                </a:lnTo>
                <a:lnTo>
                  <a:pt x="8257" y="1460"/>
                </a:lnTo>
                <a:lnTo>
                  <a:pt x="8246" y="1481"/>
                </a:lnTo>
                <a:lnTo>
                  <a:pt x="8235" y="1500"/>
                </a:lnTo>
                <a:lnTo>
                  <a:pt x="8208" y="1537"/>
                </a:lnTo>
                <a:lnTo>
                  <a:pt x="8176" y="1574"/>
                </a:lnTo>
                <a:lnTo>
                  <a:pt x="8138" y="1608"/>
                </a:lnTo>
                <a:lnTo>
                  <a:pt x="8118" y="1622"/>
                </a:lnTo>
                <a:lnTo>
                  <a:pt x="8098" y="1638"/>
                </a:lnTo>
                <a:lnTo>
                  <a:pt x="8075" y="1652"/>
                </a:lnTo>
                <a:lnTo>
                  <a:pt x="8051" y="1666"/>
                </a:lnTo>
                <a:lnTo>
                  <a:pt x="8026" y="1678"/>
                </a:lnTo>
                <a:lnTo>
                  <a:pt x="8000" y="1691"/>
                </a:lnTo>
                <a:lnTo>
                  <a:pt x="7973" y="1701"/>
                </a:lnTo>
                <a:lnTo>
                  <a:pt x="7945" y="1711"/>
                </a:lnTo>
                <a:lnTo>
                  <a:pt x="7886" y="1727"/>
                </a:lnTo>
                <a:lnTo>
                  <a:pt x="7821" y="1739"/>
                </a:lnTo>
                <a:lnTo>
                  <a:pt x="7753" y="1747"/>
                </a:lnTo>
                <a:lnTo>
                  <a:pt x="7717" y="1750"/>
                </a:lnTo>
                <a:lnTo>
                  <a:pt x="7679" y="1750"/>
                </a:lnTo>
                <a:lnTo>
                  <a:pt x="7513" y="1750"/>
                </a:lnTo>
                <a:lnTo>
                  <a:pt x="7203" y="1750"/>
                </a:lnTo>
                <a:lnTo>
                  <a:pt x="7208" y="1742"/>
                </a:lnTo>
                <a:lnTo>
                  <a:pt x="7212" y="1730"/>
                </a:lnTo>
                <a:lnTo>
                  <a:pt x="7218" y="1712"/>
                </a:lnTo>
                <a:lnTo>
                  <a:pt x="7224" y="1687"/>
                </a:lnTo>
                <a:lnTo>
                  <a:pt x="7228" y="1654"/>
                </a:lnTo>
                <a:lnTo>
                  <a:pt x="7232" y="1611"/>
                </a:lnTo>
                <a:lnTo>
                  <a:pt x="7233" y="1559"/>
                </a:lnTo>
                <a:lnTo>
                  <a:pt x="7236" y="1154"/>
                </a:lnTo>
                <a:lnTo>
                  <a:pt x="7235" y="1102"/>
                </a:lnTo>
                <a:lnTo>
                  <a:pt x="7232" y="1060"/>
                </a:lnTo>
                <a:lnTo>
                  <a:pt x="7226" y="1027"/>
                </a:lnTo>
                <a:lnTo>
                  <a:pt x="7219" y="1002"/>
                </a:lnTo>
                <a:lnTo>
                  <a:pt x="7208" y="972"/>
                </a:lnTo>
                <a:lnTo>
                  <a:pt x="7203" y="964"/>
                </a:lnTo>
                <a:lnTo>
                  <a:pt x="7513" y="964"/>
                </a:lnTo>
                <a:lnTo>
                  <a:pt x="7750" y="964"/>
                </a:lnTo>
                <a:close/>
                <a:moveTo>
                  <a:pt x="7712" y="1703"/>
                </a:moveTo>
                <a:lnTo>
                  <a:pt x="7753" y="1701"/>
                </a:lnTo>
                <a:lnTo>
                  <a:pt x="7792" y="1696"/>
                </a:lnTo>
                <a:lnTo>
                  <a:pt x="7827" y="1688"/>
                </a:lnTo>
                <a:lnTo>
                  <a:pt x="7860" y="1678"/>
                </a:lnTo>
                <a:lnTo>
                  <a:pt x="7889" y="1664"/>
                </a:lnTo>
                <a:lnTo>
                  <a:pt x="7915" y="1649"/>
                </a:lnTo>
                <a:lnTo>
                  <a:pt x="7940" y="1629"/>
                </a:lnTo>
                <a:lnTo>
                  <a:pt x="7962" y="1609"/>
                </a:lnTo>
                <a:lnTo>
                  <a:pt x="7980" y="1585"/>
                </a:lnTo>
                <a:lnTo>
                  <a:pt x="7996" y="1560"/>
                </a:lnTo>
                <a:lnTo>
                  <a:pt x="8009" y="1533"/>
                </a:lnTo>
                <a:lnTo>
                  <a:pt x="8021" y="1503"/>
                </a:lnTo>
                <a:lnTo>
                  <a:pt x="8030" y="1473"/>
                </a:lnTo>
                <a:lnTo>
                  <a:pt x="8035" y="1440"/>
                </a:lnTo>
                <a:lnTo>
                  <a:pt x="8039" y="1407"/>
                </a:lnTo>
                <a:lnTo>
                  <a:pt x="8040" y="1371"/>
                </a:lnTo>
                <a:lnTo>
                  <a:pt x="8038" y="1325"/>
                </a:lnTo>
                <a:lnTo>
                  <a:pt x="8032" y="1283"/>
                </a:lnTo>
                <a:lnTo>
                  <a:pt x="8027" y="1264"/>
                </a:lnTo>
                <a:lnTo>
                  <a:pt x="8022" y="1245"/>
                </a:lnTo>
                <a:lnTo>
                  <a:pt x="8015" y="1226"/>
                </a:lnTo>
                <a:lnTo>
                  <a:pt x="8008" y="1209"/>
                </a:lnTo>
                <a:lnTo>
                  <a:pt x="8000" y="1194"/>
                </a:lnTo>
                <a:lnTo>
                  <a:pt x="7991" y="1178"/>
                </a:lnTo>
                <a:lnTo>
                  <a:pt x="7982" y="1163"/>
                </a:lnTo>
                <a:lnTo>
                  <a:pt x="7972" y="1148"/>
                </a:lnTo>
                <a:lnTo>
                  <a:pt x="7949" y="1122"/>
                </a:lnTo>
                <a:lnTo>
                  <a:pt x="7923" y="1099"/>
                </a:lnTo>
                <a:lnTo>
                  <a:pt x="7896" y="1079"/>
                </a:lnTo>
                <a:lnTo>
                  <a:pt x="7866" y="1062"/>
                </a:lnTo>
                <a:lnTo>
                  <a:pt x="7835" y="1048"/>
                </a:lnTo>
                <a:lnTo>
                  <a:pt x="7802" y="1036"/>
                </a:lnTo>
                <a:lnTo>
                  <a:pt x="7767" y="1027"/>
                </a:lnTo>
                <a:lnTo>
                  <a:pt x="7731" y="1021"/>
                </a:lnTo>
                <a:lnTo>
                  <a:pt x="7695" y="1018"/>
                </a:lnTo>
                <a:lnTo>
                  <a:pt x="7658" y="1015"/>
                </a:lnTo>
                <a:lnTo>
                  <a:pt x="7620" y="1015"/>
                </a:lnTo>
                <a:lnTo>
                  <a:pt x="7580" y="1019"/>
                </a:lnTo>
                <a:lnTo>
                  <a:pt x="7535" y="1026"/>
                </a:lnTo>
                <a:lnTo>
                  <a:pt x="7490" y="1037"/>
                </a:lnTo>
                <a:lnTo>
                  <a:pt x="7484" y="1087"/>
                </a:lnTo>
                <a:lnTo>
                  <a:pt x="7482" y="1155"/>
                </a:lnTo>
                <a:lnTo>
                  <a:pt x="7482" y="1559"/>
                </a:lnTo>
                <a:lnTo>
                  <a:pt x="7483" y="1608"/>
                </a:lnTo>
                <a:lnTo>
                  <a:pt x="7487" y="1647"/>
                </a:lnTo>
                <a:lnTo>
                  <a:pt x="7507" y="1660"/>
                </a:lnTo>
                <a:lnTo>
                  <a:pt x="7530" y="1670"/>
                </a:lnTo>
                <a:lnTo>
                  <a:pt x="7553" y="1679"/>
                </a:lnTo>
                <a:lnTo>
                  <a:pt x="7580" y="1687"/>
                </a:lnTo>
                <a:lnTo>
                  <a:pt x="7609" y="1694"/>
                </a:lnTo>
                <a:lnTo>
                  <a:pt x="7640" y="1698"/>
                </a:lnTo>
                <a:lnTo>
                  <a:pt x="7675" y="1702"/>
                </a:lnTo>
                <a:lnTo>
                  <a:pt x="7712" y="1703"/>
                </a:lnTo>
                <a:close/>
                <a:moveTo>
                  <a:pt x="8688" y="1697"/>
                </a:moveTo>
                <a:lnTo>
                  <a:pt x="8840" y="1698"/>
                </a:lnTo>
                <a:lnTo>
                  <a:pt x="8966" y="1698"/>
                </a:lnTo>
                <a:lnTo>
                  <a:pt x="9020" y="1696"/>
                </a:lnTo>
                <a:lnTo>
                  <a:pt x="9069" y="1693"/>
                </a:lnTo>
                <a:lnTo>
                  <a:pt x="9113" y="1687"/>
                </a:lnTo>
                <a:lnTo>
                  <a:pt x="9153" y="1678"/>
                </a:lnTo>
                <a:lnTo>
                  <a:pt x="9190" y="1667"/>
                </a:lnTo>
                <a:lnTo>
                  <a:pt x="9224" y="1652"/>
                </a:lnTo>
                <a:lnTo>
                  <a:pt x="9256" y="1633"/>
                </a:lnTo>
                <a:lnTo>
                  <a:pt x="9286" y="1609"/>
                </a:lnTo>
                <a:lnTo>
                  <a:pt x="9315" y="1580"/>
                </a:lnTo>
                <a:lnTo>
                  <a:pt x="9344" y="1546"/>
                </a:lnTo>
                <a:lnTo>
                  <a:pt x="9372" y="1507"/>
                </a:lnTo>
                <a:lnTo>
                  <a:pt x="9401" y="1460"/>
                </a:lnTo>
                <a:lnTo>
                  <a:pt x="9442" y="1465"/>
                </a:lnTo>
                <a:lnTo>
                  <a:pt x="9393" y="1753"/>
                </a:lnTo>
                <a:lnTo>
                  <a:pt x="8897" y="1751"/>
                </a:lnTo>
                <a:lnTo>
                  <a:pt x="8400" y="1748"/>
                </a:lnTo>
                <a:lnTo>
                  <a:pt x="8405" y="1740"/>
                </a:lnTo>
                <a:lnTo>
                  <a:pt x="8414" y="1711"/>
                </a:lnTo>
                <a:lnTo>
                  <a:pt x="8418" y="1686"/>
                </a:lnTo>
                <a:lnTo>
                  <a:pt x="8423" y="1653"/>
                </a:lnTo>
                <a:lnTo>
                  <a:pt x="8426" y="1611"/>
                </a:lnTo>
                <a:lnTo>
                  <a:pt x="8428" y="1559"/>
                </a:lnTo>
                <a:lnTo>
                  <a:pt x="8431" y="1154"/>
                </a:lnTo>
                <a:lnTo>
                  <a:pt x="8430" y="1102"/>
                </a:lnTo>
                <a:lnTo>
                  <a:pt x="8425" y="1060"/>
                </a:lnTo>
                <a:lnTo>
                  <a:pt x="8415" y="1002"/>
                </a:lnTo>
                <a:lnTo>
                  <a:pt x="8405" y="972"/>
                </a:lnTo>
                <a:lnTo>
                  <a:pt x="8400" y="964"/>
                </a:lnTo>
                <a:lnTo>
                  <a:pt x="8874" y="964"/>
                </a:lnTo>
                <a:lnTo>
                  <a:pt x="9349" y="964"/>
                </a:lnTo>
                <a:lnTo>
                  <a:pt x="9398" y="1249"/>
                </a:lnTo>
                <a:lnTo>
                  <a:pt x="9356" y="1254"/>
                </a:lnTo>
                <a:lnTo>
                  <a:pt x="9329" y="1211"/>
                </a:lnTo>
                <a:lnTo>
                  <a:pt x="9302" y="1173"/>
                </a:lnTo>
                <a:lnTo>
                  <a:pt x="9274" y="1140"/>
                </a:lnTo>
                <a:lnTo>
                  <a:pt x="9261" y="1125"/>
                </a:lnTo>
                <a:lnTo>
                  <a:pt x="9246" y="1113"/>
                </a:lnTo>
                <a:lnTo>
                  <a:pt x="9218" y="1089"/>
                </a:lnTo>
                <a:lnTo>
                  <a:pt x="9187" y="1070"/>
                </a:lnTo>
                <a:lnTo>
                  <a:pt x="9154" y="1054"/>
                </a:lnTo>
                <a:lnTo>
                  <a:pt x="9119" y="1042"/>
                </a:lnTo>
                <a:lnTo>
                  <a:pt x="9081" y="1032"/>
                </a:lnTo>
                <a:lnTo>
                  <a:pt x="9040" y="1026"/>
                </a:lnTo>
                <a:lnTo>
                  <a:pt x="8994" y="1021"/>
                </a:lnTo>
                <a:lnTo>
                  <a:pt x="8943" y="1018"/>
                </a:lnTo>
                <a:lnTo>
                  <a:pt x="8828" y="1015"/>
                </a:lnTo>
                <a:lnTo>
                  <a:pt x="8688" y="1015"/>
                </a:lnTo>
                <a:lnTo>
                  <a:pt x="8680" y="1071"/>
                </a:lnTo>
                <a:lnTo>
                  <a:pt x="8678" y="1110"/>
                </a:lnTo>
                <a:lnTo>
                  <a:pt x="8677" y="1155"/>
                </a:lnTo>
                <a:lnTo>
                  <a:pt x="8677" y="1308"/>
                </a:lnTo>
                <a:lnTo>
                  <a:pt x="9308" y="1308"/>
                </a:lnTo>
                <a:lnTo>
                  <a:pt x="9308" y="1360"/>
                </a:lnTo>
                <a:lnTo>
                  <a:pt x="8677" y="1360"/>
                </a:lnTo>
                <a:lnTo>
                  <a:pt x="8677" y="1559"/>
                </a:lnTo>
                <a:lnTo>
                  <a:pt x="8678" y="1604"/>
                </a:lnTo>
                <a:lnTo>
                  <a:pt x="8680" y="1642"/>
                </a:lnTo>
                <a:lnTo>
                  <a:pt x="8684" y="1672"/>
                </a:lnTo>
                <a:lnTo>
                  <a:pt x="8688" y="16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7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avoin lisenssi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C1B5BAD-9C63-4C69-87C4-819DEDC62D6D}" type="datetime1">
              <a:rPr lang="fi-FI" smtClean="0"/>
              <a:t>5.5.2022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Freeform 7">
            <a:hlinkClick r:id="rId2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3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4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7" name="Picture 16" descr="Icon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941B77CA-24CD-4DBD-A47E-5984688C247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0" y="5877340"/>
            <a:ext cx="1023300" cy="432060"/>
          </a:xfrm>
          <a:prstGeom prst="rect">
            <a:avLst/>
          </a:prstGeom>
        </p:spPr>
      </p:pic>
      <p:sp>
        <p:nvSpPr>
          <p:cNvPr id="18" name="Freeform 6">
            <a:hlinkClick r:id="rId7" tooltip="Facebook"/>
          </p:cNvPr>
          <p:cNvSpPr>
            <a:spLocks noChangeAspect="1"/>
          </p:cNvSpPr>
          <p:nvPr userDrawn="1"/>
        </p:nvSpPr>
        <p:spPr bwMode="auto">
          <a:xfrm>
            <a:off x="11172347" y="5877340"/>
            <a:ext cx="252891" cy="252000"/>
          </a:xfrm>
          <a:custGeom>
            <a:avLst/>
            <a:gdLst>
              <a:gd name="T0" fmla="*/ 9 w 2270"/>
              <a:gd name="T1" fmla="*/ 990 h 2262"/>
              <a:gd name="T2" fmla="*/ 43 w 2270"/>
              <a:gd name="T3" fmla="*/ 824 h 2262"/>
              <a:gd name="T4" fmla="*/ 100 w 2270"/>
              <a:gd name="T5" fmla="*/ 668 h 2262"/>
              <a:gd name="T6" fmla="*/ 179 w 2270"/>
              <a:gd name="T7" fmla="*/ 523 h 2262"/>
              <a:gd name="T8" fmla="*/ 277 w 2270"/>
              <a:gd name="T9" fmla="*/ 392 h 2262"/>
              <a:gd name="T10" fmla="*/ 392 w 2270"/>
              <a:gd name="T11" fmla="*/ 276 h 2262"/>
              <a:gd name="T12" fmla="*/ 523 w 2270"/>
              <a:gd name="T13" fmla="*/ 178 h 2262"/>
              <a:gd name="T14" fmla="*/ 668 w 2270"/>
              <a:gd name="T15" fmla="*/ 100 h 2262"/>
              <a:gd name="T16" fmla="*/ 825 w 2270"/>
              <a:gd name="T17" fmla="*/ 43 h 2262"/>
              <a:gd name="T18" fmla="*/ 991 w 2270"/>
              <a:gd name="T19" fmla="*/ 9 h 2262"/>
              <a:gd name="T20" fmla="*/ 1164 w 2270"/>
              <a:gd name="T21" fmla="*/ 0 h 2262"/>
              <a:gd name="T22" fmla="*/ 1336 w 2270"/>
              <a:gd name="T23" fmla="*/ 18 h 2262"/>
              <a:gd name="T24" fmla="*/ 1499 w 2270"/>
              <a:gd name="T25" fmla="*/ 59 h 2262"/>
              <a:gd name="T26" fmla="*/ 1651 w 2270"/>
              <a:gd name="T27" fmla="*/ 124 h 2262"/>
              <a:gd name="T28" fmla="*/ 1792 w 2270"/>
              <a:gd name="T29" fmla="*/ 209 h 2262"/>
              <a:gd name="T30" fmla="*/ 1918 w 2270"/>
              <a:gd name="T31" fmla="*/ 313 h 2262"/>
              <a:gd name="T32" fmla="*/ 2028 w 2270"/>
              <a:gd name="T33" fmla="*/ 434 h 2262"/>
              <a:gd name="T34" fmla="*/ 2120 w 2270"/>
              <a:gd name="T35" fmla="*/ 570 h 2262"/>
              <a:gd name="T36" fmla="*/ 2191 w 2270"/>
              <a:gd name="T37" fmla="*/ 719 h 2262"/>
              <a:gd name="T38" fmla="*/ 2241 w 2270"/>
              <a:gd name="T39" fmla="*/ 879 h 2262"/>
              <a:gd name="T40" fmla="*/ 2267 w 2270"/>
              <a:gd name="T41" fmla="*/ 1047 h 2262"/>
              <a:gd name="T42" fmla="*/ 2267 w 2270"/>
              <a:gd name="T43" fmla="*/ 1216 h 2262"/>
              <a:gd name="T44" fmla="*/ 2245 w 2270"/>
              <a:gd name="T45" fmla="*/ 1373 h 2262"/>
              <a:gd name="T46" fmla="*/ 2202 w 2270"/>
              <a:gd name="T47" fmla="*/ 1523 h 2262"/>
              <a:gd name="T48" fmla="*/ 2139 w 2270"/>
              <a:gd name="T49" fmla="*/ 1664 h 2262"/>
              <a:gd name="T50" fmla="*/ 2059 w 2270"/>
              <a:gd name="T51" fmla="*/ 1794 h 2262"/>
              <a:gd name="T52" fmla="*/ 1963 w 2270"/>
              <a:gd name="T53" fmla="*/ 1912 h 2262"/>
              <a:gd name="T54" fmla="*/ 1852 w 2270"/>
              <a:gd name="T55" fmla="*/ 2015 h 2262"/>
              <a:gd name="T56" fmla="*/ 1728 w 2270"/>
              <a:gd name="T57" fmla="*/ 2103 h 2262"/>
              <a:gd name="T58" fmla="*/ 1592 w 2270"/>
              <a:gd name="T59" fmla="*/ 2174 h 2262"/>
              <a:gd name="T60" fmla="*/ 1446 w 2270"/>
              <a:gd name="T61" fmla="*/ 2226 h 2262"/>
              <a:gd name="T62" fmla="*/ 1292 w 2270"/>
              <a:gd name="T63" fmla="*/ 2259 h 2262"/>
              <a:gd name="T64" fmla="*/ 1266 w 2270"/>
              <a:gd name="T65" fmla="*/ 952 h 2262"/>
              <a:gd name="T66" fmla="*/ 1274 w 2270"/>
              <a:gd name="T67" fmla="*/ 882 h 2262"/>
              <a:gd name="T68" fmla="*/ 1300 w 2270"/>
              <a:gd name="T69" fmla="*/ 835 h 2262"/>
              <a:gd name="T70" fmla="*/ 1336 w 2270"/>
              <a:gd name="T71" fmla="*/ 811 h 2262"/>
              <a:gd name="T72" fmla="*/ 1390 w 2270"/>
              <a:gd name="T73" fmla="*/ 798 h 2262"/>
              <a:gd name="T74" fmla="*/ 1579 w 2270"/>
              <a:gd name="T75" fmla="*/ 508 h 2262"/>
              <a:gd name="T76" fmla="*/ 1347 w 2270"/>
              <a:gd name="T77" fmla="*/ 497 h 2262"/>
              <a:gd name="T78" fmla="*/ 1238 w 2270"/>
              <a:gd name="T79" fmla="*/ 508 h 2262"/>
              <a:gd name="T80" fmla="*/ 1126 w 2270"/>
              <a:gd name="T81" fmla="*/ 549 h 2262"/>
              <a:gd name="T82" fmla="*/ 1050 w 2270"/>
              <a:gd name="T83" fmla="*/ 607 h 2262"/>
              <a:gd name="T84" fmla="*/ 991 w 2270"/>
              <a:gd name="T85" fmla="*/ 684 h 2262"/>
              <a:gd name="T86" fmla="*/ 956 w 2270"/>
              <a:gd name="T87" fmla="*/ 769 h 2262"/>
              <a:gd name="T88" fmla="*/ 937 w 2270"/>
              <a:gd name="T89" fmla="*/ 883 h 2262"/>
              <a:gd name="T90" fmla="*/ 936 w 2270"/>
              <a:gd name="T91" fmla="*/ 1476 h 2262"/>
              <a:gd name="T92" fmla="*/ 814 w 2270"/>
              <a:gd name="T93" fmla="*/ 2223 h 2262"/>
              <a:gd name="T94" fmla="*/ 675 w 2270"/>
              <a:gd name="T95" fmla="*/ 2172 h 2262"/>
              <a:gd name="T96" fmla="*/ 544 w 2270"/>
              <a:gd name="T97" fmla="*/ 2104 h 2262"/>
              <a:gd name="T98" fmla="*/ 424 w 2270"/>
              <a:gd name="T99" fmla="*/ 2020 h 2262"/>
              <a:gd name="T100" fmla="*/ 317 w 2270"/>
              <a:gd name="T101" fmla="*/ 1922 h 2262"/>
              <a:gd name="T102" fmla="*/ 223 w 2270"/>
              <a:gd name="T103" fmla="*/ 1811 h 2262"/>
              <a:gd name="T104" fmla="*/ 144 w 2270"/>
              <a:gd name="T105" fmla="*/ 1687 h 2262"/>
              <a:gd name="T106" fmla="*/ 80 w 2270"/>
              <a:gd name="T107" fmla="*/ 1554 h 2262"/>
              <a:gd name="T108" fmla="*/ 34 w 2270"/>
              <a:gd name="T109" fmla="*/ 1413 h 2262"/>
              <a:gd name="T110" fmla="*/ 7 w 2270"/>
              <a:gd name="T111" fmla="*/ 1264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70" h="2262">
                <a:moveTo>
                  <a:pt x="0" y="1135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9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9"/>
                </a:lnTo>
                <a:lnTo>
                  <a:pt x="36" y="851"/>
                </a:lnTo>
                <a:lnTo>
                  <a:pt x="43" y="824"/>
                </a:lnTo>
                <a:lnTo>
                  <a:pt x="51" y="798"/>
                </a:lnTo>
                <a:lnTo>
                  <a:pt x="60" y="771"/>
                </a:lnTo>
                <a:lnTo>
                  <a:pt x="69" y="745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9"/>
                </a:lnTo>
                <a:lnTo>
                  <a:pt x="137" y="594"/>
                </a:lnTo>
                <a:lnTo>
                  <a:pt x="150" y="570"/>
                </a:lnTo>
                <a:lnTo>
                  <a:pt x="164" y="546"/>
                </a:lnTo>
                <a:lnTo>
                  <a:pt x="179" y="523"/>
                </a:lnTo>
                <a:lnTo>
                  <a:pt x="194" y="500"/>
                </a:lnTo>
                <a:lnTo>
                  <a:pt x="209" y="477"/>
                </a:lnTo>
                <a:lnTo>
                  <a:pt x="225" y="455"/>
                </a:lnTo>
                <a:lnTo>
                  <a:pt x="242" y="434"/>
                </a:lnTo>
                <a:lnTo>
                  <a:pt x="259" y="412"/>
                </a:lnTo>
                <a:lnTo>
                  <a:pt x="277" y="392"/>
                </a:lnTo>
                <a:lnTo>
                  <a:pt x="295" y="371"/>
                </a:lnTo>
                <a:lnTo>
                  <a:pt x="313" y="351"/>
                </a:lnTo>
                <a:lnTo>
                  <a:pt x="332" y="332"/>
                </a:lnTo>
                <a:lnTo>
                  <a:pt x="352" y="313"/>
                </a:lnTo>
                <a:lnTo>
                  <a:pt x="372" y="294"/>
                </a:lnTo>
                <a:lnTo>
                  <a:pt x="392" y="276"/>
                </a:lnTo>
                <a:lnTo>
                  <a:pt x="413" y="259"/>
                </a:lnTo>
                <a:lnTo>
                  <a:pt x="434" y="242"/>
                </a:lnTo>
                <a:lnTo>
                  <a:pt x="456" y="225"/>
                </a:lnTo>
                <a:lnTo>
                  <a:pt x="478" y="209"/>
                </a:lnTo>
                <a:lnTo>
                  <a:pt x="500" y="194"/>
                </a:lnTo>
                <a:lnTo>
                  <a:pt x="523" y="178"/>
                </a:lnTo>
                <a:lnTo>
                  <a:pt x="546" y="164"/>
                </a:lnTo>
                <a:lnTo>
                  <a:pt x="571" y="150"/>
                </a:lnTo>
                <a:lnTo>
                  <a:pt x="595" y="137"/>
                </a:lnTo>
                <a:lnTo>
                  <a:pt x="619" y="124"/>
                </a:lnTo>
                <a:lnTo>
                  <a:pt x="643" y="112"/>
                </a:lnTo>
                <a:lnTo>
                  <a:pt x="668" y="100"/>
                </a:lnTo>
                <a:lnTo>
                  <a:pt x="694" y="89"/>
                </a:lnTo>
                <a:lnTo>
                  <a:pt x="719" y="79"/>
                </a:lnTo>
                <a:lnTo>
                  <a:pt x="745" y="69"/>
                </a:lnTo>
                <a:lnTo>
                  <a:pt x="771" y="59"/>
                </a:lnTo>
                <a:lnTo>
                  <a:pt x="798" y="51"/>
                </a:lnTo>
                <a:lnTo>
                  <a:pt x="825" y="43"/>
                </a:lnTo>
                <a:lnTo>
                  <a:pt x="852" y="36"/>
                </a:lnTo>
                <a:lnTo>
                  <a:pt x="879" y="29"/>
                </a:lnTo>
                <a:lnTo>
                  <a:pt x="906" y="23"/>
                </a:lnTo>
                <a:lnTo>
                  <a:pt x="934" y="18"/>
                </a:lnTo>
                <a:lnTo>
                  <a:pt x="962" y="13"/>
                </a:lnTo>
                <a:lnTo>
                  <a:pt x="991" y="9"/>
                </a:lnTo>
                <a:lnTo>
                  <a:pt x="1019" y="6"/>
                </a:lnTo>
                <a:lnTo>
                  <a:pt x="1048" y="3"/>
                </a:lnTo>
                <a:lnTo>
                  <a:pt x="1077" y="1"/>
                </a:lnTo>
                <a:lnTo>
                  <a:pt x="1106" y="0"/>
                </a:lnTo>
                <a:lnTo>
                  <a:pt x="1135" y="0"/>
                </a:lnTo>
                <a:lnTo>
                  <a:pt x="1164" y="0"/>
                </a:lnTo>
                <a:lnTo>
                  <a:pt x="1193" y="1"/>
                </a:lnTo>
                <a:lnTo>
                  <a:pt x="1222" y="3"/>
                </a:lnTo>
                <a:lnTo>
                  <a:pt x="1251" y="6"/>
                </a:lnTo>
                <a:lnTo>
                  <a:pt x="1279" y="9"/>
                </a:lnTo>
                <a:lnTo>
                  <a:pt x="1308" y="13"/>
                </a:lnTo>
                <a:lnTo>
                  <a:pt x="1336" y="18"/>
                </a:lnTo>
                <a:lnTo>
                  <a:pt x="1363" y="23"/>
                </a:lnTo>
                <a:lnTo>
                  <a:pt x="1391" y="29"/>
                </a:lnTo>
                <a:lnTo>
                  <a:pt x="1418" y="36"/>
                </a:lnTo>
                <a:lnTo>
                  <a:pt x="1445" y="43"/>
                </a:lnTo>
                <a:lnTo>
                  <a:pt x="1472" y="51"/>
                </a:lnTo>
                <a:lnTo>
                  <a:pt x="1499" y="59"/>
                </a:lnTo>
                <a:lnTo>
                  <a:pt x="1525" y="69"/>
                </a:lnTo>
                <a:lnTo>
                  <a:pt x="1551" y="79"/>
                </a:lnTo>
                <a:lnTo>
                  <a:pt x="1576" y="89"/>
                </a:lnTo>
                <a:lnTo>
                  <a:pt x="1602" y="100"/>
                </a:lnTo>
                <a:lnTo>
                  <a:pt x="1627" y="112"/>
                </a:lnTo>
                <a:lnTo>
                  <a:pt x="1651" y="124"/>
                </a:lnTo>
                <a:lnTo>
                  <a:pt x="1675" y="137"/>
                </a:lnTo>
                <a:lnTo>
                  <a:pt x="1699" y="150"/>
                </a:lnTo>
                <a:lnTo>
                  <a:pt x="1724" y="164"/>
                </a:lnTo>
                <a:lnTo>
                  <a:pt x="1747" y="178"/>
                </a:lnTo>
                <a:lnTo>
                  <a:pt x="1770" y="194"/>
                </a:lnTo>
                <a:lnTo>
                  <a:pt x="1792" y="209"/>
                </a:lnTo>
                <a:lnTo>
                  <a:pt x="1814" y="225"/>
                </a:lnTo>
                <a:lnTo>
                  <a:pt x="1836" y="242"/>
                </a:lnTo>
                <a:lnTo>
                  <a:pt x="1857" y="259"/>
                </a:lnTo>
                <a:lnTo>
                  <a:pt x="1878" y="276"/>
                </a:lnTo>
                <a:lnTo>
                  <a:pt x="1898" y="294"/>
                </a:lnTo>
                <a:lnTo>
                  <a:pt x="1918" y="313"/>
                </a:lnTo>
                <a:lnTo>
                  <a:pt x="1938" y="332"/>
                </a:lnTo>
                <a:lnTo>
                  <a:pt x="1957" y="351"/>
                </a:lnTo>
                <a:lnTo>
                  <a:pt x="1975" y="371"/>
                </a:lnTo>
                <a:lnTo>
                  <a:pt x="1993" y="392"/>
                </a:lnTo>
                <a:lnTo>
                  <a:pt x="2011" y="412"/>
                </a:lnTo>
                <a:lnTo>
                  <a:pt x="2028" y="434"/>
                </a:lnTo>
                <a:lnTo>
                  <a:pt x="2045" y="455"/>
                </a:lnTo>
                <a:lnTo>
                  <a:pt x="2061" y="477"/>
                </a:lnTo>
                <a:lnTo>
                  <a:pt x="2076" y="500"/>
                </a:lnTo>
                <a:lnTo>
                  <a:pt x="2091" y="523"/>
                </a:lnTo>
                <a:lnTo>
                  <a:pt x="2106" y="546"/>
                </a:lnTo>
                <a:lnTo>
                  <a:pt x="2120" y="570"/>
                </a:lnTo>
                <a:lnTo>
                  <a:pt x="2133" y="594"/>
                </a:lnTo>
                <a:lnTo>
                  <a:pt x="2146" y="619"/>
                </a:lnTo>
                <a:lnTo>
                  <a:pt x="2158" y="643"/>
                </a:lnTo>
                <a:lnTo>
                  <a:pt x="2170" y="668"/>
                </a:lnTo>
                <a:lnTo>
                  <a:pt x="2181" y="693"/>
                </a:lnTo>
                <a:lnTo>
                  <a:pt x="2191" y="719"/>
                </a:lnTo>
                <a:lnTo>
                  <a:pt x="2201" y="745"/>
                </a:lnTo>
                <a:lnTo>
                  <a:pt x="2210" y="771"/>
                </a:lnTo>
                <a:lnTo>
                  <a:pt x="2219" y="798"/>
                </a:lnTo>
                <a:lnTo>
                  <a:pt x="2227" y="824"/>
                </a:lnTo>
                <a:lnTo>
                  <a:pt x="2234" y="851"/>
                </a:lnTo>
                <a:lnTo>
                  <a:pt x="2241" y="879"/>
                </a:lnTo>
                <a:lnTo>
                  <a:pt x="2247" y="906"/>
                </a:lnTo>
                <a:lnTo>
                  <a:pt x="2252" y="934"/>
                </a:lnTo>
                <a:lnTo>
                  <a:pt x="2257" y="962"/>
                </a:lnTo>
                <a:lnTo>
                  <a:pt x="2261" y="990"/>
                </a:lnTo>
                <a:lnTo>
                  <a:pt x="2264" y="1019"/>
                </a:lnTo>
                <a:lnTo>
                  <a:pt x="2267" y="1047"/>
                </a:lnTo>
                <a:lnTo>
                  <a:pt x="2268" y="1076"/>
                </a:lnTo>
                <a:lnTo>
                  <a:pt x="2269" y="1105"/>
                </a:lnTo>
                <a:lnTo>
                  <a:pt x="2270" y="1135"/>
                </a:lnTo>
                <a:lnTo>
                  <a:pt x="2270" y="1162"/>
                </a:lnTo>
                <a:lnTo>
                  <a:pt x="2269" y="1189"/>
                </a:lnTo>
                <a:lnTo>
                  <a:pt x="2267" y="1216"/>
                </a:lnTo>
                <a:lnTo>
                  <a:pt x="2265" y="1243"/>
                </a:lnTo>
                <a:lnTo>
                  <a:pt x="2262" y="1269"/>
                </a:lnTo>
                <a:lnTo>
                  <a:pt x="2259" y="1295"/>
                </a:lnTo>
                <a:lnTo>
                  <a:pt x="2255" y="1322"/>
                </a:lnTo>
                <a:lnTo>
                  <a:pt x="2250" y="1348"/>
                </a:lnTo>
                <a:lnTo>
                  <a:pt x="2245" y="1373"/>
                </a:lnTo>
                <a:lnTo>
                  <a:pt x="2239" y="1399"/>
                </a:lnTo>
                <a:lnTo>
                  <a:pt x="2233" y="1424"/>
                </a:lnTo>
                <a:lnTo>
                  <a:pt x="2226" y="1449"/>
                </a:lnTo>
                <a:lnTo>
                  <a:pt x="2218" y="1474"/>
                </a:lnTo>
                <a:lnTo>
                  <a:pt x="2210" y="1499"/>
                </a:lnTo>
                <a:lnTo>
                  <a:pt x="2202" y="1523"/>
                </a:lnTo>
                <a:lnTo>
                  <a:pt x="2193" y="1547"/>
                </a:lnTo>
                <a:lnTo>
                  <a:pt x="2183" y="1571"/>
                </a:lnTo>
                <a:lnTo>
                  <a:pt x="2173" y="1595"/>
                </a:lnTo>
                <a:lnTo>
                  <a:pt x="2162" y="1618"/>
                </a:lnTo>
                <a:lnTo>
                  <a:pt x="2151" y="1641"/>
                </a:lnTo>
                <a:lnTo>
                  <a:pt x="2139" y="1664"/>
                </a:lnTo>
                <a:lnTo>
                  <a:pt x="2127" y="1686"/>
                </a:lnTo>
                <a:lnTo>
                  <a:pt x="2114" y="1709"/>
                </a:lnTo>
                <a:lnTo>
                  <a:pt x="2101" y="1731"/>
                </a:lnTo>
                <a:lnTo>
                  <a:pt x="2088" y="1752"/>
                </a:lnTo>
                <a:lnTo>
                  <a:pt x="2074" y="1773"/>
                </a:lnTo>
                <a:lnTo>
                  <a:pt x="2059" y="1794"/>
                </a:lnTo>
                <a:lnTo>
                  <a:pt x="2044" y="1815"/>
                </a:lnTo>
                <a:lnTo>
                  <a:pt x="2029" y="1835"/>
                </a:lnTo>
                <a:lnTo>
                  <a:pt x="2013" y="1854"/>
                </a:lnTo>
                <a:lnTo>
                  <a:pt x="1997" y="1874"/>
                </a:lnTo>
                <a:lnTo>
                  <a:pt x="1980" y="1893"/>
                </a:lnTo>
                <a:lnTo>
                  <a:pt x="1963" y="1912"/>
                </a:lnTo>
                <a:lnTo>
                  <a:pt x="1945" y="1930"/>
                </a:lnTo>
                <a:lnTo>
                  <a:pt x="1928" y="1948"/>
                </a:lnTo>
                <a:lnTo>
                  <a:pt x="1909" y="1965"/>
                </a:lnTo>
                <a:lnTo>
                  <a:pt x="1891" y="1982"/>
                </a:lnTo>
                <a:lnTo>
                  <a:pt x="1871" y="1999"/>
                </a:lnTo>
                <a:lnTo>
                  <a:pt x="1852" y="2015"/>
                </a:lnTo>
                <a:lnTo>
                  <a:pt x="1832" y="2031"/>
                </a:lnTo>
                <a:lnTo>
                  <a:pt x="1812" y="2046"/>
                </a:lnTo>
                <a:lnTo>
                  <a:pt x="1792" y="2061"/>
                </a:lnTo>
                <a:lnTo>
                  <a:pt x="1771" y="2075"/>
                </a:lnTo>
                <a:lnTo>
                  <a:pt x="1750" y="2089"/>
                </a:lnTo>
                <a:lnTo>
                  <a:pt x="1728" y="2103"/>
                </a:lnTo>
                <a:lnTo>
                  <a:pt x="1706" y="2116"/>
                </a:lnTo>
                <a:lnTo>
                  <a:pt x="1683" y="2129"/>
                </a:lnTo>
                <a:lnTo>
                  <a:pt x="1661" y="2141"/>
                </a:lnTo>
                <a:lnTo>
                  <a:pt x="1638" y="2152"/>
                </a:lnTo>
                <a:lnTo>
                  <a:pt x="1615" y="2163"/>
                </a:lnTo>
                <a:lnTo>
                  <a:pt x="1592" y="2174"/>
                </a:lnTo>
                <a:lnTo>
                  <a:pt x="1568" y="2184"/>
                </a:lnTo>
                <a:lnTo>
                  <a:pt x="1544" y="2194"/>
                </a:lnTo>
                <a:lnTo>
                  <a:pt x="1520" y="2203"/>
                </a:lnTo>
                <a:lnTo>
                  <a:pt x="1496" y="2211"/>
                </a:lnTo>
                <a:lnTo>
                  <a:pt x="1471" y="2219"/>
                </a:lnTo>
                <a:lnTo>
                  <a:pt x="1446" y="2226"/>
                </a:lnTo>
                <a:lnTo>
                  <a:pt x="1421" y="2233"/>
                </a:lnTo>
                <a:lnTo>
                  <a:pt x="1396" y="2239"/>
                </a:lnTo>
                <a:lnTo>
                  <a:pt x="1370" y="2245"/>
                </a:lnTo>
                <a:lnTo>
                  <a:pt x="1344" y="2250"/>
                </a:lnTo>
                <a:lnTo>
                  <a:pt x="1318" y="2255"/>
                </a:lnTo>
                <a:lnTo>
                  <a:pt x="1292" y="2259"/>
                </a:lnTo>
                <a:lnTo>
                  <a:pt x="1266" y="2262"/>
                </a:lnTo>
                <a:lnTo>
                  <a:pt x="1266" y="1476"/>
                </a:lnTo>
                <a:lnTo>
                  <a:pt x="1541" y="1476"/>
                </a:lnTo>
                <a:lnTo>
                  <a:pt x="1582" y="1156"/>
                </a:lnTo>
                <a:lnTo>
                  <a:pt x="1266" y="1156"/>
                </a:lnTo>
                <a:lnTo>
                  <a:pt x="1266" y="952"/>
                </a:lnTo>
                <a:lnTo>
                  <a:pt x="1266" y="935"/>
                </a:lnTo>
                <a:lnTo>
                  <a:pt x="1267" y="919"/>
                </a:lnTo>
                <a:lnTo>
                  <a:pt x="1268" y="911"/>
                </a:lnTo>
                <a:lnTo>
                  <a:pt x="1269" y="903"/>
                </a:lnTo>
                <a:lnTo>
                  <a:pt x="1272" y="889"/>
                </a:lnTo>
                <a:lnTo>
                  <a:pt x="1274" y="882"/>
                </a:lnTo>
                <a:lnTo>
                  <a:pt x="1276" y="875"/>
                </a:lnTo>
                <a:lnTo>
                  <a:pt x="1281" y="862"/>
                </a:lnTo>
                <a:lnTo>
                  <a:pt x="1284" y="856"/>
                </a:lnTo>
                <a:lnTo>
                  <a:pt x="1287" y="850"/>
                </a:lnTo>
                <a:lnTo>
                  <a:pt x="1295" y="840"/>
                </a:lnTo>
                <a:lnTo>
                  <a:pt x="1300" y="835"/>
                </a:lnTo>
                <a:lnTo>
                  <a:pt x="1305" y="830"/>
                </a:lnTo>
                <a:lnTo>
                  <a:pt x="1310" y="825"/>
                </a:lnTo>
                <a:lnTo>
                  <a:pt x="1316" y="821"/>
                </a:lnTo>
                <a:lnTo>
                  <a:pt x="1322" y="817"/>
                </a:lnTo>
                <a:lnTo>
                  <a:pt x="1329" y="814"/>
                </a:lnTo>
                <a:lnTo>
                  <a:pt x="1336" y="811"/>
                </a:lnTo>
                <a:lnTo>
                  <a:pt x="1343" y="808"/>
                </a:lnTo>
                <a:lnTo>
                  <a:pt x="1352" y="805"/>
                </a:lnTo>
                <a:lnTo>
                  <a:pt x="1360" y="803"/>
                </a:lnTo>
                <a:lnTo>
                  <a:pt x="1369" y="801"/>
                </a:lnTo>
                <a:lnTo>
                  <a:pt x="1379" y="799"/>
                </a:lnTo>
                <a:lnTo>
                  <a:pt x="1390" y="798"/>
                </a:lnTo>
                <a:lnTo>
                  <a:pt x="1400" y="797"/>
                </a:lnTo>
                <a:lnTo>
                  <a:pt x="1412" y="797"/>
                </a:lnTo>
                <a:lnTo>
                  <a:pt x="1424" y="796"/>
                </a:lnTo>
                <a:lnTo>
                  <a:pt x="1593" y="796"/>
                </a:lnTo>
                <a:lnTo>
                  <a:pt x="1593" y="510"/>
                </a:lnTo>
                <a:lnTo>
                  <a:pt x="1579" y="508"/>
                </a:lnTo>
                <a:lnTo>
                  <a:pt x="1559" y="506"/>
                </a:lnTo>
                <a:lnTo>
                  <a:pt x="1503" y="502"/>
                </a:lnTo>
                <a:lnTo>
                  <a:pt x="1468" y="500"/>
                </a:lnTo>
                <a:lnTo>
                  <a:pt x="1430" y="498"/>
                </a:lnTo>
                <a:lnTo>
                  <a:pt x="1390" y="497"/>
                </a:lnTo>
                <a:lnTo>
                  <a:pt x="1347" y="497"/>
                </a:lnTo>
                <a:lnTo>
                  <a:pt x="1324" y="497"/>
                </a:lnTo>
                <a:lnTo>
                  <a:pt x="1302" y="499"/>
                </a:lnTo>
                <a:lnTo>
                  <a:pt x="1280" y="501"/>
                </a:lnTo>
                <a:lnTo>
                  <a:pt x="1270" y="502"/>
                </a:lnTo>
                <a:lnTo>
                  <a:pt x="1259" y="504"/>
                </a:lnTo>
                <a:lnTo>
                  <a:pt x="1238" y="508"/>
                </a:lnTo>
                <a:lnTo>
                  <a:pt x="1218" y="513"/>
                </a:lnTo>
                <a:lnTo>
                  <a:pt x="1199" y="518"/>
                </a:lnTo>
                <a:lnTo>
                  <a:pt x="1180" y="525"/>
                </a:lnTo>
                <a:lnTo>
                  <a:pt x="1161" y="532"/>
                </a:lnTo>
                <a:lnTo>
                  <a:pt x="1143" y="540"/>
                </a:lnTo>
                <a:lnTo>
                  <a:pt x="1126" y="549"/>
                </a:lnTo>
                <a:lnTo>
                  <a:pt x="1118" y="554"/>
                </a:lnTo>
                <a:lnTo>
                  <a:pt x="1109" y="559"/>
                </a:lnTo>
                <a:lnTo>
                  <a:pt x="1094" y="570"/>
                </a:lnTo>
                <a:lnTo>
                  <a:pt x="1078" y="581"/>
                </a:lnTo>
                <a:lnTo>
                  <a:pt x="1064" y="594"/>
                </a:lnTo>
                <a:lnTo>
                  <a:pt x="1050" y="607"/>
                </a:lnTo>
                <a:lnTo>
                  <a:pt x="1037" y="620"/>
                </a:lnTo>
                <a:lnTo>
                  <a:pt x="1024" y="635"/>
                </a:lnTo>
                <a:lnTo>
                  <a:pt x="1018" y="643"/>
                </a:lnTo>
                <a:lnTo>
                  <a:pt x="1012" y="650"/>
                </a:lnTo>
                <a:lnTo>
                  <a:pt x="1001" y="667"/>
                </a:lnTo>
                <a:lnTo>
                  <a:pt x="991" y="684"/>
                </a:lnTo>
                <a:lnTo>
                  <a:pt x="986" y="692"/>
                </a:lnTo>
                <a:lnTo>
                  <a:pt x="982" y="701"/>
                </a:lnTo>
                <a:lnTo>
                  <a:pt x="973" y="720"/>
                </a:lnTo>
                <a:lnTo>
                  <a:pt x="966" y="739"/>
                </a:lnTo>
                <a:lnTo>
                  <a:pt x="959" y="759"/>
                </a:lnTo>
                <a:lnTo>
                  <a:pt x="956" y="769"/>
                </a:lnTo>
                <a:lnTo>
                  <a:pt x="953" y="780"/>
                </a:lnTo>
                <a:lnTo>
                  <a:pt x="948" y="801"/>
                </a:lnTo>
                <a:lnTo>
                  <a:pt x="943" y="824"/>
                </a:lnTo>
                <a:lnTo>
                  <a:pt x="940" y="847"/>
                </a:lnTo>
                <a:lnTo>
                  <a:pt x="938" y="871"/>
                </a:lnTo>
                <a:lnTo>
                  <a:pt x="937" y="883"/>
                </a:lnTo>
                <a:lnTo>
                  <a:pt x="936" y="895"/>
                </a:lnTo>
                <a:lnTo>
                  <a:pt x="936" y="920"/>
                </a:lnTo>
                <a:lnTo>
                  <a:pt x="936" y="1156"/>
                </a:lnTo>
                <a:lnTo>
                  <a:pt x="660" y="1156"/>
                </a:lnTo>
                <a:lnTo>
                  <a:pt x="660" y="1476"/>
                </a:lnTo>
                <a:lnTo>
                  <a:pt x="936" y="1476"/>
                </a:lnTo>
                <a:lnTo>
                  <a:pt x="936" y="2252"/>
                </a:lnTo>
                <a:lnTo>
                  <a:pt x="911" y="2247"/>
                </a:lnTo>
                <a:lnTo>
                  <a:pt x="886" y="2242"/>
                </a:lnTo>
                <a:lnTo>
                  <a:pt x="862" y="2236"/>
                </a:lnTo>
                <a:lnTo>
                  <a:pt x="838" y="2230"/>
                </a:lnTo>
                <a:lnTo>
                  <a:pt x="814" y="2223"/>
                </a:lnTo>
                <a:lnTo>
                  <a:pt x="790" y="2216"/>
                </a:lnTo>
                <a:lnTo>
                  <a:pt x="766" y="2208"/>
                </a:lnTo>
                <a:lnTo>
                  <a:pt x="743" y="2200"/>
                </a:lnTo>
                <a:lnTo>
                  <a:pt x="720" y="2191"/>
                </a:lnTo>
                <a:lnTo>
                  <a:pt x="697" y="2182"/>
                </a:lnTo>
                <a:lnTo>
                  <a:pt x="675" y="2172"/>
                </a:lnTo>
                <a:lnTo>
                  <a:pt x="652" y="2162"/>
                </a:lnTo>
                <a:lnTo>
                  <a:pt x="630" y="2151"/>
                </a:lnTo>
                <a:lnTo>
                  <a:pt x="608" y="2140"/>
                </a:lnTo>
                <a:lnTo>
                  <a:pt x="587" y="2129"/>
                </a:lnTo>
                <a:lnTo>
                  <a:pt x="565" y="2116"/>
                </a:lnTo>
                <a:lnTo>
                  <a:pt x="544" y="2104"/>
                </a:lnTo>
                <a:lnTo>
                  <a:pt x="523" y="2091"/>
                </a:lnTo>
                <a:lnTo>
                  <a:pt x="503" y="2078"/>
                </a:lnTo>
                <a:lnTo>
                  <a:pt x="483" y="2064"/>
                </a:lnTo>
                <a:lnTo>
                  <a:pt x="463" y="2050"/>
                </a:lnTo>
                <a:lnTo>
                  <a:pt x="443" y="2035"/>
                </a:lnTo>
                <a:lnTo>
                  <a:pt x="424" y="2020"/>
                </a:lnTo>
                <a:lnTo>
                  <a:pt x="406" y="2005"/>
                </a:lnTo>
                <a:lnTo>
                  <a:pt x="387" y="1989"/>
                </a:lnTo>
                <a:lnTo>
                  <a:pt x="369" y="1973"/>
                </a:lnTo>
                <a:lnTo>
                  <a:pt x="351" y="1956"/>
                </a:lnTo>
                <a:lnTo>
                  <a:pt x="334" y="1939"/>
                </a:lnTo>
                <a:lnTo>
                  <a:pt x="317" y="1922"/>
                </a:lnTo>
                <a:lnTo>
                  <a:pt x="300" y="1904"/>
                </a:lnTo>
                <a:lnTo>
                  <a:pt x="284" y="1886"/>
                </a:lnTo>
                <a:lnTo>
                  <a:pt x="268" y="1868"/>
                </a:lnTo>
                <a:lnTo>
                  <a:pt x="253" y="1849"/>
                </a:lnTo>
                <a:lnTo>
                  <a:pt x="238" y="1830"/>
                </a:lnTo>
                <a:lnTo>
                  <a:pt x="223" y="1811"/>
                </a:lnTo>
                <a:lnTo>
                  <a:pt x="209" y="1791"/>
                </a:lnTo>
                <a:lnTo>
                  <a:pt x="195" y="1771"/>
                </a:lnTo>
                <a:lnTo>
                  <a:pt x="181" y="1751"/>
                </a:lnTo>
                <a:lnTo>
                  <a:pt x="168" y="1730"/>
                </a:lnTo>
                <a:lnTo>
                  <a:pt x="156" y="1709"/>
                </a:lnTo>
                <a:lnTo>
                  <a:pt x="144" y="1687"/>
                </a:lnTo>
                <a:lnTo>
                  <a:pt x="132" y="1666"/>
                </a:lnTo>
                <a:lnTo>
                  <a:pt x="121" y="1644"/>
                </a:lnTo>
                <a:lnTo>
                  <a:pt x="110" y="1622"/>
                </a:lnTo>
                <a:lnTo>
                  <a:pt x="100" y="1600"/>
                </a:lnTo>
                <a:lnTo>
                  <a:pt x="90" y="1577"/>
                </a:lnTo>
                <a:lnTo>
                  <a:pt x="80" y="1554"/>
                </a:lnTo>
                <a:lnTo>
                  <a:pt x="71" y="1531"/>
                </a:lnTo>
                <a:lnTo>
                  <a:pt x="63" y="1508"/>
                </a:lnTo>
                <a:lnTo>
                  <a:pt x="55" y="1485"/>
                </a:lnTo>
                <a:lnTo>
                  <a:pt x="48" y="1461"/>
                </a:lnTo>
                <a:lnTo>
                  <a:pt x="41" y="1437"/>
                </a:lnTo>
                <a:lnTo>
                  <a:pt x="34" y="1413"/>
                </a:lnTo>
                <a:lnTo>
                  <a:pt x="29" y="1388"/>
                </a:lnTo>
                <a:lnTo>
                  <a:pt x="23" y="1364"/>
                </a:lnTo>
                <a:lnTo>
                  <a:pt x="18" y="1339"/>
                </a:lnTo>
                <a:lnTo>
                  <a:pt x="14" y="1314"/>
                </a:lnTo>
                <a:lnTo>
                  <a:pt x="11" y="1289"/>
                </a:lnTo>
                <a:lnTo>
                  <a:pt x="7" y="1264"/>
                </a:lnTo>
                <a:lnTo>
                  <a:pt x="5" y="1238"/>
                </a:lnTo>
                <a:lnTo>
                  <a:pt x="3" y="1213"/>
                </a:lnTo>
                <a:lnTo>
                  <a:pt x="1" y="1187"/>
                </a:lnTo>
                <a:lnTo>
                  <a:pt x="0" y="1161"/>
                </a:lnTo>
                <a:lnTo>
                  <a:pt x="0" y="1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dirty="0"/>
          </a:p>
        </p:txBody>
      </p:sp>
      <p:sp>
        <p:nvSpPr>
          <p:cNvPr id="13" name="TextBox 12">
            <a:hlinkClick r:id="rId8"/>
            <a:extLst>
              <a:ext uri="{FF2B5EF4-FFF2-40B4-BE49-F238E27FC236}">
                <a16:creationId xmlns:a16="http://schemas.microsoft.com/office/drawing/2014/main" id="{92F96CC1-D676-4671-B20D-7D05DE3E6A9E}"/>
              </a:ext>
            </a:extLst>
          </p:cNvPr>
          <p:cNvSpPr txBox="1"/>
          <p:nvPr userDrawn="1"/>
        </p:nvSpPr>
        <p:spPr>
          <a:xfrm>
            <a:off x="8013550" y="6145643"/>
            <a:ext cx="341119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bg1"/>
                </a:solidFill>
                <a:latin typeface="+mn-lt"/>
              </a:rPr>
              <a:t>www.kommunforbundet.fi</a:t>
            </a:r>
          </a:p>
        </p:txBody>
      </p:sp>
    </p:spTree>
    <p:extLst>
      <p:ext uri="{BB962C8B-B14F-4D97-AF65-F5344CB8AC3E}">
        <p14:creationId xmlns:p14="http://schemas.microsoft.com/office/powerpoint/2010/main" val="199517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rajattu lisenssi 2">
    <p:bg>
      <p:bgPr>
        <a:solidFill>
          <a:srgbClr val="FF3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9145441-B421-48FF-AF9C-FF5C4818C8F7}" type="datetime1">
              <a:rPr lang="fi-FI" smtClean="0"/>
              <a:t>5.5.2022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Freeform 7">
            <a:hlinkClick r:id="rId2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3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4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7" name="Picture 16" descr="Icon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685C5932-3F7F-41CB-87DD-B2ABBE5E62A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0" y="5877340"/>
            <a:ext cx="1023158" cy="432000"/>
          </a:xfrm>
          <a:prstGeom prst="rect">
            <a:avLst/>
          </a:prstGeom>
        </p:spPr>
      </p:pic>
      <p:sp>
        <p:nvSpPr>
          <p:cNvPr id="18" name="Freeform 6">
            <a:hlinkClick r:id="rId7" tooltip="Facebook"/>
          </p:cNvPr>
          <p:cNvSpPr>
            <a:spLocks noChangeAspect="1"/>
          </p:cNvSpPr>
          <p:nvPr userDrawn="1"/>
        </p:nvSpPr>
        <p:spPr bwMode="auto">
          <a:xfrm>
            <a:off x="11172347" y="5877340"/>
            <a:ext cx="252891" cy="252000"/>
          </a:xfrm>
          <a:custGeom>
            <a:avLst/>
            <a:gdLst>
              <a:gd name="T0" fmla="*/ 9 w 2270"/>
              <a:gd name="T1" fmla="*/ 990 h 2262"/>
              <a:gd name="T2" fmla="*/ 43 w 2270"/>
              <a:gd name="T3" fmla="*/ 824 h 2262"/>
              <a:gd name="T4" fmla="*/ 100 w 2270"/>
              <a:gd name="T5" fmla="*/ 668 h 2262"/>
              <a:gd name="T6" fmla="*/ 179 w 2270"/>
              <a:gd name="T7" fmla="*/ 523 h 2262"/>
              <a:gd name="T8" fmla="*/ 277 w 2270"/>
              <a:gd name="T9" fmla="*/ 392 h 2262"/>
              <a:gd name="T10" fmla="*/ 392 w 2270"/>
              <a:gd name="T11" fmla="*/ 276 h 2262"/>
              <a:gd name="T12" fmla="*/ 523 w 2270"/>
              <a:gd name="T13" fmla="*/ 178 h 2262"/>
              <a:gd name="T14" fmla="*/ 668 w 2270"/>
              <a:gd name="T15" fmla="*/ 100 h 2262"/>
              <a:gd name="T16" fmla="*/ 825 w 2270"/>
              <a:gd name="T17" fmla="*/ 43 h 2262"/>
              <a:gd name="T18" fmla="*/ 991 w 2270"/>
              <a:gd name="T19" fmla="*/ 9 h 2262"/>
              <a:gd name="T20" fmla="*/ 1164 w 2270"/>
              <a:gd name="T21" fmla="*/ 0 h 2262"/>
              <a:gd name="T22" fmla="*/ 1336 w 2270"/>
              <a:gd name="T23" fmla="*/ 18 h 2262"/>
              <a:gd name="T24" fmla="*/ 1499 w 2270"/>
              <a:gd name="T25" fmla="*/ 59 h 2262"/>
              <a:gd name="T26" fmla="*/ 1651 w 2270"/>
              <a:gd name="T27" fmla="*/ 124 h 2262"/>
              <a:gd name="T28" fmla="*/ 1792 w 2270"/>
              <a:gd name="T29" fmla="*/ 209 h 2262"/>
              <a:gd name="T30" fmla="*/ 1918 w 2270"/>
              <a:gd name="T31" fmla="*/ 313 h 2262"/>
              <a:gd name="T32" fmla="*/ 2028 w 2270"/>
              <a:gd name="T33" fmla="*/ 434 h 2262"/>
              <a:gd name="T34" fmla="*/ 2120 w 2270"/>
              <a:gd name="T35" fmla="*/ 570 h 2262"/>
              <a:gd name="T36" fmla="*/ 2191 w 2270"/>
              <a:gd name="T37" fmla="*/ 719 h 2262"/>
              <a:gd name="T38" fmla="*/ 2241 w 2270"/>
              <a:gd name="T39" fmla="*/ 879 h 2262"/>
              <a:gd name="T40" fmla="*/ 2267 w 2270"/>
              <a:gd name="T41" fmla="*/ 1047 h 2262"/>
              <a:gd name="T42" fmla="*/ 2267 w 2270"/>
              <a:gd name="T43" fmla="*/ 1216 h 2262"/>
              <a:gd name="T44" fmla="*/ 2245 w 2270"/>
              <a:gd name="T45" fmla="*/ 1373 h 2262"/>
              <a:gd name="T46" fmla="*/ 2202 w 2270"/>
              <a:gd name="T47" fmla="*/ 1523 h 2262"/>
              <a:gd name="T48" fmla="*/ 2139 w 2270"/>
              <a:gd name="T49" fmla="*/ 1664 h 2262"/>
              <a:gd name="T50" fmla="*/ 2059 w 2270"/>
              <a:gd name="T51" fmla="*/ 1794 h 2262"/>
              <a:gd name="T52" fmla="*/ 1963 w 2270"/>
              <a:gd name="T53" fmla="*/ 1912 h 2262"/>
              <a:gd name="T54" fmla="*/ 1852 w 2270"/>
              <a:gd name="T55" fmla="*/ 2015 h 2262"/>
              <a:gd name="T56" fmla="*/ 1728 w 2270"/>
              <a:gd name="T57" fmla="*/ 2103 h 2262"/>
              <a:gd name="T58" fmla="*/ 1592 w 2270"/>
              <a:gd name="T59" fmla="*/ 2174 h 2262"/>
              <a:gd name="T60" fmla="*/ 1446 w 2270"/>
              <a:gd name="T61" fmla="*/ 2226 h 2262"/>
              <a:gd name="T62" fmla="*/ 1292 w 2270"/>
              <a:gd name="T63" fmla="*/ 2259 h 2262"/>
              <a:gd name="T64" fmla="*/ 1266 w 2270"/>
              <a:gd name="T65" fmla="*/ 952 h 2262"/>
              <a:gd name="T66" fmla="*/ 1274 w 2270"/>
              <a:gd name="T67" fmla="*/ 882 h 2262"/>
              <a:gd name="T68" fmla="*/ 1300 w 2270"/>
              <a:gd name="T69" fmla="*/ 835 h 2262"/>
              <a:gd name="T70" fmla="*/ 1336 w 2270"/>
              <a:gd name="T71" fmla="*/ 811 h 2262"/>
              <a:gd name="T72" fmla="*/ 1390 w 2270"/>
              <a:gd name="T73" fmla="*/ 798 h 2262"/>
              <a:gd name="T74" fmla="*/ 1579 w 2270"/>
              <a:gd name="T75" fmla="*/ 508 h 2262"/>
              <a:gd name="T76" fmla="*/ 1347 w 2270"/>
              <a:gd name="T77" fmla="*/ 497 h 2262"/>
              <a:gd name="T78" fmla="*/ 1238 w 2270"/>
              <a:gd name="T79" fmla="*/ 508 h 2262"/>
              <a:gd name="T80" fmla="*/ 1126 w 2270"/>
              <a:gd name="T81" fmla="*/ 549 h 2262"/>
              <a:gd name="T82" fmla="*/ 1050 w 2270"/>
              <a:gd name="T83" fmla="*/ 607 h 2262"/>
              <a:gd name="T84" fmla="*/ 991 w 2270"/>
              <a:gd name="T85" fmla="*/ 684 h 2262"/>
              <a:gd name="T86" fmla="*/ 956 w 2270"/>
              <a:gd name="T87" fmla="*/ 769 h 2262"/>
              <a:gd name="T88" fmla="*/ 937 w 2270"/>
              <a:gd name="T89" fmla="*/ 883 h 2262"/>
              <a:gd name="T90" fmla="*/ 936 w 2270"/>
              <a:gd name="T91" fmla="*/ 1476 h 2262"/>
              <a:gd name="T92" fmla="*/ 814 w 2270"/>
              <a:gd name="T93" fmla="*/ 2223 h 2262"/>
              <a:gd name="T94" fmla="*/ 675 w 2270"/>
              <a:gd name="T95" fmla="*/ 2172 h 2262"/>
              <a:gd name="T96" fmla="*/ 544 w 2270"/>
              <a:gd name="T97" fmla="*/ 2104 h 2262"/>
              <a:gd name="T98" fmla="*/ 424 w 2270"/>
              <a:gd name="T99" fmla="*/ 2020 h 2262"/>
              <a:gd name="T100" fmla="*/ 317 w 2270"/>
              <a:gd name="T101" fmla="*/ 1922 h 2262"/>
              <a:gd name="T102" fmla="*/ 223 w 2270"/>
              <a:gd name="T103" fmla="*/ 1811 h 2262"/>
              <a:gd name="T104" fmla="*/ 144 w 2270"/>
              <a:gd name="T105" fmla="*/ 1687 h 2262"/>
              <a:gd name="T106" fmla="*/ 80 w 2270"/>
              <a:gd name="T107" fmla="*/ 1554 h 2262"/>
              <a:gd name="T108" fmla="*/ 34 w 2270"/>
              <a:gd name="T109" fmla="*/ 1413 h 2262"/>
              <a:gd name="T110" fmla="*/ 7 w 2270"/>
              <a:gd name="T111" fmla="*/ 1264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70" h="2262">
                <a:moveTo>
                  <a:pt x="0" y="1135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9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9"/>
                </a:lnTo>
                <a:lnTo>
                  <a:pt x="36" y="851"/>
                </a:lnTo>
                <a:lnTo>
                  <a:pt x="43" y="824"/>
                </a:lnTo>
                <a:lnTo>
                  <a:pt x="51" y="798"/>
                </a:lnTo>
                <a:lnTo>
                  <a:pt x="60" y="771"/>
                </a:lnTo>
                <a:lnTo>
                  <a:pt x="69" y="745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9"/>
                </a:lnTo>
                <a:lnTo>
                  <a:pt x="137" y="594"/>
                </a:lnTo>
                <a:lnTo>
                  <a:pt x="150" y="570"/>
                </a:lnTo>
                <a:lnTo>
                  <a:pt x="164" y="546"/>
                </a:lnTo>
                <a:lnTo>
                  <a:pt x="179" y="523"/>
                </a:lnTo>
                <a:lnTo>
                  <a:pt x="194" y="500"/>
                </a:lnTo>
                <a:lnTo>
                  <a:pt x="209" y="477"/>
                </a:lnTo>
                <a:lnTo>
                  <a:pt x="225" y="455"/>
                </a:lnTo>
                <a:lnTo>
                  <a:pt x="242" y="434"/>
                </a:lnTo>
                <a:lnTo>
                  <a:pt x="259" y="412"/>
                </a:lnTo>
                <a:lnTo>
                  <a:pt x="277" y="392"/>
                </a:lnTo>
                <a:lnTo>
                  <a:pt x="295" y="371"/>
                </a:lnTo>
                <a:lnTo>
                  <a:pt x="313" y="351"/>
                </a:lnTo>
                <a:lnTo>
                  <a:pt x="332" y="332"/>
                </a:lnTo>
                <a:lnTo>
                  <a:pt x="352" y="313"/>
                </a:lnTo>
                <a:lnTo>
                  <a:pt x="372" y="294"/>
                </a:lnTo>
                <a:lnTo>
                  <a:pt x="392" y="276"/>
                </a:lnTo>
                <a:lnTo>
                  <a:pt x="413" y="259"/>
                </a:lnTo>
                <a:lnTo>
                  <a:pt x="434" y="242"/>
                </a:lnTo>
                <a:lnTo>
                  <a:pt x="456" y="225"/>
                </a:lnTo>
                <a:lnTo>
                  <a:pt x="478" y="209"/>
                </a:lnTo>
                <a:lnTo>
                  <a:pt x="500" y="194"/>
                </a:lnTo>
                <a:lnTo>
                  <a:pt x="523" y="178"/>
                </a:lnTo>
                <a:lnTo>
                  <a:pt x="546" y="164"/>
                </a:lnTo>
                <a:lnTo>
                  <a:pt x="571" y="150"/>
                </a:lnTo>
                <a:lnTo>
                  <a:pt x="595" y="137"/>
                </a:lnTo>
                <a:lnTo>
                  <a:pt x="619" y="124"/>
                </a:lnTo>
                <a:lnTo>
                  <a:pt x="643" y="112"/>
                </a:lnTo>
                <a:lnTo>
                  <a:pt x="668" y="100"/>
                </a:lnTo>
                <a:lnTo>
                  <a:pt x="694" y="89"/>
                </a:lnTo>
                <a:lnTo>
                  <a:pt x="719" y="79"/>
                </a:lnTo>
                <a:lnTo>
                  <a:pt x="745" y="69"/>
                </a:lnTo>
                <a:lnTo>
                  <a:pt x="771" y="59"/>
                </a:lnTo>
                <a:lnTo>
                  <a:pt x="798" y="51"/>
                </a:lnTo>
                <a:lnTo>
                  <a:pt x="825" y="43"/>
                </a:lnTo>
                <a:lnTo>
                  <a:pt x="852" y="36"/>
                </a:lnTo>
                <a:lnTo>
                  <a:pt x="879" y="29"/>
                </a:lnTo>
                <a:lnTo>
                  <a:pt x="906" y="23"/>
                </a:lnTo>
                <a:lnTo>
                  <a:pt x="934" y="18"/>
                </a:lnTo>
                <a:lnTo>
                  <a:pt x="962" y="13"/>
                </a:lnTo>
                <a:lnTo>
                  <a:pt x="991" y="9"/>
                </a:lnTo>
                <a:lnTo>
                  <a:pt x="1019" y="6"/>
                </a:lnTo>
                <a:lnTo>
                  <a:pt x="1048" y="3"/>
                </a:lnTo>
                <a:lnTo>
                  <a:pt x="1077" y="1"/>
                </a:lnTo>
                <a:lnTo>
                  <a:pt x="1106" y="0"/>
                </a:lnTo>
                <a:lnTo>
                  <a:pt x="1135" y="0"/>
                </a:lnTo>
                <a:lnTo>
                  <a:pt x="1164" y="0"/>
                </a:lnTo>
                <a:lnTo>
                  <a:pt x="1193" y="1"/>
                </a:lnTo>
                <a:lnTo>
                  <a:pt x="1222" y="3"/>
                </a:lnTo>
                <a:lnTo>
                  <a:pt x="1251" y="6"/>
                </a:lnTo>
                <a:lnTo>
                  <a:pt x="1279" y="9"/>
                </a:lnTo>
                <a:lnTo>
                  <a:pt x="1308" y="13"/>
                </a:lnTo>
                <a:lnTo>
                  <a:pt x="1336" y="18"/>
                </a:lnTo>
                <a:lnTo>
                  <a:pt x="1363" y="23"/>
                </a:lnTo>
                <a:lnTo>
                  <a:pt x="1391" y="29"/>
                </a:lnTo>
                <a:lnTo>
                  <a:pt x="1418" y="36"/>
                </a:lnTo>
                <a:lnTo>
                  <a:pt x="1445" y="43"/>
                </a:lnTo>
                <a:lnTo>
                  <a:pt x="1472" y="51"/>
                </a:lnTo>
                <a:lnTo>
                  <a:pt x="1499" y="59"/>
                </a:lnTo>
                <a:lnTo>
                  <a:pt x="1525" y="69"/>
                </a:lnTo>
                <a:lnTo>
                  <a:pt x="1551" y="79"/>
                </a:lnTo>
                <a:lnTo>
                  <a:pt x="1576" y="89"/>
                </a:lnTo>
                <a:lnTo>
                  <a:pt x="1602" y="100"/>
                </a:lnTo>
                <a:lnTo>
                  <a:pt x="1627" y="112"/>
                </a:lnTo>
                <a:lnTo>
                  <a:pt x="1651" y="124"/>
                </a:lnTo>
                <a:lnTo>
                  <a:pt x="1675" y="137"/>
                </a:lnTo>
                <a:lnTo>
                  <a:pt x="1699" y="150"/>
                </a:lnTo>
                <a:lnTo>
                  <a:pt x="1724" y="164"/>
                </a:lnTo>
                <a:lnTo>
                  <a:pt x="1747" y="178"/>
                </a:lnTo>
                <a:lnTo>
                  <a:pt x="1770" y="194"/>
                </a:lnTo>
                <a:lnTo>
                  <a:pt x="1792" y="209"/>
                </a:lnTo>
                <a:lnTo>
                  <a:pt x="1814" y="225"/>
                </a:lnTo>
                <a:lnTo>
                  <a:pt x="1836" y="242"/>
                </a:lnTo>
                <a:lnTo>
                  <a:pt x="1857" y="259"/>
                </a:lnTo>
                <a:lnTo>
                  <a:pt x="1878" y="276"/>
                </a:lnTo>
                <a:lnTo>
                  <a:pt x="1898" y="294"/>
                </a:lnTo>
                <a:lnTo>
                  <a:pt x="1918" y="313"/>
                </a:lnTo>
                <a:lnTo>
                  <a:pt x="1938" y="332"/>
                </a:lnTo>
                <a:lnTo>
                  <a:pt x="1957" y="351"/>
                </a:lnTo>
                <a:lnTo>
                  <a:pt x="1975" y="371"/>
                </a:lnTo>
                <a:lnTo>
                  <a:pt x="1993" y="392"/>
                </a:lnTo>
                <a:lnTo>
                  <a:pt x="2011" y="412"/>
                </a:lnTo>
                <a:lnTo>
                  <a:pt x="2028" y="434"/>
                </a:lnTo>
                <a:lnTo>
                  <a:pt x="2045" y="455"/>
                </a:lnTo>
                <a:lnTo>
                  <a:pt x="2061" y="477"/>
                </a:lnTo>
                <a:lnTo>
                  <a:pt x="2076" y="500"/>
                </a:lnTo>
                <a:lnTo>
                  <a:pt x="2091" y="523"/>
                </a:lnTo>
                <a:lnTo>
                  <a:pt x="2106" y="546"/>
                </a:lnTo>
                <a:lnTo>
                  <a:pt x="2120" y="570"/>
                </a:lnTo>
                <a:lnTo>
                  <a:pt x="2133" y="594"/>
                </a:lnTo>
                <a:lnTo>
                  <a:pt x="2146" y="619"/>
                </a:lnTo>
                <a:lnTo>
                  <a:pt x="2158" y="643"/>
                </a:lnTo>
                <a:lnTo>
                  <a:pt x="2170" y="668"/>
                </a:lnTo>
                <a:lnTo>
                  <a:pt x="2181" y="693"/>
                </a:lnTo>
                <a:lnTo>
                  <a:pt x="2191" y="719"/>
                </a:lnTo>
                <a:lnTo>
                  <a:pt x="2201" y="745"/>
                </a:lnTo>
                <a:lnTo>
                  <a:pt x="2210" y="771"/>
                </a:lnTo>
                <a:lnTo>
                  <a:pt x="2219" y="798"/>
                </a:lnTo>
                <a:lnTo>
                  <a:pt x="2227" y="824"/>
                </a:lnTo>
                <a:lnTo>
                  <a:pt x="2234" y="851"/>
                </a:lnTo>
                <a:lnTo>
                  <a:pt x="2241" y="879"/>
                </a:lnTo>
                <a:lnTo>
                  <a:pt x="2247" y="906"/>
                </a:lnTo>
                <a:lnTo>
                  <a:pt x="2252" y="934"/>
                </a:lnTo>
                <a:lnTo>
                  <a:pt x="2257" y="962"/>
                </a:lnTo>
                <a:lnTo>
                  <a:pt x="2261" y="990"/>
                </a:lnTo>
                <a:lnTo>
                  <a:pt x="2264" y="1019"/>
                </a:lnTo>
                <a:lnTo>
                  <a:pt x="2267" y="1047"/>
                </a:lnTo>
                <a:lnTo>
                  <a:pt x="2268" y="1076"/>
                </a:lnTo>
                <a:lnTo>
                  <a:pt x="2269" y="1105"/>
                </a:lnTo>
                <a:lnTo>
                  <a:pt x="2270" y="1135"/>
                </a:lnTo>
                <a:lnTo>
                  <a:pt x="2270" y="1162"/>
                </a:lnTo>
                <a:lnTo>
                  <a:pt x="2269" y="1189"/>
                </a:lnTo>
                <a:lnTo>
                  <a:pt x="2267" y="1216"/>
                </a:lnTo>
                <a:lnTo>
                  <a:pt x="2265" y="1243"/>
                </a:lnTo>
                <a:lnTo>
                  <a:pt x="2262" y="1269"/>
                </a:lnTo>
                <a:lnTo>
                  <a:pt x="2259" y="1295"/>
                </a:lnTo>
                <a:lnTo>
                  <a:pt x="2255" y="1322"/>
                </a:lnTo>
                <a:lnTo>
                  <a:pt x="2250" y="1348"/>
                </a:lnTo>
                <a:lnTo>
                  <a:pt x="2245" y="1373"/>
                </a:lnTo>
                <a:lnTo>
                  <a:pt x="2239" y="1399"/>
                </a:lnTo>
                <a:lnTo>
                  <a:pt x="2233" y="1424"/>
                </a:lnTo>
                <a:lnTo>
                  <a:pt x="2226" y="1449"/>
                </a:lnTo>
                <a:lnTo>
                  <a:pt x="2218" y="1474"/>
                </a:lnTo>
                <a:lnTo>
                  <a:pt x="2210" y="1499"/>
                </a:lnTo>
                <a:lnTo>
                  <a:pt x="2202" y="1523"/>
                </a:lnTo>
                <a:lnTo>
                  <a:pt x="2193" y="1547"/>
                </a:lnTo>
                <a:lnTo>
                  <a:pt x="2183" y="1571"/>
                </a:lnTo>
                <a:lnTo>
                  <a:pt x="2173" y="1595"/>
                </a:lnTo>
                <a:lnTo>
                  <a:pt x="2162" y="1618"/>
                </a:lnTo>
                <a:lnTo>
                  <a:pt x="2151" y="1641"/>
                </a:lnTo>
                <a:lnTo>
                  <a:pt x="2139" y="1664"/>
                </a:lnTo>
                <a:lnTo>
                  <a:pt x="2127" y="1686"/>
                </a:lnTo>
                <a:lnTo>
                  <a:pt x="2114" y="1709"/>
                </a:lnTo>
                <a:lnTo>
                  <a:pt x="2101" y="1731"/>
                </a:lnTo>
                <a:lnTo>
                  <a:pt x="2088" y="1752"/>
                </a:lnTo>
                <a:lnTo>
                  <a:pt x="2074" y="1773"/>
                </a:lnTo>
                <a:lnTo>
                  <a:pt x="2059" y="1794"/>
                </a:lnTo>
                <a:lnTo>
                  <a:pt x="2044" y="1815"/>
                </a:lnTo>
                <a:lnTo>
                  <a:pt x="2029" y="1835"/>
                </a:lnTo>
                <a:lnTo>
                  <a:pt x="2013" y="1854"/>
                </a:lnTo>
                <a:lnTo>
                  <a:pt x="1997" y="1874"/>
                </a:lnTo>
                <a:lnTo>
                  <a:pt x="1980" y="1893"/>
                </a:lnTo>
                <a:lnTo>
                  <a:pt x="1963" y="1912"/>
                </a:lnTo>
                <a:lnTo>
                  <a:pt x="1945" y="1930"/>
                </a:lnTo>
                <a:lnTo>
                  <a:pt x="1928" y="1948"/>
                </a:lnTo>
                <a:lnTo>
                  <a:pt x="1909" y="1965"/>
                </a:lnTo>
                <a:lnTo>
                  <a:pt x="1891" y="1982"/>
                </a:lnTo>
                <a:lnTo>
                  <a:pt x="1871" y="1999"/>
                </a:lnTo>
                <a:lnTo>
                  <a:pt x="1852" y="2015"/>
                </a:lnTo>
                <a:lnTo>
                  <a:pt x="1832" y="2031"/>
                </a:lnTo>
                <a:lnTo>
                  <a:pt x="1812" y="2046"/>
                </a:lnTo>
                <a:lnTo>
                  <a:pt x="1792" y="2061"/>
                </a:lnTo>
                <a:lnTo>
                  <a:pt x="1771" y="2075"/>
                </a:lnTo>
                <a:lnTo>
                  <a:pt x="1750" y="2089"/>
                </a:lnTo>
                <a:lnTo>
                  <a:pt x="1728" y="2103"/>
                </a:lnTo>
                <a:lnTo>
                  <a:pt x="1706" y="2116"/>
                </a:lnTo>
                <a:lnTo>
                  <a:pt x="1683" y="2129"/>
                </a:lnTo>
                <a:lnTo>
                  <a:pt x="1661" y="2141"/>
                </a:lnTo>
                <a:lnTo>
                  <a:pt x="1638" y="2152"/>
                </a:lnTo>
                <a:lnTo>
                  <a:pt x="1615" y="2163"/>
                </a:lnTo>
                <a:lnTo>
                  <a:pt x="1592" y="2174"/>
                </a:lnTo>
                <a:lnTo>
                  <a:pt x="1568" y="2184"/>
                </a:lnTo>
                <a:lnTo>
                  <a:pt x="1544" y="2194"/>
                </a:lnTo>
                <a:lnTo>
                  <a:pt x="1520" y="2203"/>
                </a:lnTo>
                <a:lnTo>
                  <a:pt x="1496" y="2211"/>
                </a:lnTo>
                <a:lnTo>
                  <a:pt x="1471" y="2219"/>
                </a:lnTo>
                <a:lnTo>
                  <a:pt x="1446" y="2226"/>
                </a:lnTo>
                <a:lnTo>
                  <a:pt x="1421" y="2233"/>
                </a:lnTo>
                <a:lnTo>
                  <a:pt x="1396" y="2239"/>
                </a:lnTo>
                <a:lnTo>
                  <a:pt x="1370" y="2245"/>
                </a:lnTo>
                <a:lnTo>
                  <a:pt x="1344" y="2250"/>
                </a:lnTo>
                <a:lnTo>
                  <a:pt x="1318" y="2255"/>
                </a:lnTo>
                <a:lnTo>
                  <a:pt x="1292" y="2259"/>
                </a:lnTo>
                <a:lnTo>
                  <a:pt x="1266" y="2262"/>
                </a:lnTo>
                <a:lnTo>
                  <a:pt x="1266" y="1476"/>
                </a:lnTo>
                <a:lnTo>
                  <a:pt x="1541" y="1476"/>
                </a:lnTo>
                <a:lnTo>
                  <a:pt x="1582" y="1156"/>
                </a:lnTo>
                <a:lnTo>
                  <a:pt x="1266" y="1156"/>
                </a:lnTo>
                <a:lnTo>
                  <a:pt x="1266" y="952"/>
                </a:lnTo>
                <a:lnTo>
                  <a:pt x="1266" y="935"/>
                </a:lnTo>
                <a:lnTo>
                  <a:pt x="1267" y="919"/>
                </a:lnTo>
                <a:lnTo>
                  <a:pt x="1268" y="911"/>
                </a:lnTo>
                <a:lnTo>
                  <a:pt x="1269" y="903"/>
                </a:lnTo>
                <a:lnTo>
                  <a:pt x="1272" y="889"/>
                </a:lnTo>
                <a:lnTo>
                  <a:pt x="1274" y="882"/>
                </a:lnTo>
                <a:lnTo>
                  <a:pt x="1276" y="875"/>
                </a:lnTo>
                <a:lnTo>
                  <a:pt x="1281" y="862"/>
                </a:lnTo>
                <a:lnTo>
                  <a:pt x="1284" y="856"/>
                </a:lnTo>
                <a:lnTo>
                  <a:pt x="1287" y="850"/>
                </a:lnTo>
                <a:lnTo>
                  <a:pt x="1295" y="840"/>
                </a:lnTo>
                <a:lnTo>
                  <a:pt x="1300" y="835"/>
                </a:lnTo>
                <a:lnTo>
                  <a:pt x="1305" y="830"/>
                </a:lnTo>
                <a:lnTo>
                  <a:pt x="1310" y="825"/>
                </a:lnTo>
                <a:lnTo>
                  <a:pt x="1316" y="821"/>
                </a:lnTo>
                <a:lnTo>
                  <a:pt x="1322" y="817"/>
                </a:lnTo>
                <a:lnTo>
                  <a:pt x="1329" y="814"/>
                </a:lnTo>
                <a:lnTo>
                  <a:pt x="1336" y="811"/>
                </a:lnTo>
                <a:lnTo>
                  <a:pt x="1343" y="808"/>
                </a:lnTo>
                <a:lnTo>
                  <a:pt x="1352" y="805"/>
                </a:lnTo>
                <a:lnTo>
                  <a:pt x="1360" y="803"/>
                </a:lnTo>
                <a:lnTo>
                  <a:pt x="1369" y="801"/>
                </a:lnTo>
                <a:lnTo>
                  <a:pt x="1379" y="799"/>
                </a:lnTo>
                <a:lnTo>
                  <a:pt x="1390" y="798"/>
                </a:lnTo>
                <a:lnTo>
                  <a:pt x="1400" y="797"/>
                </a:lnTo>
                <a:lnTo>
                  <a:pt x="1412" y="797"/>
                </a:lnTo>
                <a:lnTo>
                  <a:pt x="1424" y="796"/>
                </a:lnTo>
                <a:lnTo>
                  <a:pt x="1593" y="796"/>
                </a:lnTo>
                <a:lnTo>
                  <a:pt x="1593" y="510"/>
                </a:lnTo>
                <a:lnTo>
                  <a:pt x="1579" y="508"/>
                </a:lnTo>
                <a:lnTo>
                  <a:pt x="1559" y="506"/>
                </a:lnTo>
                <a:lnTo>
                  <a:pt x="1503" y="502"/>
                </a:lnTo>
                <a:lnTo>
                  <a:pt x="1468" y="500"/>
                </a:lnTo>
                <a:lnTo>
                  <a:pt x="1430" y="498"/>
                </a:lnTo>
                <a:lnTo>
                  <a:pt x="1390" y="497"/>
                </a:lnTo>
                <a:lnTo>
                  <a:pt x="1347" y="497"/>
                </a:lnTo>
                <a:lnTo>
                  <a:pt x="1324" y="497"/>
                </a:lnTo>
                <a:lnTo>
                  <a:pt x="1302" y="499"/>
                </a:lnTo>
                <a:lnTo>
                  <a:pt x="1280" y="501"/>
                </a:lnTo>
                <a:lnTo>
                  <a:pt x="1270" y="502"/>
                </a:lnTo>
                <a:lnTo>
                  <a:pt x="1259" y="504"/>
                </a:lnTo>
                <a:lnTo>
                  <a:pt x="1238" y="508"/>
                </a:lnTo>
                <a:lnTo>
                  <a:pt x="1218" y="513"/>
                </a:lnTo>
                <a:lnTo>
                  <a:pt x="1199" y="518"/>
                </a:lnTo>
                <a:lnTo>
                  <a:pt x="1180" y="525"/>
                </a:lnTo>
                <a:lnTo>
                  <a:pt x="1161" y="532"/>
                </a:lnTo>
                <a:lnTo>
                  <a:pt x="1143" y="540"/>
                </a:lnTo>
                <a:lnTo>
                  <a:pt x="1126" y="549"/>
                </a:lnTo>
                <a:lnTo>
                  <a:pt x="1118" y="554"/>
                </a:lnTo>
                <a:lnTo>
                  <a:pt x="1109" y="559"/>
                </a:lnTo>
                <a:lnTo>
                  <a:pt x="1094" y="570"/>
                </a:lnTo>
                <a:lnTo>
                  <a:pt x="1078" y="581"/>
                </a:lnTo>
                <a:lnTo>
                  <a:pt x="1064" y="594"/>
                </a:lnTo>
                <a:lnTo>
                  <a:pt x="1050" y="607"/>
                </a:lnTo>
                <a:lnTo>
                  <a:pt x="1037" y="620"/>
                </a:lnTo>
                <a:lnTo>
                  <a:pt x="1024" y="635"/>
                </a:lnTo>
                <a:lnTo>
                  <a:pt x="1018" y="643"/>
                </a:lnTo>
                <a:lnTo>
                  <a:pt x="1012" y="650"/>
                </a:lnTo>
                <a:lnTo>
                  <a:pt x="1001" y="667"/>
                </a:lnTo>
                <a:lnTo>
                  <a:pt x="991" y="684"/>
                </a:lnTo>
                <a:lnTo>
                  <a:pt x="986" y="692"/>
                </a:lnTo>
                <a:lnTo>
                  <a:pt x="982" y="701"/>
                </a:lnTo>
                <a:lnTo>
                  <a:pt x="973" y="720"/>
                </a:lnTo>
                <a:lnTo>
                  <a:pt x="966" y="739"/>
                </a:lnTo>
                <a:lnTo>
                  <a:pt x="959" y="759"/>
                </a:lnTo>
                <a:lnTo>
                  <a:pt x="956" y="769"/>
                </a:lnTo>
                <a:lnTo>
                  <a:pt x="953" y="780"/>
                </a:lnTo>
                <a:lnTo>
                  <a:pt x="948" y="801"/>
                </a:lnTo>
                <a:lnTo>
                  <a:pt x="943" y="824"/>
                </a:lnTo>
                <a:lnTo>
                  <a:pt x="940" y="847"/>
                </a:lnTo>
                <a:lnTo>
                  <a:pt x="938" y="871"/>
                </a:lnTo>
                <a:lnTo>
                  <a:pt x="937" y="883"/>
                </a:lnTo>
                <a:lnTo>
                  <a:pt x="936" y="895"/>
                </a:lnTo>
                <a:lnTo>
                  <a:pt x="936" y="920"/>
                </a:lnTo>
                <a:lnTo>
                  <a:pt x="936" y="1156"/>
                </a:lnTo>
                <a:lnTo>
                  <a:pt x="660" y="1156"/>
                </a:lnTo>
                <a:lnTo>
                  <a:pt x="660" y="1476"/>
                </a:lnTo>
                <a:lnTo>
                  <a:pt x="936" y="1476"/>
                </a:lnTo>
                <a:lnTo>
                  <a:pt x="936" y="2252"/>
                </a:lnTo>
                <a:lnTo>
                  <a:pt x="911" y="2247"/>
                </a:lnTo>
                <a:lnTo>
                  <a:pt x="886" y="2242"/>
                </a:lnTo>
                <a:lnTo>
                  <a:pt x="862" y="2236"/>
                </a:lnTo>
                <a:lnTo>
                  <a:pt x="838" y="2230"/>
                </a:lnTo>
                <a:lnTo>
                  <a:pt x="814" y="2223"/>
                </a:lnTo>
                <a:lnTo>
                  <a:pt x="790" y="2216"/>
                </a:lnTo>
                <a:lnTo>
                  <a:pt x="766" y="2208"/>
                </a:lnTo>
                <a:lnTo>
                  <a:pt x="743" y="2200"/>
                </a:lnTo>
                <a:lnTo>
                  <a:pt x="720" y="2191"/>
                </a:lnTo>
                <a:lnTo>
                  <a:pt x="697" y="2182"/>
                </a:lnTo>
                <a:lnTo>
                  <a:pt x="675" y="2172"/>
                </a:lnTo>
                <a:lnTo>
                  <a:pt x="652" y="2162"/>
                </a:lnTo>
                <a:lnTo>
                  <a:pt x="630" y="2151"/>
                </a:lnTo>
                <a:lnTo>
                  <a:pt x="608" y="2140"/>
                </a:lnTo>
                <a:lnTo>
                  <a:pt x="587" y="2129"/>
                </a:lnTo>
                <a:lnTo>
                  <a:pt x="565" y="2116"/>
                </a:lnTo>
                <a:lnTo>
                  <a:pt x="544" y="2104"/>
                </a:lnTo>
                <a:lnTo>
                  <a:pt x="523" y="2091"/>
                </a:lnTo>
                <a:lnTo>
                  <a:pt x="503" y="2078"/>
                </a:lnTo>
                <a:lnTo>
                  <a:pt x="483" y="2064"/>
                </a:lnTo>
                <a:lnTo>
                  <a:pt x="463" y="2050"/>
                </a:lnTo>
                <a:lnTo>
                  <a:pt x="443" y="2035"/>
                </a:lnTo>
                <a:lnTo>
                  <a:pt x="424" y="2020"/>
                </a:lnTo>
                <a:lnTo>
                  <a:pt x="406" y="2005"/>
                </a:lnTo>
                <a:lnTo>
                  <a:pt x="387" y="1989"/>
                </a:lnTo>
                <a:lnTo>
                  <a:pt x="369" y="1973"/>
                </a:lnTo>
                <a:lnTo>
                  <a:pt x="351" y="1956"/>
                </a:lnTo>
                <a:lnTo>
                  <a:pt x="334" y="1939"/>
                </a:lnTo>
                <a:lnTo>
                  <a:pt x="317" y="1922"/>
                </a:lnTo>
                <a:lnTo>
                  <a:pt x="300" y="1904"/>
                </a:lnTo>
                <a:lnTo>
                  <a:pt x="284" y="1886"/>
                </a:lnTo>
                <a:lnTo>
                  <a:pt x="268" y="1868"/>
                </a:lnTo>
                <a:lnTo>
                  <a:pt x="253" y="1849"/>
                </a:lnTo>
                <a:lnTo>
                  <a:pt x="238" y="1830"/>
                </a:lnTo>
                <a:lnTo>
                  <a:pt x="223" y="1811"/>
                </a:lnTo>
                <a:lnTo>
                  <a:pt x="209" y="1791"/>
                </a:lnTo>
                <a:lnTo>
                  <a:pt x="195" y="1771"/>
                </a:lnTo>
                <a:lnTo>
                  <a:pt x="181" y="1751"/>
                </a:lnTo>
                <a:lnTo>
                  <a:pt x="168" y="1730"/>
                </a:lnTo>
                <a:lnTo>
                  <a:pt x="156" y="1709"/>
                </a:lnTo>
                <a:lnTo>
                  <a:pt x="144" y="1687"/>
                </a:lnTo>
                <a:lnTo>
                  <a:pt x="132" y="1666"/>
                </a:lnTo>
                <a:lnTo>
                  <a:pt x="121" y="1644"/>
                </a:lnTo>
                <a:lnTo>
                  <a:pt x="110" y="1622"/>
                </a:lnTo>
                <a:lnTo>
                  <a:pt x="100" y="1600"/>
                </a:lnTo>
                <a:lnTo>
                  <a:pt x="90" y="1577"/>
                </a:lnTo>
                <a:lnTo>
                  <a:pt x="80" y="1554"/>
                </a:lnTo>
                <a:lnTo>
                  <a:pt x="71" y="1531"/>
                </a:lnTo>
                <a:lnTo>
                  <a:pt x="63" y="1508"/>
                </a:lnTo>
                <a:lnTo>
                  <a:pt x="55" y="1485"/>
                </a:lnTo>
                <a:lnTo>
                  <a:pt x="48" y="1461"/>
                </a:lnTo>
                <a:lnTo>
                  <a:pt x="41" y="1437"/>
                </a:lnTo>
                <a:lnTo>
                  <a:pt x="34" y="1413"/>
                </a:lnTo>
                <a:lnTo>
                  <a:pt x="29" y="1388"/>
                </a:lnTo>
                <a:lnTo>
                  <a:pt x="23" y="1364"/>
                </a:lnTo>
                <a:lnTo>
                  <a:pt x="18" y="1339"/>
                </a:lnTo>
                <a:lnTo>
                  <a:pt x="14" y="1314"/>
                </a:lnTo>
                <a:lnTo>
                  <a:pt x="11" y="1289"/>
                </a:lnTo>
                <a:lnTo>
                  <a:pt x="7" y="1264"/>
                </a:lnTo>
                <a:lnTo>
                  <a:pt x="5" y="1238"/>
                </a:lnTo>
                <a:lnTo>
                  <a:pt x="3" y="1213"/>
                </a:lnTo>
                <a:lnTo>
                  <a:pt x="1" y="1187"/>
                </a:lnTo>
                <a:lnTo>
                  <a:pt x="0" y="1161"/>
                </a:lnTo>
                <a:lnTo>
                  <a:pt x="0" y="1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dirty="0"/>
          </a:p>
        </p:txBody>
      </p:sp>
      <p:sp>
        <p:nvSpPr>
          <p:cNvPr id="19" name="TextBox 18">
            <a:hlinkClick r:id="rId8"/>
            <a:extLst>
              <a:ext uri="{FF2B5EF4-FFF2-40B4-BE49-F238E27FC236}">
                <a16:creationId xmlns:a16="http://schemas.microsoft.com/office/drawing/2014/main" id="{DCA6CD3D-5272-47DC-8457-908428678D79}"/>
              </a:ext>
            </a:extLst>
          </p:cNvPr>
          <p:cNvSpPr txBox="1"/>
          <p:nvPr userDrawn="1"/>
        </p:nvSpPr>
        <p:spPr>
          <a:xfrm>
            <a:off x="8013550" y="6145643"/>
            <a:ext cx="341119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bg1"/>
                </a:solidFill>
                <a:latin typeface="+mn-lt"/>
              </a:rPr>
              <a:t>www.kommunforbundet.fi</a:t>
            </a:r>
          </a:p>
        </p:txBody>
      </p:sp>
    </p:spTree>
    <p:extLst>
      <p:ext uri="{BB962C8B-B14F-4D97-AF65-F5344CB8AC3E}">
        <p14:creationId xmlns:p14="http://schemas.microsoft.com/office/powerpoint/2010/main" val="108096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F58D591-17B7-4AE6-BB60-16CEB88C4BBC}" type="datetime1">
              <a:rPr lang="fi-FI" smtClean="0"/>
              <a:t>5.5.2022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6C6E640-DA6A-486A-92A6-73270F4809A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2496000" y="2780910"/>
            <a:ext cx="7200000" cy="1207450"/>
          </a:xfrm>
          <a:custGeom>
            <a:avLst/>
            <a:gdLst>
              <a:gd name="T0" fmla="*/ 10196 w 10625"/>
              <a:gd name="T1" fmla="*/ 1559 h 1779"/>
              <a:gd name="T2" fmla="*/ 9754 w 10625"/>
              <a:gd name="T3" fmla="*/ 1046 h 1779"/>
              <a:gd name="T4" fmla="*/ 37 w 10625"/>
              <a:gd name="T5" fmla="*/ 799 h 1779"/>
              <a:gd name="T6" fmla="*/ 389 w 10625"/>
              <a:gd name="T7" fmla="*/ 364 h 1779"/>
              <a:gd name="T8" fmla="*/ 1109 w 10625"/>
              <a:gd name="T9" fmla="*/ 803 h 1779"/>
              <a:gd name="T10" fmla="*/ 307 w 10625"/>
              <a:gd name="T11" fmla="*/ 732 h 1779"/>
              <a:gd name="T12" fmla="*/ 2349 w 10625"/>
              <a:gd name="T13" fmla="*/ 282 h 1779"/>
              <a:gd name="T14" fmla="*/ 2020 w 10625"/>
              <a:gd name="T15" fmla="*/ 801 h 1779"/>
              <a:gd name="T16" fmla="*/ 1125 w 10625"/>
              <a:gd name="T17" fmla="*/ 471 h 1779"/>
              <a:gd name="T18" fmla="*/ 1782 w 10625"/>
              <a:gd name="T19" fmla="*/ 0 h 1779"/>
              <a:gd name="T20" fmla="*/ 2104 w 10625"/>
              <a:gd name="T21" fmla="*/ 369 h 1779"/>
              <a:gd name="T22" fmla="*/ 1471 w 10625"/>
              <a:gd name="T23" fmla="*/ 125 h 1779"/>
              <a:gd name="T24" fmla="*/ 1563 w 10625"/>
              <a:gd name="T25" fmla="*/ 690 h 1779"/>
              <a:gd name="T26" fmla="*/ 3955 w 10625"/>
              <a:gd name="T27" fmla="*/ 715 h 1779"/>
              <a:gd name="T28" fmla="*/ 2526 w 10625"/>
              <a:gd name="T29" fmla="*/ 758 h 1779"/>
              <a:gd name="T30" fmla="*/ 3572 w 10625"/>
              <a:gd name="T31" fmla="*/ 263 h 1779"/>
              <a:gd name="T32" fmla="*/ 4947 w 10625"/>
              <a:gd name="T33" fmla="*/ 113 h 1779"/>
              <a:gd name="T34" fmla="*/ 5550 w 10625"/>
              <a:gd name="T35" fmla="*/ 74 h 1779"/>
              <a:gd name="T36" fmla="*/ 5901 w 10625"/>
              <a:gd name="T37" fmla="*/ 770 h 1779"/>
              <a:gd name="T38" fmla="*/ 6159 w 10625"/>
              <a:gd name="T39" fmla="*/ 147 h 1779"/>
              <a:gd name="T40" fmla="*/ 6118 w 10625"/>
              <a:gd name="T41" fmla="*/ 736 h 1779"/>
              <a:gd name="T42" fmla="*/ 5311 w 10625"/>
              <a:gd name="T43" fmla="*/ 651 h 1779"/>
              <a:gd name="T44" fmla="*/ 6407 w 10625"/>
              <a:gd name="T45" fmla="*/ 836 h 1779"/>
              <a:gd name="T46" fmla="*/ 7345 w 10625"/>
              <a:gd name="T47" fmla="*/ 60 h 1779"/>
              <a:gd name="T48" fmla="*/ 991 w 10625"/>
              <a:gd name="T49" fmla="*/ 1254 h 1779"/>
              <a:gd name="T50" fmla="*/ 277 w 10625"/>
              <a:gd name="T51" fmla="*/ 1405 h 1779"/>
              <a:gd name="T52" fmla="*/ 1788 w 10625"/>
              <a:gd name="T53" fmla="*/ 927 h 1779"/>
              <a:gd name="T54" fmla="*/ 2368 w 10625"/>
              <a:gd name="T55" fmla="*/ 1365 h 1779"/>
              <a:gd name="T56" fmla="*/ 1609 w 10625"/>
              <a:gd name="T57" fmla="*/ 1771 h 1779"/>
              <a:gd name="T58" fmla="*/ 1165 w 10625"/>
              <a:gd name="T59" fmla="*/ 1222 h 1779"/>
              <a:gd name="T60" fmla="*/ 1943 w 10625"/>
              <a:gd name="T61" fmla="*/ 1684 h 1779"/>
              <a:gd name="T62" fmla="*/ 2029 w 10625"/>
              <a:gd name="T63" fmla="*/ 1182 h 1779"/>
              <a:gd name="T64" fmla="*/ 1398 w 10625"/>
              <a:gd name="T65" fmla="*/ 1124 h 1779"/>
              <a:gd name="T66" fmla="*/ 1721 w 10625"/>
              <a:gd name="T67" fmla="*/ 1685 h 1779"/>
              <a:gd name="T68" fmla="*/ 3428 w 10625"/>
              <a:gd name="T69" fmla="*/ 1624 h 1779"/>
              <a:gd name="T70" fmla="*/ 2783 w 10625"/>
              <a:gd name="T71" fmla="*/ 1397 h 1779"/>
              <a:gd name="T72" fmla="*/ 2485 w 10625"/>
              <a:gd name="T73" fmla="*/ 1013 h 1779"/>
              <a:gd name="T74" fmla="*/ 3498 w 10625"/>
              <a:gd name="T75" fmla="*/ 1124 h 1779"/>
              <a:gd name="T76" fmla="*/ 3191 w 10625"/>
              <a:gd name="T77" fmla="*/ 1087 h 1779"/>
              <a:gd name="T78" fmla="*/ 2918 w 10625"/>
              <a:gd name="T79" fmla="*/ 1384 h 1779"/>
              <a:gd name="T80" fmla="*/ 4736 w 10625"/>
              <a:gd name="T81" fmla="*/ 1593 h 1779"/>
              <a:gd name="T82" fmla="*/ 3731 w 10625"/>
              <a:gd name="T83" fmla="*/ 1611 h 1779"/>
              <a:gd name="T84" fmla="*/ 4623 w 10625"/>
              <a:gd name="T85" fmla="*/ 1056 h 1779"/>
              <a:gd name="T86" fmla="*/ 4027 w 10625"/>
              <a:gd name="T87" fmla="*/ 1314 h 1779"/>
              <a:gd name="T88" fmla="*/ 4410 w 10625"/>
              <a:gd name="T89" fmla="*/ 1103 h 1779"/>
              <a:gd name="T90" fmla="*/ 4451 w 10625"/>
              <a:gd name="T91" fmla="*/ 1646 h 1779"/>
              <a:gd name="T92" fmla="*/ 4149 w 10625"/>
              <a:gd name="T93" fmla="*/ 1364 h 1779"/>
              <a:gd name="T94" fmla="*/ 5827 w 10625"/>
              <a:gd name="T95" fmla="*/ 1305 h 1779"/>
              <a:gd name="T96" fmla="*/ 5296 w 10625"/>
              <a:gd name="T97" fmla="*/ 1763 h 1779"/>
              <a:gd name="T98" fmla="*/ 4844 w 10625"/>
              <a:gd name="T99" fmla="*/ 1004 h 1779"/>
              <a:gd name="T100" fmla="*/ 5252 w 10625"/>
              <a:gd name="T101" fmla="*/ 1663 h 1779"/>
              <a:gd name="T102" fmla="*/ 5742 w 10625"/>
              <a:gd name="T103" fmla="*/ 1373 h 1779"/>
              <a:gd name="T104" fmla="*/ 6087 w 10625"/>
              <a:gd name="T105" fmla="*/ 1115 h 1779"/>
              <a:gd name="T106" fmla="*/ 5921 w 10625"/>
              <a:gd name="T107" fmla="*/ 964 h 1779"/>
              <a:gd name="T108" fmla="*/ 7855 w 10625"/>
              <a:gd name="T109" fmla="*/ 969 h 1779"/>
              <a:gd name="T110" fmla="*/ 8274 w 10625"/>
              <a:gd name="T111" fmla="*/ 1418 h 1779"/>
              <a:gd name="T112" fmla="*/ 7203 w 10625"/>
              <a:gd name="T113" fmla="*/ 1750 h 1779"/>
              <a:gd name="T114" fmla="*/ 7860 w 10625"/>
              <a:gd name="T115" fmla="*/ 1678 h 1779"/>
              <a:gd name="T116" fmla="*/ 7982 w 10625"/>
              <a:gd name="T117" fmla="*/ 1163 h 1779"/>
              <a:gd name="T118" fmla="*/ 7507 w 10625"/>
              <a:gd name="T119" fmla="*/ 1660 h 1779"/>
              <a:gd name="T120" fmla="*/ 9372 w 10625"/>
              <a:gd name="T121" fmla="*/ 1507 h 1779"/>
              <a:gd name="T122" fmla="*/ 9356 w 10625"/>
              <a:gd name="T123" fmla="*/ 1254 h 1779"/>
              <a:gd name="T124" fmla="*/ 9308 w 10625"/>
              <a:gd name="T125" fmla="*/ 1360 h 1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625" h="1779">
                <a:moveTo>
                  <a:pt x="10575" y="961"/>
                </a:moveTo>
                <a:lnTo>
                  <a:pt x="10625" y="1249"/>
                </a:lnTo>
                <a:lnTo>
                  <a:pt x="10605" y="1254"/>
                </a:lnTo>
                <a:lnTo>
                  <a:pt x="10563" y="1190"/>
                </a:lnTo>
                <a:lnTo>
                  <a:pt x="10543" y="1163"/>
                </a:lnTo>
                <a:lnTo>
                  <a:pt x="10524" y="1139"/>
                </a:lnTo>
                <a:lnTo>
                  <a:pt x="10503" y="1118"/>
                </a:lnTo>
                <a:lnTo>
                  <a:pt x="10482" y="1099"/>
                </a:lnTo>
                <a:lnTo>
                  <a:pt x="10461" y="1082"/>
                </a:lnTo>
                <a:lnTo>
                  <a:pt x="10439" y="1069"/>
                </a:lnTo>
                <a:lnTo>
                  <a:pt x="10416" y="1056"/>
                </a:lnTo>
                <a:lnTo>
                  <a:pt x="10391" y="1046"/>
                </a:lnTo>
                <a:lnTo>
                  <a:pt x="10366" y="1038"/>
                </a:lnTo>
                <a:lnTo>
                  <a:pt x="10339" y="1030"/>
                </a:lnTo>
                <a:lnTo>
                  <a:pt x="10309" y="1026"/>
                </a:lnTo>
                <a:lnTo>
                  <a:pt x="10278" y="1021"/>
                </a:lnTo>
                <a:lnTo>
                  <a:pt x="10207" y="1015"/>
                </a:lnTo>
                <a:lnTo>
                  <a:pt x="10199" y="1072"/>
                </a:lnTo>
                <a:lnTo>
                  <a:pt x="10197" y="1110"/>
                </a:lnTo>
                <a:lnTo>
                  <a:pt x="10196" y="1155"/>
                </a:lnTo>
                <a:lnTo>
                  <a:pt x="10196" y="1559"/>
                </a:lnTo>
                <a:lnTo>
                  <a:pt x="10197" y="1611"/>
                </a:lnTo>
                <a:lnTo>
                  <a:pt x="10201" y="1653"/>
                </a:lnTo>
                <a:lnTo>
                  <a:pt x="10211" y="1711"/>
                </a:lnTo>
                <a:lnTo>
                  <a:pt x="10221" y="1740"/>
                </a:lnTo>
                <a:lnTo>
                  <a:pt x="10227" y="1748"/>
                </a:lnTo>
                <a:lnTo>
                  <a:pt x="9919" y="1748"/>
                </a:lnTo>
                <a:lnTo>
                  <a:pt x="9924" y="1740"/>
                </a:lnTo>
                <a:lnTo>
                  <a:pt x="9933" y="1711"/>
                </a:lnTo>
                <a:lnTo>
                  <a:pt x="9938" y="1686"/>
                </a:lnTo>
                <a:lnTo>
                  <a:pt x="9942" y="1653"/>
                </a:lnTo>
                <a:lnTo>
                  <a:pt x="9945" y="1611"/>
                </a:lnTo>
                <a:lnTo>
                  <a:pt x="9947" y="1559"/>
                </a:lnTo>
                <a:lnTo>
                  <a:pt x="9950" y="1154"/>
                </a:lnTo>
                <a:lnTo>
                  <a:pt x="9949" y="1108"/>
                </a:lnTo>
                <a:lnTo>
                  <a:pt x="9947" y="1071"/>
                </a:lnTo>
                <a:lnTo>
                  <a:pt x="9943" y="1040"/>
                </a:lnTo>
                <a:lnTo>
                  <a:pt x="9939" y="1015"/>
                </a:lnTo>
                <a:lnTo>
                  <a:pt x="9902" y="1018"/>
                </a:lnTo>
                <a:lnTo>
                  <a:pt x="9868" y="1021"/>
                </a:lnTo>
                <a:lnTo>
                  <a:pt x="9807" y="1030"/>
                </a:lnTo>
                <a:lnTo>
                  <a:pt x="9754" y="1046"/>
                </a:lnTo>
                <a:lnTo>
                  <a:pt x="9729" y="1056"/>
                </a:lnTo>
                <a:lnTo>
                  <a:pt x="9706" y="1069"/>
                </a:lnTo>
                <a:lnTo>
                  <a:pt x="9685" y="1082"/>
                </a:lnTo>
                <a:lnTo>
                  <a:pt x="9663" y="1099"/>
                </a:lnTo>
                <a:lnTo>
                  <a:pt x="9643" y="1118"/>
                </a:lnTo>
                <a:lnTo>
                  <a:pt x="9622" y="1139"/>
                </a:lnTo>
                <a:lnTo>
                  <a:pt x="9602" y="1163"/>
                </a:lnTo>
                <a:lnTo>
                  <a:pt x="9583" y="1190"/>
                </a:lnTo>
                <a:lnTo>
                  <a:pt x="9541" y="1254"/>
                </a:lnTo>
                <a:lnTo>
                  <a:pt x="9521" y="1249"/>
                </a:lnTo>
                <a:lnTo>
                  <a:pt x="9571" y="961"/>
                </a:lnTo>
                <a:lnTo>
                  <a:pt x="10072" y="964"/>
                </a:lnTo>
                <a:lnTo>
                  <a:pt x="10575" y="961"/>
                </a:lnTo>
                <a:close/>
                <a:moveTo>
                  <a:pt x="7595" y="248"/>
                </a:moveTo>
                <a:lnTo>
                  <a:pt x="7735" y="437"/>
                </a:lnTo>
                <a:lnTo>
                  <a:pt x="7595" y="609"/>
                </a:lnTo>
                <a:lnTo>
                  <a:pt x="7595" y="248"/>
                </a:lnTo>
                <a:close/>
                <a:moveTo>
                  <a:pt x="23" y="836"/>
                </a:moveTo>
                <a:lnTo>
                  <a:pt x="27" y="828"/>
                </a:lnTo>
                <a:lnTo>
                  <a:pt x="32" y="817"/>
                </a:lnTo>
                <a:lnTo>
                  <a:pt x="37" y="799"/>
                </a:lnTo>
                <a:lnTo>
                  <a:pt x="43" y="774"/>
                </a:lnTo>
                <a:lnTo>
                  <a:pt x="48" y="741"/>
                </a:lnTo>
                <a:lnTo>
                  <a:pt x="51" y="699"/>
                </a:lnTo>
                <a:lnTo>
                  <a:pt x="52" y="647"/>
                </a:lnTo>
                <a:lnTo>
                  <a:pt x="56" y="242"/>
                </a:lnTo>
                <a:lnTo>
                  <a:pt x="54" y="189"/>
                </a:lnTo>
                <a:lnTo>
                  <a:pt x="51" y="147"/>
                </a:lnTo>
                <a:lnTo>
                  <a:pt x="45" y="113"/>
                </a:lnTo>
                <a:lnTo>
                  <a:pt x="40" y="90"/>
                </a:lnTo>
                <a:lnTo>
                  <a:pt x="27" y="60"/>
                </a:lnTo>
                <a:lnTo>
                  <a:pt x="23" y="52"/>
                </a:lnTo>
                <a:lnTo>
                  <a:pt x="332" y="52"/>
                </a:lnTo>
                <a:lnTo>
                  <a:pt x="328" y="60"/>
                </a:lnTo>
                <a:lnTo>
                  <a:pt x="323" y="71"/>
                </a:lnTo>
                <a:lnTo>
                  <a:pt x="317" y="90"/>
                </a:lnTo>
                <a:lnTo>
                  <a:pt x="312" y="115"/>
                </a:lnTo>
                <a:lnTo>
                  <a:pt x="307" y="147"/>
                </a:lnTo>
                <a:lnTo>
                  <a:pt x="304" y="189"/>
                </a:lnTo>
                <a:lnTo>
                  <a:pt x="303" y="243"/>
                </a:lnTo>
                <a:lnTo>
                  <a:pt x="303" y="408"/>
                </a:lnTo>
                <a:lnTo>
                  <a:pt x="389" y="364"/>
                </a:lnTo>
                <a:lnTo>
                  <a:pt x="485" y="310"/>
                </a:lnTo>
                <a:lnTo>
                  <a:pt x="684" y="192"/>
                </a:lnTo>
                <a:lnTo>
                  <a:pt x="841" y="93"/>
                </a:lnTo>
                <a:lnTo>
                  <a:pt x="906" y="52"/>
                </a:lnTo>
                <a:lnTo>
                  <a:pt x="1092" y="50"/>
                </a:lnTo>
                <a:lnTo>
                  <a:pt x="1092" y="68"/>
                </a:lnTo>
                <a:lnTo>
                  <a:pt x="1071" y="69"/>
                </a:lnTo>
                <a:lnTo>
                  <a:pt x="1050" y="74"/>
                </a:lnTo>
                <a:lnTo>
                  <a:pt x="1000" y="90"/>
                </a:lnTo>
                <a:lnTo>
                  <a:pt x="973" y="101"/>
                </a:lnTo>
                <a:lnTo>
                  <a:pt x="943" y="116"/>
                </a:lnTo>
                <a:lnTo>
                  <a:pt x="879" y="149"/>
                </a:lnTo>
                <a:lnTo>
                  <a:pt x="808" y="189"/>
                </a:lnTo>
                <a:lnTo>
                  <a:pt x="731" y="236"/>
                </a:lnTo>
                <a:lnTo>
                  <a:pt x="562" y="343"/>
                </a:lnTo>
                <a:lnTo>
                  <a:pt x="703" y="476"/>
                </a:lnTo>
                <a:lnTo>
                  <a:pt x="875" y="633"/>
                </a:lnTo>
                <a:lnTo>
                  <a:pt x="961" y="705"/>
                </a:lnTo>
                <a:lnTo>
                  <a:pt x="1041" y="764"/>
                </a:lnTo>
                <a:lnTo>
                  <a:pt x="1077" y="786"/>
                </a:lnTo>
                <a:lnTo>
                  <a:pt x="1109" y="803"/>
                </a:lnTo>
                <a:lnTo>
                  <a:pt x="1137" y="816"/>
                </a:lnTo>
                <a:lnTo>
                  <a:pt x="1150" y="819"/>
                </a:lnTo>
                <a:lnTo>
                  <a:pt x="1161" y="820"/>
                </a:lnTo>
                <a:lnTo>
                  <a:pt x="1161" y="838"/>
                </a:lnTo>
                <a:lnTo>
                  <a:pt x="731" y="840"/>
                </a:lnTo>
                <a:lnTo>
                  <a:pt x="728" y="829"/>
                </a:lnTo>
                <a:lnTo>
                  <a:pt x="718" y="813"/>
                </a:lnTo>
                <a:lnTo>
                  <a:pt x="682" y="767"/>
                </a:lnTo>
                <a:lnTo>
                  <a:pt x="630" y="707"/>
                </a:lnTo>
                <a:lnTo>
                  <a:pt x="567" y="641"/>
                </a:lnTo>
                <a:lnTo>
                  <a:pt x="533" y="608"/>
                </a:lnTo>
                <a:lnTo>
                  <a:pt x="497" y="576"/>
                </a:lnTo>
                <a:lnTo>
                  <a:pt x="461" y="546"/>
                </a:lnTo>
                <a:lnTo>
                  <a:pt x="426" y="518"/>
                </a:lnTo>
                <a:lnTo>
                  <a:pt x="391" y="495"/>
                </a:lnTo>
                <a:lnTo>
                  <a:pt x="359" y="476"/>
                </a:lnTo>
                <a:lnTo>
                  <a:pt x="329" y="463"/>
                </a:lnTo>
                <a:lnTo>
                  <a:pt x="303" y="455"/>
                </a:lnTo>
                <a:lnTo>
                  <a:pt x="303" y="635"/>
                </a:lnTo>
                <a:lnTo>
                  <a:pt x="304" y="689"/>
                </a:lnTo>
                <a:lnTo>
                  <a:pt x="307" y="732"/>
                </a:lnTo>
                <a:lnTo>
                  <a:pt x="312" y="767"/>
                </a:lnTo>
                <a:lnTo>
                  <a:pt x="317" y="793"/>
                </a:lnTo>
                <a:lnTo>
                  <a:pt x="323" y="813"/>
                </a:lnTo>
                <a:lnTo>
                  <a:pt x="328" y="826"/>
                </a:lnTo>
                <a:lnTo>
                  <a:pt x="332" y="836"/>
                </a:lnTo>
                <a:lnTo>
                  <a:pt x="23" y="836"/>
                </a:lnTo>
                <a:close/>
                <a:moveTo>
                  <a:pt x="1782" y="0"/>
                </a:moveTo>
                <a:lnTo>
                  <a:pt x="1844" y="2"/>
                </a:lnTo>
                <a:lnTo>
                  <a:pt x="1905" y="8"/>
                </a:lnTo>
                <a:lnTo>
                  <a:pt x="1961" y="16"/>
                </a:lnTo>
                <a:lnTo>
                  <a:pt x="2016" y="27"/>
                </a:lnTo>
                <a:lnTo>
                  <a:pt x="2068" y="43"/>
                </a:lnTo>
                <a:lnTo>
                  <a:pt x="2115" y="60"/>
                </a:lnTo>
                <a:lnTo>
                  <a:pt x="2160" y="82"/>
                </a:lnTo>
                <a:lnTo>
                  <a:pt x="2200" y="105"/>
                </a:lnTo>
                <a:lnTo>
                  <a:pt x="2238" y="132"/>
                </a:lnTo>
                <a:lnTo>
                  <a:pt x="2271" y="161"/>
                </a:lnTo>
                <a:lnTo>
                  <a:pt x="2299" y="193"/>
                </a:lnTo>
                <a:lnTo>
                  <a:pt x="2323" y="227"/>
                </a:lnTo>
                <a:lnTo>
                  <a:pt x="2341" y="263"/>
                </a:lnTo>
                <a:lnTo>
                  <a:pt x="2349" y="282"/>
                </a:lnTo>
                <a:lnTo>
                  <a:pt x="2355" y="303"/>
                </a:lnTo>
                <a:lnTo>
                  <a:pt x="2359" y="322"/>
                </a:lnTo>
                <a:lnTo>
                  <a:pt x="2363" y="344"/>
                </a:lnTo>
                <a:lnTo>
                  <a:pt x="2365" y="364"/>
                </a:lnTo>
                <a:lnTo>
                  <a:pt x="2366" y="387"/>
                </a:lnTo>
                <a:lnTo>
                  <a:pt x="2365" y="413"/>
                </a:lnTo>
                <a:lnTo>
                  <a:pt x="2363" y="438"/>
                </a:lnTo>
                <a:lnTo>
                  <a:pt x="2358" y="463"/>
                </a:lnTo>
                <a:lnTo>
                  <a:pt x="2352" y="488"/>
                </a:lnTo>
                <a:lnTo>
                  <a:pt x="2344" y="512"/>
                </a:lnTo>
                <a:lnTo>
                  <a:pt x="2335" y="534"/>
                </a:lnTo>
                <a:lnTo>
                  <a:pt x="2313" y="579"/>
                </a:lnTo>
                <a:lnTo>
                  <a:pt x="2299" y="599"/>
                </a:lnTo>
                <a:lnTo>
                  <a:pt x="2283" y="619"/>
                </a:lnTo>
                <a:lnTo>
                  <a:pt x="2267" y="639"/>
                </a:lnTo>
                <a:lnTo>
                  <a:pt x="2250" y="658"/>
                </a:lnTo>
                <a:lnTo>
                  <a:pt x="2212" y="693"/>
                </a:lnTo>
                <a:lnTo>
                  <a:pt x="2169" y="725"/>
                </a:lnTo>
                <a:lnTo>
                  <a:pt x="2122" y="754"/>
                </a:lnTo>
                <a:lnTo>
                  <a:pt x="2072" y="779"/>
                </a:lnTo>
                <a:lnTo>
                  <a:pt x="2020" y="801"/>
                </a:lnTo>
                <a:lnTo>
                  <a:pt x="1965" y="819"/>
                </a:lnTo>
                <a:lnTo>
                  <a:pt x="1907" y="834"/>
                </a:lnTo>
                <a:lnTo>
                  <a:pt x="1848" y="844"/>
                </a:lnTo>
                <a:lnTo>
                  <a:pt x="1787" y="851"/>
                </a:lnTo>
                <a:lnTo>
                  <a:pt x="1725" y="853"/>
                </a:lnTo>
                <a:lnTo>
                  <a:pt x="1663" y="851"/>
                </a:lnTo>
                <a:lnTo>
                  <a:pt x="1603" y="845"/>
                </a:lnTo>
                <a:lnTo>
                  <a:pt x="1544" y="836"/>
                </a:lnTo>
                <a:lnTo>
                  <a:pt x="1488" y="823"/>
                </a:lnTo>
                <a:lnTo>
                  <a:pt x="1436" y="807"/>
                </a:lnTo>
                <a:lnTo>
                  <a:pt x="1386" y="787"/>
                </a:lnTo>
                <a:lnTo>
                  <a:pt x="1340" y="765"/>
                </a:lnTo>
                <a:lnTo>
                  <a:pt x="1298" y="739"/>
                </a:lnTo>
                <a:lnTo>
                  <a:pt x="1259" y="711"/>
                </a:lnTo>
                <a:lnTo>
                  <a:pt x="1224" y="681"/>
                </a:lnTo>
                <a:lnTo>
                  <a:pt x="1195" y="647"/>
                </a:lnTo>
                <a:lnTo>
                  <a:pt x="1170" y="611"/>
                </a:lnTo>
                <a:lnTo>
                  <a:pt x="1151" y="574"/>
                </a:lnTo>
                <a:lnTo>
                  <a:pt x="1136" y="534"/>
                </a:lnTo>
                <a:lnTo>
                  <a:pt x="1127" y="492"/>
                </a:lnTo>
                <a:lnTo>
                  <a:pt x="1125" y="471"/>
                </a:lnTo>
                <a:lnTo>
                  <a:pt x="1123" y="449"/>
                </a:lnTo>
                <a:lnTo>
                  <a:pt x="1125" y="423"/>
                </a:lnTo>
                <a:lnTo>
                  <a:pt x="1127" y="398"/>
                </a:lnTo>
                <a:lnTo>
                  <a:pt x="1133" y="373"/>
                </a:lnTo>
                <a:lnTo>
                  <a:pt x="1138" y="349"/>
                </a:lnTo>
                <a:lnTo>
                  <a:pt x="1146" y="326"/>
                </a:lnTo>
                <a:lnTo>
                  <a:pt x="1156" y="303"/>
                </a:lnTo>
                <a:lnTo>
                  <a:pt x="1168" y="281"/>
                </a:lnTo>
                <a:lnTo>
                  <a:pt x="1180" y="260"/>
                </a:lnTo>
                <a:lnTo>
                  <a:pt x="1210" y="220"/>
                </a:lnTo>
                <a:lnTo>
                  <a:pt x="1245" y="184"/>
                </a:lnTo>
                <a:lnTo>
                  <a:pt x="1286" y="150"/>
                </a:lnTo>
                <a:lnTo>
                  <a:pt x="1330" y="119"/>
                </a:lnTo>
                <a:lnTo>
                  <a:pt x="1377" y="92"/>
                </a:lnTo>
                <a:lnTo>
                  <a:pt x="1428" y="68"/>
                </a:lnTo>
                <a:lnTo>
                  <a:pt x="1483" y="48"/>
                </a:lnTo>
                <a:lnTo>
                  <a:pt x="1539" y="31"/>
                </a:lnTo>
                <a:lnTo>
                  <a:pt x="1598" y="18"/>
                </a:lnTo>
                <a:lnTo>
                  <a:pt x="1659" y="8"/>
                </a:lnTo>
                <a:lnTo>
                  <a:pt x="1720" y="2"/>
                </a:lnTo>
                <a:lnTo>
                  <a:pt x="1782" y="0"/>
                </a:lnTo>
                <a:close/>
                <a:moveTo>
                  <a:pt x="1851" y="771"/>
                </a:moveTo>
                <a:lnTo>
                  <a:pt x="1886" y="769"/>
                </a:lnTo>
                <a:lnTo>
                  <a:pt x="1920" y="765"/>
                </a:lnTo>
                <a:lnTo>
                  <a:pt x="1950" y="758"/>
                </a:lnTo>
                <a:lnTo>
                  <a:pt x="1978" y="748"/>
                </a:lnTo>
                <a:lnTo>
                  <a:pt x="2003" y="736"/>
                </a:lnTo>
                <a:lnTo>
                  <a:pt x="2026" y="722"/>
                </a:lnTo>
                <a:lnTo>
                  <a:pt x="2046" y="706"/>
                </a:lnTo>
                <a:lnTo>
                  <a:pt x="2064" y="688"/>
                </a:lnTo>
                <a:lnTo>
                  <a:pt x="2080" y="667"/>
                </a:lnTo>
                <a:lnTo>
                  <a:pt x="2094" y="647"/>
                </a:lnTo>
                <a:lnTo>
                  <a:pt x="2105" y="624"/>
                </a:lnTo>
                <a:lnTo>
                  <a:pt x="2114" y="601"/>
                </a:lnTo>
                <a:lnTo>
                  <a:pt x="2121" y="577"/>
                </a:lnTo>
                <a:lnTo>
                  <a:pt x="2126" y="554"/>
                </a:lnTo>
                <a:lnTo>
                  <a:pt x="2129" y="529"/>
                </a:lnTo>
                <a:lnTo>
                  <a:pt x="2130" y="504"/>
                </a:lnTo>
                <a:lnTo>
                  <a:pt x="2127" y="456"/>
                </a:lnTo>
                <a:lnTo>
                  <a:pt x="2123" y="433"/>
                </a:lnTo>
                <a:lnTo>
                  <a:pt x="2118" y="411"/>
                </a:lnTo>
                <a:lnTo>
                  <a:pt x="2104" y="369"/>
                </a:lnTo>
                <a:lnTo>
                  <a:pt x="2086" y="328"/>
                </a:lnTo>
                <a:lnTo>
                  <a:pt x="2063" y="290"/>
                </a:lnTo>
                <a:lnTo>
                  <a:pt x="2050" y="272"/>
                </a:lnTo>
                <a:lnTo>
                  <a:pt x="2036" y="255"/>
                </a:lnTo>
                <a:lnTo>
                  <a:pt x="2021" y="239"/>
                </a:lnTo>
                <a:lnTo>
                  <a:pt x="2007" y="223"/>
                </a:lnTo>
                <a:lnTo>
                  <a:pt x="1973" y="194"/>
                </a:lnTo>
                <a:lnTo>
                  <a:pt x="1937" y="168"/>
                </a:lnTo>
                <a:lnTo>
                  <a:pt x="1899" y="144"/>
                </a:lnTo>
                <a:lnTo>
                  <a:pt x="1859" y="125"/>
                </a:lnTo>
                <a:lnTo>
                  <a:pt x="1818" y="108"/>
                </a:lnTo>
                <a:lnTo>
                  <a:pt x="1776" y="95"/>
                </a:lnTo>
                <a:lnTo>
                  <a:pt x="1733" y="85"/>
                </a:lnTo>
                <a:lnTo>
                  <a:pt x="1691" y="79"/>
                </a:lnTo>
                <a:lnTo>
                  <a:pt x="1649" y="78"/>
                </a:lnTo>
                <a:lnTo>
                  <a:pt x="1612" y="79"/>
                </a:lnTo>
                <a:lnTo>
                  <a:pt x="1578" y="84"/>
                </a:lnTo>
                <a:lnTo>
                  <a:pt x="1547" y="91"/>
                </a:lnTo>
                <a:lnTo>
                  <a:pt x="1519" y="100"/>
                </a:lnTo>
                <a:lnTo>
                  <a:pt x="1494" y="111"/>
                </a:lnTo>
                <a:lnTo>
                  <a:pt x="1471" y="125"/>
                </a:lnTo>
                <a:lnTo>
                  <a:pt x="1451" y="141"/>
                </a:lnTo>
                <a:lnTo>
                  <a:pt x="1433" y="158"/>
                </a:lnTo>
                <a:lnTo>
                  <a:pt x="1418" y="177"/>
                </a:lnTo>
                <a:lnTo>
                  <a:pt x="1405" y="197"/>
                </a:lnTo>
                <a:lnTo>
                  <a:pt x="1394" y="220"/>
                </a:lnTo>
                <a:lnTo>
                  <a:pt x="1385" y="243"/>
                </a:lnTo>
                <a:lnTo>
                  <a:pt x="1379" y="268"/>
                </a:lnTo>
                <a:lnTo>
                  <a:pt x="1374" y="293"/>
                </a:lnTo>
                <a:lnTo>
                  <a:pt x="1371" y="346"/>
                </a:lnTo>
                <a:lnTo>
                  <a:pt x="1373" y="375"/>
                </a:lnTo>
                <a:lnTo>
                  <a:pt x="1377" y="407"/>
                </a:lnTo>
                <a:lnTo>
                  <a:pt x="1385" y="440"/>
                </a:lnTo>
                <a:lnTo>
                  <a:pt x="1397" y="475"/>
                </a:lnTo>
                <a:lnTo>
                  <a:pt x="1411" y="511"/>
                </a:lnTo>
                <a:lnTo>
                  <a:pt x="1430" y="546"/>
                </a:lnTo>
                <a:lnTo>
                  <a:pt x="1452" y="581"/>
                </a:lnTo>
                <a:lnTo>
                  <a:pt x="1478" y="615"/>
                </a:lnTo>
                <a:lnTo>
                  <a:pt x="1493" y="631"/>
                </a:lnTo>
                <a:lnTo>
                  <a:pt x="1509" y="647"/>
                </a:lnTo>
                <a:lnTo>
                  <a:pt x="1544" y="676"/>
                </a:lnTo>
                <a:lnTo>
                  <a:pt x="1563" y="690"/>
                </a:lnTo>
                <a:lnTo>
                  <a:pt x="1583" y="702"/>
                </a:lnTo>
                <a:lnTo>
                  <a:pt x="1627" y="726"/>
                </a:lnTo>
                <a:lnTo>
                  <a:pt x="1676" y="744"/>
                </a:lnTo>
                <a:lnTo>
                  <a:pt x="1729" y="759"/>
                </a:lnTo>
                <a:lnTo>
                  <a:pt x="1788" y="768"/>
                </a:lnTo>
                <a:lnTo>
                  <a:pt x="1851" y="771"/>
                </a:lnTo>
                <a:close/>
                <a:moveTo>
                  <a:pt x="4917" y="836"/>
                </a:moveTo>
                <a:lnTo>
                  <a:pt x="4915" y="808"/>
                </a:lnTo>
                <a:lnTo>
                  <a:pt x="4910" y="776"/>
                </a:lnTo>
                <a:lnTo>
                  <a:pt x="4892" y="702"/>
                </a:lnTo>
                <a:lnTo>
                  <a:pt x="4776" y="371"/>
                </a:lnTo>
                <a:lnTo>
                  <a:pt x="4747" y="295"/>
                </a:lnTo>
                <a:lnTo>
                  <a:pt x="4718" y="229"/>
                </a:lnTo>
                <a:lnTo>
                  <a:pt x="4473" y="835"/>
                </a:lnTo>
                <a:lnTo>
                  <a:pt x="4440" y="835"/>
                </a:lnTo>
                <a:lnTo>
                  <a:pt x="4400" y="761"/>
                </a:lnTo>
                <a:lnTo>
                  <a:pt x="4179" y="358"/>
                </a:lnTo>
                <a:lnTo>
                  <a:pt x="4138" y="292"/>
                </a:lnTo>
                <a:lnTo>
                  <a:pt x="4098" y="227"/>
                </a:lnTo>
                <a:lnTo>
                  <a:pt x="3965" y="673"/>
                </a:lnTo>
                <a:lnTo>
                  <a:pt x="3955" y="715"/>
                </a:lnTo>
                <a:lnTo>
                  <a:pt x="3947" y="758"/>
                </a:lnTo>
                <a:lnTo>
                  <a:pt x="3943" y="799"/>
                </a:lnTo>
                <a:lnTo>
                  <a:pt x="3943" y="818"/>
                </a:lnTo>
                <a:lnTo>
                  <a:pt x="3944" y="836"/>
                </a:lnTo>
                <a:lnTo>
                  <a:pt x="3803" y="837"/>
                </a:lnTo>
                <a:lnTo>
                  <a:pt x="3495" y="836"/>
                </a:lnTo>
                <a:lnTo>
                  <a:pt x="3494" y="808"/>
                </a:lnTo>
                <a:lnTo>
                  <a:pt x="3488" y="776"/>
                </a:lnTo>
                <a:lnTo>
                  <a:pt x="3470" y="702"/>
                </a:lnTo>
                <a:lnTo>
                  <a:pt x="3356" y="371"/>
                </a:lnTo>
                <a:lnTo>
                  <a:pt x="3326" y="295"/>
                </a:lnTo>
                <a:lnTo>
                  <a:pt x="3297" y="229"/>
                </a:lnTo>
                <a:lnTo>
                  <a:pt x="3052" y="835"/>
                </a:lnTo>
                <a:lnTo>
                  <a:pt x="3019" y="835"/>
                </a:lnTo>
                <a:lnTo>
                  <a:pt x="2978" y="761"/>
                </a:lnTo>
                <a:lnTo>
                  <a:pt x="2758" y="358"/>
                </a:lnTo>
                <a:lnTo>
                  <a:pt x="2716" y="292"/>
                </a:lnTo>
                <a:lnTo>
                  <a:pt x="2677" y="227"/>
                </a:lnTo>
                <a:lnTo>
                  <a:pt x="2544" y="673"/>
                </a:lnTo>
                <a:lnTo>
                  <a:pt x="2534" y="715"/>
                </a:lnTo>
                <a:lnTo>
                  <a:pt x="2526" y="758"/>
                </a:lnTo>
                <a:lnTo>
                  <a:pt x="2521" y="799"/>
                </a:lnTo>
                <a:lnTo>
                  <a:pt x="2521" y="818"/>
                </a:lnTo>
                <a:lnTo>
                  <a:pt x="2522" y="836"/>
                </a:lnTo>
                <a:lnTo>
                  <a:pt x="2382" y="837"/>
                </a:lnTo>
                <a:lnTo>
                  <a:pt x="2399" y="803"/>
                </a:lnTo>
                <a:lnTo>
                  <a:pt x="2417" y="760"/>
                </a:lnTo>
                <a:lnTo>
                  <a:pt x="2449" y="673"/>
                </a:lnTo>
                <a:lnTo>
                  <a:pt x="2619" y="144"/>
                </a:lnTo>
                <a:lnTo>
                  <a:pt x="2582" y="99"/>
                </a:lnTo>
                <a:lnTo>
                  <a:pt x="2542" y="52"/>
                </a:lnTo>
                <a:lnTo>
                  <a:pt x="2849" y="52"/>
                </a:lnTo>
                <a:lnTo>
                  <a:pt x="2889" y="139"/>
                </a:lnTo>
                <a:lnTo>
                  <a:pt x="2930" y="222"/>
                </a:lnTo>
                <a:lnTo>
                  <a:pt x="3093" y="518"/>
                </a:lnTo>
                <a:lnTo>
                  <a:pt x="3263" y="154"/>
                </a:lnTo>
                <a:lnTo>
                  <a:pt x="3231" y="95"/>
                </a:lnTo>
                <a:lnTo>
                  <a:pt x="3203" y="52"/>
                </a:lnTo>
                <a:lnTo>
                  <a:pt x="3512" y="52"/>
                </a:lnTo>
                <a:lnTo>
                  <a:pt x="3526" y="113"/>
                </a:lnTo>
                <a:lnTo>
                  <a:pt x="3540" y="167"/>
                </a:lnTo>
                <a:lnTo>
                  <a:pt x="3572" y="263"/>
                </a:lnTo>
                <a:lnTo>
                  <a:pt x="3675" y="537"/>
                </a:lnTo>
                <a:lnTo>
                  <a:pt x="3704" y="609"/>
                </a:lnTo>
                <a:lnTo>
                  <a:pt x="3735" y="685"/>
                </a:lnTo>
                <a:lnTo>
                  <a:pt x="3752" y="722"/>
                </a:lnTo>
                <a:lnTo>
                  <a:pt x="3771" y="758"/>
                </a:lnTo>
                <a:lnTo>
                  <a:pt x="3790" y="792"/>
                </a:lnTo>
                <a:lnTo>
                  <a:pt x="3810" y="823"/>
                </a:lnTo>
                <a:lnTo>
                  <a:pt x="3842" y="750"/>
                </a:lnTo>
                <a:lnTo>
                  <a:pt x="3870" y="673"/>
                </a:lnTo>
                <a:lnTo>
                  <a:pt x="4040" y="144"/>
                </a:lnTo>
                <a:lnTo>
                  <a:pt x="4004" y="99"/>
                </a:lnTo>
                <a:lnTo>
                  <a:pt x="3963" y="52"/>
                </a:lnTo>
                <a:lnTo>
                  <a:pt x="4270" y="52"/>
                </a:lnTo>
                <a:lnTo>
                  <a:pt x="4310" y="139"/>
                </a:lnTo>
                <a:lnTo>
                  <a:pt x="4351" y="222"/>
                </a:lnTo>
                <a:lnTo>
                  <a:pt x="4513" y="518"/>
                </a:lnTo>
                <a:lnTo>
                  <a:pt x="4683" y="154"/>
                </a:lnTo>
                <a:lnTo>
                  <a:pt x="4651" y="95"/>
                </a:lnTo>
                <a:lnTo>
                  <a:pt x="4624" y="52"/>
                </a:lnTo>
                <a:lnTo>
                  <a:pt x="4934" y="52"/>
                </a:lnTo>
                <a:lnTo>
                  <a:pt x="4947" y="113"/>
                </a:lnTo>
                <a:lnTo>
                  <a:pt x="4962" y="167"/>
                </a:lnTo>
                <a:lnTo>
                  <a:pt x="4994" y="263"/>
                </a:lnTo>
                <a:lnTo>
                  <a:pt x="5097" y="537"/>
                </a:lnTo>
                <a:lnTo>
                  <a:pt x="5126" y="614"/>
                </a:lnTo>
                <a:lnTo>
                  <a:pt x="5160" y="693"/>
                </a:lnTo>
                <a:lnTo>
                  <a:pt x="5178" y="732"/>
                </a:lnTo>
                <a:lnTo>
                  <a:pt x="5198" y="769"/>
                </a:lnTo>
                <a:lnTo>
                  <a:pt x="5219" y="804"/>
                </a:lnTo>
                <a:lnTo>
                  <a:pt x="5241" y="836"/>
                </a:lnTo>
                <a:lnTo>
                  <a:pt x="4917" y="836"/>
                </a:lnTo>
                <a:close/>
                <a:moveTo>
                  <a:pt x="5273" y="243"/>
                </a:moveTo>
                <a:lnTo>
                  <a:pt x="5273" y="192"/>
                </a:lnTo>
                <a:lnTo>
                  <a:pt x="5270" y="150"/>
                </a:lnTo>
                <a:lnTo>
                  <a:pt x="5266" y="117"/>
                </a:lnTo>
                <a:lnTo>
                  <a:pt x="5260" y="92"/>
                </a:lnTo>
                <a:lnTo>
                  <a:pt x="5254" y="74"/>
                </a:lnTo>
                <a:lnTo>
                  <a:pt x="5250" y="61"/>
                </a:lnTo>
                <a:lnTo>
                  <a:pt x="5244" y="52"/>
                </a:lnTo>
                <a:lnTo>
                  <a:pt x="5559" y="52"/>
                </a:lnTo>
                <a:lnTo>
                  <a:pt x="5555" y="61"/>
                </a:lnTo>
                <a:lnTo>
                  <a:pt x="5550" y="74"/>
                </a:lnTo>
                <a:lnTo>
                  <a:pt x="5545" y="92"/>
                </a:lnTo>
                <a:lnTo>
                  <a:pt x="5536" y="150"/>
                </a:lnTo>
                <a:lnTo>
                  <a:pt x="5532" y="192"/>
                </a:lnTo>
                <a:lnTo>
                  <a:pt x="5531" y="243"/>
                </a:lnTo>
                <a:lnTo>
                  <a:pt x="5532" y="470"/>
                </a:lnTo>
                <a:lnTo>
                  <a:pt x="5534" y="525"/>
                </a:lnTo>
                <a:lnTo>
                  <a:pt x="5542" y="581"/>
                </a:lnTo>
                <a:lnTo>
                  <a:pt x="5549" y="607"/>
                </a:lnTo>
                <a:lnTo>
                  <a:pt x="5558" y="633"/>
                </a:lnTo>
                <a:lnTo>
                  <a:pt x="5570" y="657"/>
                </a:lnTo>
                <a:lnTo>
                  <a:pt x="5583" y="680"/>
                </a:lnTo>
                <a:lnTo>
                  <a:pt x="5600" y="701"/>
                </a:lnTo>
                <a:lnTo>
                  <a:pt x="5619" y="720"/>
                </a:lnTo>
                <a:lnTo>
                  <a:pt x="5642" y="737"/>
                </a:lnTo>
                <a:lnTo>
                  <a:pt x="5668" y="751"/>
                </a:lnTo>
                <a:lnTo>
                  <a:pt x="5698" y="764"/>
                </a:lnTo>
                <a:lnTo>
                  <a:pt x="5732" y="771"/>
                </a:lnTo>
                <a:lnTo>
                  <a:pt x="5769" y="777"/>
                </a:lnTo>
                <a:lnTo>
                  <a:pt x="5810" y="779"/>
                </a:lnTo>
                <a:lnTo>
                  <a:pt x="5858" y="777"/>
                </a:lnTo>
                <a:lnTo>
                  <a:pt x="5901" y="770"/>
                </a:lnTo>
                <a:lnTo>
                  <a:pt x="5921" y="767"/>
                </a:lnTo>
                <a:lnTo>
                  <a:pt x="5940" y="761"/>
                </a:lnTo>
                <a:lnTo>
                  <a:pt x="5958" y="754"/>
                </a:lnTo>
                <a:lnTo>
                  <a:pt x="5975" y="748"/>
                </a:lnTo>
                <a:lnTo>
                  <a:pt x="5992" y="740"/>
                </a:lnTo>
                <a:lnTo>
                  <a:pt x="6007" y="732"/>
                </a:lnTo>
                <a:lnTo>
                  <a:pt x="6037" y="711"/>
                </a:lnTo>
                <a:lnTo>
                  <a:pt x="6062" y="689"/>
                </a:lnTo>
                <a:lnTo>
                  <a:pt x="6084" y="663"/>
                </a:lnTo>
                <a:lnTo>
                  <a:pt x="6104" y="634"/>
                </a:lnTo>
                <a:lnTo>
                  <a:pt x="6119" y="604"/>
                </a:lnTo>
                <a:lnTo>
                  <a:pt x="6133" y="571"/>
                </a:lnTo>
                <a:lnTo>
                  <a:pt x="6143" y="535"/>
                </a:lnTo>
                <a:lnTo>
                  <a:pt x="6152" y="499"/>
                </a:lnTo>
                <a:lnTo>
                  <a:pt x="6158" y="461"/>
                </a:lnTo>
                <a:lnTo>
                  <a:pt x="6161" y="421"/>
                </a:lnTo>
                <a:lnTo>
                  <a:pt x="6163" y="379"/>
                </a:lnTo>
                <a:lnTo>
                  <a:pt x="6163" y="334"/>
                </a:lnTo>
                <a:lnTo>
                  <a:pt x="6164" y="242"/>
                </a:lnTo>
                <a:lnTo>
                  <a:pt x="6163" y="189"/>
                </a:lnTo>
                <a:lnTo>
                  <a:pt x="6159" y="147"/>
                </a:lnTo>
                <a:lnTo>
                  <a:pt x="6148" y="90"/>
                </a:lnTo>
                <a:lnTo>
                  <a:pt x="6138" y="60"/>
                </a:lnTo>
                <a:lnTo>
                  <a:pt x="6133" y="52"/>
                </a:lnTo>
                <a:lnTo>
                  <a:pt x="6271" y="52"/>
                </a:lnTo>
                <a:lnTo>
                  <a:pt x="6268" y="58"/>
                </a:lnTo>
                <a:lnTo>
                  <a:pt x="6259" y="78"/>
                </a:lnTo>
                <a:lnTo>
                  <a:pt x="6250" y="119"/>
                </a:lnTo>
                <a:lnTo>
                  <a:pt x="6245" y="149"/>
                </a:lnTo>
                <a:lnTo>
                  <a:pt x="6242" y="184"/>
                </a:lnTo>
                <a:lnTo>
                  <a:pt x="6242" y="243"/>
                </a:lnTo>
                <a:lnTo>
                  <a:pt x="6243" y="393"/>
                </a:lnTo>
                <a:lnTo>
                  <a:pt x="6242" y="434"/>
                </a:lnTo>
                <a:lnTo>
                  <a:pt x="6238" y="475"/>
                </a:lnTo>
                <a:lnTo>
                  <a:pt x="6232" y="517"/>
                </a:lnTo>
                <a:lnTo>
                  <a:pt x="6221" y="557"/>
                </a:lnTo>
                <a:lnTo>
                  <a:pt x="6209" y="597"/>
                </a:lnTo>
                <a:lnTo>
                  <a:pt x="6192" y="635"/>
                </a:lnTo>
                <a:lnTo>
                  <a:pt x="6183" y="653"/>
                </a:lnTo>
                <a:lnTo>
                  <a:pt x="6172" y="672"/>
                </a:lnTo>
                <a:lnTo>
                  <a:pt x="6148" y="706"/>
                </a:lnTo>
                <a:lnTo>
                  <a:pt x="6118" y="736"/>
                </a:lnTo>
                <a:lnTo>
                  <a:pt x="6085" y="766"/>
                </a:lnTo>
                <a:lnTo>
                  <a:pt x="6067" y="778"/>
                </a:lnTo>
                <a:lnTo>
                  <a:pt x="6047" y="791"/>
                </a:lnTo>
                <a:lnTo>
                  <a:pt x="6004" y="812"/>
                </a:lnTo>
                <a:lnTo>
                  <a:pt x="5981" y="821"/>
                </a:lnTo>
                <a:lnTo>
                  <a:pt x="5956" y="829"/>
                </a:lnTo>
                <a:lnTo>
                  <a:pt x="5902" y="842"/>
                </a:lnTo>
                <a:lnTo>
                  <a:pt x="5843" y="850"/>
                </a:lnTo>
                <a:lnTo>
                  <a:pt x="5810" y="852"/>
                </a:lnTo>
                <a:lnTo>
                  <a:pt x="5777" y="853"/>
                </a:lnTo>
                <a:lnTo>
                  <a:pt x="5712" y="851"/>
                </a:lnTo>
                <a:lnTo>
                  <a:pt x="5652" y="846"/>
                </a:lnTo>
                <a:lnTo>
                  <a:pt x="5597" y="837"/>
                </a:lnTo>
                <a:lnTo>
                  <a:pt x="5546" y="826"/>
                </a:lnTo>
                <a:lnTo>
                  <a:pt x="5499" y="810"/>
                </a:lnTo>
                <a:lnTo>
                  <a:pt x="5457" y="792"/>
                </a:lnTo>
                <a:lnTo>
                  <a:pt x="5419" y="770"/>
                </a:lnTo>
                <a:lnTo>
                  <a:pt x="5386" y="745"/>
                </a:lnTo>
                <a:lnTo>
                  <a:pt x="5356" y="717"/>
                </a:lnTo>
                <a:lnTo>
                  <a:pt x="5332" y="685"/>
                </a:lnTo>
                <a:lnTo>
                  <a:pt x="5311" y="651"/>
                </a:lnTo>
                <a:lnTo>
                  <a:pt x="5295" y="614"/>
                </a:lnTo>
                <a:lnTo>
                  <a:pt x="5283" y="574"/>
                </a:lnTo>
                <a:lnTo>
                  <a:pt x="5277" y="552"/>
                </a:lnTo>
                <a:lnTo>
                  <a:pt x="5274" y="531"/>
                </a:lnTo>
                <a:lnTo>
                  <a:pt x="5269" y="484"/>
                </a:lnTo>
                <a:lnTo>
                  <a:pt x="5269" y="436"/>
                </a:lnTo>
                <a:lnTo>
                  <a:pt x="5273" y="243"/>
                </a:lnTo>
                <a:close/>
                <a:moveTo>
                  <a:pt x="7484" y="836"/>
                </a:moveTo>
                <a:lnTo>
                  <a:pt x="7336" y="836"/>
                </a:lnTo>
                <a:lnTo>
                  <a:pt x="7162" y="836"/>
                </a:lnTo>
                <a:lnTo>
                  <a:pt x="6838" y="515"/>
                </a:lnTo>
                <a:lnTo>
                  <a:pt x="6523" y="203"/>
                </a:lnTo>
                <a:lnTo>
                  <a:pt x="6522" y="243"/>
                </a:lnTo>
                <a:lnTo>
                  <a:pt x="6522" y="647"/>
                </a:lnTo>
                <a:lnTo>
                  <a:pt x="6524" y="699"/>
                </a:lnTo>
                <a:lnTo>
                  <a:pt x="6528" y="741"/>
                </a:lnTo>
                <a:lnTo>
                  <a:pt x="6533" y="774"/>
                </a:lnTo>
                <a:lnTo>
                  <a:pt x="6539" y="799"/>
                </a:lnTo>
                <a:lnTo>
                  <a:pt x="6550" y="828"/>
                </a:lnTo>
                <a:lnTo>
                  <a:pt x="6556" y="836"/>
                </a:lnTo>
                <a:lnTo>
                  <a:pt x="6407" y="836"/>
                </a:lnTo>
                <a:lnTo>
                  <a:pt x="6412" y="828"/>
                </a:lnTo>
                <a:lnTo>
                  <a:pt x="6424" y="799"/>
                </a:lnTo>
                <a:lnTo>
                  <a:pt x="6430" y="774"/>
                </a:lnTo>
                <a:lnTo>
                  <a:pt x="6436" y="741"/>
                </a:lnTo>
                <a:lnTo>
                  <a:pt x="6438" y="722"/>
                </a:lnTo>
                <a:lnTo>
                  <a:pt x="6439" y="699"/>
                </a:lnTo>
                <a:lnTo>
                  <a:pt x="6440" y="647"/>
                </a:lnTo>
                <a:lnTo>
                  <a:pt x="6444" y="242"/>
                </a:lnTo>
                <a:lnTo>
                  <a:pt x="6441" y="171"/>
                </a:lnTo>
                <a:lnTo>
                  <a:pt x="6435" y="120"/>
                </a:lnTo>
                <a:lnTo>
                  <a:pt x="6393" y="82"/>
                </a:lnTo>
                <a:lnTo>
                  <a:pt x="6357" y="52"/>
                </a:lnTo>
                <a:lnTo>
                  <a:pt x="6704" y="52"/>
                </a:lnTo>
                <a:lnTo>
                  <a:pt x="7369" y="689"/>
                </a:lnTo>
                <a:lnTo>
                  <a:pt x="7370" y="647"/>
                </a:lnTo>
                <a:lnTo>
                  <a:pt x="7373" y="242"/>
                </a:lnTo>
                <a:lnTo>
                  <a:pt x="7371" y="189"/>
                </a:lnTo>
                <a:lnTo>
                  <a:pt x="7368" y="147"/>
                </a:lnTo>
                <a:lnTo>
                  <a:pt x="7362" y="113"/>
                </a:lnTo>
                <a:lnTo>
                  <a:pt x="7356" y="90"/>
                </a:lnTo>
                <a:lnTo>
                  <a:pt x="7345" y="60"/>
                </a:lnTo>
                <a:lnTo>
                  <a:pt x="7339" y="52"/>
                </a:lnTo>
                <a:lnTo>
                  <a:pt x="7484" y="52"/>
                </a:lnTo>
                <a:lnTo>
                  <a:pt x="7480" y="60"/>
                </a:lnTo>
                <a:lnTo>
                  <a:pt x="7468" y="90"/>
                </a:lnTo>
                <a:lnTo>
                  <a:pt x="7462" y="115"/>
                </a:lnTo>
                <a:lnTo>
                  <a:pt x="7456" y="147"/>
                </a:lnTo>
                <a:lnTo>
                  <a:pt x="7455" y="168"/>
                </a:lnTo>
                <a:lnTo>
                  <a:pt x="7453" y="189"/>
                </a:lnTo>
                <a:lnTo>
                  <a:pt x="7451" y="243"/>
                </a:lnTo>
                <a:lnTo>
                  <a:pt x="7451" y="647"/>
                </a:lnTo>
                <a:lnTo>
                  <a:pt x="7453" y="689"/>
                </a:lnTo>
                <a:lnTo>
                  <a:pt x="7455" y="725"/>
                </a:lnTo>
                <a:lnTo>
                  <a:pt x="7458" y="754"/>
                </a:lnTo>
                <a:lnTo>
                  <a:pt x="7463" y="779"/>
                </a:lnTo>
                <a:lnTo>
                  <a:pt x="7523" y="836"/>
                </a:lnTo>
                <a:lnTo>
                  <a:pt x="7484" y="836"/>
                </a:lnTo>
                <a:close/>
                <a:moveTo>
                  <a:pt x="0" y="964"/>
                </a:moveTo>
                <a:lnTo>
                  <a:pt x="491" y="964"/>
                </a:lnTo>
                <a:lnTo>
                  <a:pt x="983" y="964"/>
                </a:lnTo>
                <a:lnTo>
                  <a:pt x="1032" y="1249"/>
                </a:lnTo>
                <a:lnTo>
                  <a:pt x="991" y="1254"/>
                </a:lnTo>
                <a:lnTo>
                  <a:pt x="962" y="1211"/>
                </a:lnTo>
                <a:lnTo>
                  <a:pt x="934" y="1173"/>
                </a:lnTo>
                <a:lnTo>
                  <a:pt x="905" y="1140"/>
                </a:lnTo>
                <a:lnTo>
                  <a:pt x="875" y="1113"/>
                </a:lnTo>
                <a:lnTo>
                  <a:pt x="843" y="1089"/>
                </a:lnTo>
                <a:lnTo>
                  <a:pt x="809" y="1070"/>
                </a:lnTo>
                <a:lnTo>
                  <a:pt x="774" y="1054"/>
                </a:lnTo>
                <a:lnTo>
                  <a:pt x="736" y="1042"/>
                </a:lnTo>
                <a:lnTo>
                  <a:pt x="695" y="1032"/>
                </a:lnTo>
                <a:lnTo>
                  <a:pt x="650" y="1026"/>
                </a:lnTo>
                <a:lnTo>
                  <a:pt x="602" y="1021"/>
                </a:lnTo>
                <a:lnTo>
                  <a:pt x="549" y="1018"/>
                </a:lnTo>
                <a:lnTo>
                  <a:pt x="429" y="1015"/>
                </a:lnTo>
                <a:lnTo>
                  <a:pt x="288" y="1015"/>
                </a:lnTo>
                <a:lnTo>
                  <a:pt x="280" y="1071"/>
                </a:lnTo>
                <a:lnTo>
                  <a:pt x="278" y="1110"/>
                </a:lnTo>
                <a:lnTo>
                  <a:pt x="277" y="1155"/>
                </a:lnTo>
                <a:lnTo>
                  <a:pt x="277" y="1354"/>
                </a:lnTo>
                <a:lnTo>
                  <a:pt x="942" y="1354"/>
                </a:lnTo>
                <a:lnTo>
                  <a:pt x="942" y="1405"/>
                </a:lnTo>
                <a:lnTo>
                  <a:pt x="277" y="1405"/>
                </a:lnTo>
                <a:lnTo>
                  <a:pt x="277" y="1559"/>
                </a:lnTo>
                <a:lnTo>
                  <a:pt x="278" y="1611"/>
                </a:lnTo>
                <a:lnTo>
                  <a:pt x="281" y="1653"/>
                </a:lnTo>
                <a:lnTo>
                  <a:pt x="291" y="1711"/>
                </a:lnTo>
                <a:lnTo>
                  <a:pt x="302" y="1740"/>
                </a:lnTo>
                <a:lnTo>
                  <a:pt x="307" y="1748"/>
                </a:lnTo>
                <a:lnTo>
                  <a:pt x="0" y="1748"/>
                </a:lnTo>
                <a:lnTo>
                  <a:pt x="5" y="1740"/>
                </a:lnTo>
                <a:lnTo>
                  <a:pt x="14" y="1711"/>
                </a:lnTo>
                <a:lnTo>
                  <a:pt x="18" y="1686"/>
                </a:lnTo>
                <a:lnTo>
                  <a:pt x="23" y="1653"/>
                </a:lnTo>
                <a:lnTo>
                  <a:pt x="26" y="1611"/>
                </a:lnTo>
                <a:lnTo>
                  <a:pt x="27" y="1559"/>
                </a:lnTo>
                <a:lnTo>
                  <a:pt x="31" y="1154"/>
                </a:lnTo>
                <a:lnTo>
                  <a:pt x="28" y="1102"/>
                </a:lnTo>
                <a:lnTo>
                  <a:pt x="25" y="1060"/>
                </a:lnTo>
                <a:lnTo>
                  <a:pt x="20" y="1027"/>
                </a:lnTo>
                <a:lnTo>
                  <a:pt x="15" y="1002"/>
                </a:lnTo>
                <a:lnTo>
                  <a:pt x="5" y="972"/>
                </a:lnTo>
                <a:lnTo>
                  <a:pt x="0" y="964"/>
                </a:lnTo>
                <a:close/>
                <a:moveTo>
                  <a:pt x="1788" y="927"/>
                </a:moveTo>
                <a:lnTo>
                  <a:pt x="1850" y="928"/>
                </a:lnTo>
                <a:lnTo>
                  <a:pt x="1910" y="934"/>
                </a:lnTo>
                <a:lnTo>
                  <a:pt x="1968" y="942"/>
                </a:lnTo>
                <a:lnTo>
                  <a:pt x="2022" y="954"/>
                </a:lnTo>
                <a:lnTo>
                  <a:pt x="2073" y="969"/>
                </a:lnTo>
                <a:lnTo>
                  <a:pt x="2122" y="987"/>
                </a:lnTo>
                <a:lnTo>
                  <a:pt x="2166" y="1007"/>
                </a:lnTo>
                <a:lnTo>
                  <a:pt x="2207" y="1031"/>
                </a:lnTo>
                <a:lnTo>
                  <a:pt x="2243" y="1059"/>
                </a:lnTo>
                <a:lnTo>
                  <a:pt x="2276" y="1087"/>
                </a:lnTo>
                <a:lnTo>
                  <a:pt x="2305" y="1119"/>
                </a:lnTo>
                <a:lnTo>
                  <a:pt x="2329" y="1153"/>
                </a:lnTo>
                <a:lnTo>
                  <a:pt x="2347" y="1190"/>
                </a:lnTo>
                <a:lnTo>
                  <a:pt x="2355" y="1208"/>
                </a:lnTo>
                <a:lnTo>
                  <a:pt x="2360" y="1229"/>
                </a:lnTo>
                <a:lnTo>
                  <a:pt x="2366" y="1249"/>
                </a:lnTo>
                <a:lnTo>
                  <a:pt x="2369" y="1270"/>
                </a:lnTo>
                <a:lnTo>
                  <a:pt x="2372" y="1291"/>
                </a:lnTo>
                <a:lnTo>
                  <a:pt x="2372" y="1313"/>
                </a:lnTo>
                <a:lnTo>
                  <a:pt x="2372" y="1339"/>
                </a:lnTo>
                <a:lnTo>
                  <a:pt x="2368" y="1365"/>
                </a:lnTo>
                <a:lnTo>
                  <a:pt x="2364" y="1390"/>
                </a:lnTo>
                <a:lnTo>
                  <a:pt x="2358" y="1414"/>
                </a:lnTo>
                <a:lnTo>
                  <a:pt x="2350" y="1437"/>
                </a:lnTo>
                <a:lnTo>
                  <a:pt x="2341" y="1460"/>
                </a:lnTo>
                <a:lnTo>
                  <a:pt x="2318" y="1504"/>
                </a:lnTo>
                <a:lnTo>
                  <a:pt x="2305" y="1526"/>
                </a:lnTo>
                <a:lnTo>
                  <a:pt x="2290" y="1545"/>
                </a:lnTo>
                <a:lnTo>
                  <a:pt x="2274" y="1566"/>
                </a:lnTo>
                <a:lnTo>
                  <a:pt x="2256" y="1584"/>
                </a:lnTo>
                <a:lnTo>
                  <a:pt x="2217" y="1619"/>
                </a:lnTo>
                <a:lnTo>
                  <a:pt x="2175" y="1652"/>
                </a:lnTo>
                <a:lnTo>
                  <a:pt x="2129" y="1680"/>
                </a:lnTo>
                <a:lnTo>
                  <a:pt x="2079" y="1706"/>
                </a:lnTo>
                <a:lnTo>
                  <a:pt x="2026" y="1728"/>
                </a:lnTo>
                <a:lnTo>
                  <a:pt x="1970" y="1746"/>
                </a:lnTo>
                <a:lnTo>
                  <a:pt x="1914" y="1760"/>
                </a:lnTo>
                <a:lnTo>
                  <a:pt x="1854" y="1771"/>
                </a:lnTo>
                <a:lnTo>
                  <a:pt x="1793" y="1777"/>
                </a:lnTo>
                <a:lnTo>
                  <a:pt x="1732" y="1779"/>
                </a:lnTo>
                <a:lnTo>
                  <a:pt x="1669" y="1777"/>
                </a:lnTo>
                <a:lnTo>
                  <a:pt x="1609" y="1771"/>
                </a:lnTo>
                <a:lnTo>
                  <a:pt x="1551" y="1762"/>
                </a:lnTo>
                <a:lnTo>
                  <a:pt x="1494" y="1750"/>
                </a:lnTo>
                <a:lnTo>
                  <a:pt x="1442" y="1732"/>
                </a:lnTo>
                <a:lnTo>
                  <a:pt x="1392" y="1713"/>
                </a:lnTo>
                <a:lnTo>
                  <a:pt x="1346" y="1691"/>
                </a:lnTo>
                <a:lnTo>
                  <a:pt x="1304" y="1666"/>
                </a:lnTo>
                <a:lnTo>
                  <a:pt x="1265" y="1637"/>
                </a:lnTo>
                <a:lnTo>
                  <a:pt x="1231" y="1607"/>
                </a:lnTo>
                <a:lnTo>
                  <a:pt x="1201" y="1574"/>
                </a:lnTo>
                <a:lnTo>
                  <a:pt x="1176" y="1537"/>
                </a:lnTo>
                <a:lnTo>
                  <a:pt x="1156" y="1500"/>
                </a:lnTo>
                <a:lnTo>
                  <a:pt x="1142" y="1460"/>
                </a:lnTo>
                <a:lnTo>
                  <a:pt x="1133" y="1418"/>
                </a:lnTo>
                <a:lnTo>
                  <a:pt x="1130" y="1398"/>
                </a:lnTo>
                <a:lnTo>
                  <a:pt x="1130" y="1375"/>
                </a:lnTo>
                <a:lnTo>
                  <a:pt x="1130" y="1348"/>
                </a:lnTo>
                <a:lnTo>
                  <a:pt x="1134" y="1322"/>
                </a:lnTo>
                <a:lnTo>
                  <a:pt x="1139" y="1296"/>
                </a:lnTo>
                <a:lnTo>
                  <a:pt x="1146" y="1271"/>
                </a:lnTo>
                <a:lnTo>
                  <a:pt x="1155" y="1246"/>
                </a:lnTo>
                <a:lnTo>
                  <a:pt x="1165" y="1222"/>
                </a:lnTo>
                <a:lnTo>
                  <a:pt x="1193" y="1178"/>
                </a:lnTo>
                <a:lnTo>
                  <a:pt x="1075" y="964"/>
                </a:lnTo>
                <a:lnTo>
                  <a:pt x="1215" y="964"/>
                </a:lnTo>
                <a:lnTo>
                  <a:pt x="1280" y="1085"/>
                </a:lnTo>
                <a:lnTo>
                  <a:pt x="1307" y="1064"/>
                </a:lnTo>
                <a:lnTo>
                  <a:pt x="1337" y="1045"/>
                </a:lnTo>
                <a:lnTo>
                  <a:pt x="1286" y="963"/>
                </a:lnTo>
                <a:lnTo>
                  <a:pt x="1425" y="963"/>
                </a:lnTo>
                <a:lnTo>
                  <a:pt x="1433" y="995"/>
                </a:lnTo>
                <a:lnTo>
                  <a:pt x="1474" y="979"/>
                </a:lnTo>
                <a:lnTo>
                  <a:pt x="1516" y="965"/>
                </a:lnTo>
                <a:lnTo>
                  <a:pt x="1560" y="954"/>
                </a:lnTo>
                <a:lnTo>
                  <a:pt x="1604" y="944"/>
                </a:lnTo>
                <a:lnTo>
                  <a:pt x="1649" y="936"/>
                </a:lnTo>
                <a:lnTo>
                  <a:pt x="1695" y="931"/>
                </a:lnTo>
                <a:lnTo>
                  <a:pt x="1741" y="928"/>
                </a:lnTo>
                <a:lnTo>
                  <a:pt x="1788" y="927"/>
                </a:lnTo>
                <a:close/>
                <a:moveTo>
                  <a:pt x="1843" y="1697"/>
                </a:moveTo>
                <a:lnTo>
                  <a:pt x="1880" y="1696"/>
                </a:lnTo>
                <a:lnTo>
                  <a:pt x="1912" y="1692"/>
                </a:lnTo>
                <a:lnTo>
                  <a:pt x="1943" y="1684"/>
                </a:lnTo>
                <a:lnTo>
                  <a:pt x="1970" y="1675"/>
                </a:lnTo>
                <a:lnTo>
                  <a:pt x="1996" y="1662"/>
                </a:lnTo>
                <a:lnTo>
                  <a:pt x="2019" y="1647"/>
                </a:lnTo>
                <a:lnTo>
                  <a:pt x="2039" y="1632"/>
                </a:lnTo>
                <a:lnTo>
                  <a:pt x="2058" y="1613"/>
                </a:lnTo>
                <a:lnTo>
                  <a:pt x="2072" y="1594"/>
                </a:lnTo>
                <a:lnTo>
                  <a:pt x="2086" y="1573"/>
                </a:lnTo>
                <a:lnTo>
                  <a:pt x="2097" y="1551"/>
                </a:lnTo>
                <a:lnTo>
                  <a:pt x="2106" y="1527"/>
                </a:lnTo>
                <a:lnTo>
                  <a:pt x="2113" y="1503"/>
                </a:lnTo>
                <a:lnTo>
                  <a:pt x="2119" y="1479"/>
                </a:lnTo>
                <a:lnTo>
                  <a:pt x="2121" y="1455"/>
                </a:lnTo>
                <a:lnTo>
                  <a:pt x="2122" y="1430"/>
                </a:lnTo>
                <a:lnTo>
                  <a:pt x="2119" y="1382"/>
                </a:lnTo>
                <a:lnTo>
                  <a:pt x="2115" y="1359"/>
                </a:lnTo>
                <a:lnTo>
                  <a:pt x="2111" y="1338"/>
                </a:lnTo>
                <a:lnTo>
                  <a:pt x="2097" y="1295"/>
                </a:lnTo>
                <a:lnTo>
                  <a:pt x="2078" y="1255"/>
                </a:lnTo>
                <a:lnTo>
                  <a:pt x="2055" y="1216"/>
                </a:lnTo>
                <a:lnTo>
                  <a:pt x="2043" y="1199"/>
                </a:lnTo>
                <a:lnTo>
                  <a:pt x="2029" y="1182"/>
                </a:lnTo>
                <a:lnTo>
                  <a:pt x="2014" y="1165"/>
                </a:lnTo>
                <a:lnTo>
                  <a:pt x="1999" y="1149"/>
                </a:lnTo>
                <a:lnTo>
                  <a:pt x="1966" y="1120"/>
                </a:lnTo>
                <a:lnTo>
                  <a:pt x="1929" y="1094"/>
                </a:lnTo>
                <a:lnTo>
                  <a:pt x="1891" y="1071"/>
                </a:lnTo>
                <a:lnTo>
                  <a:pt x="1851" y="1051"/>
                </a:lnTo>
                <a:lnTo>
                  <a:pt x="1810" y="1035"/>
                </a:lnTo>
                <a:lnTo>
                  <a:pt x="1768" y="1021"/>
                </a:lnTo>
                <a:lnTo>
                  <a:pt x="1727" y="1012"/>
                </a:lnTo>
                <a:lnTo>
                  <a:pt x="1683" y="1006"/>
                </a:lnTo>
                <a:lnTo>
                  <a:pt x="1642" y="1004"/>
                </a:lnTo>
                <a:lnTo>
                  <a:pt x="1605" y="1005"/>
                </a:lnTo>
                <a:lnTo>
                  <a:pt x="1571" y="1010"/>
                </a:lnTo>
                <a:lnTo>
                  <a:pt x="1539" y="1017"/>
                </a:lnTo>
                <a:lnTo>
                  <a:pt x="1511" y="1026"/>
                </a:lnTo>
                <a:lnTo>
                  <a:pt x="1486" y="1037"/>
                </a:lnTo>
                <a:lnTo>
                  <a:pt x="1464" y="1051"/>
                </a:lnTo>
                <a:lnTo>
                  <a:pt x="1443" y="1066"/>
                </a:lnTo>
                <a:lnTo>
                  <a:pt x="1425" y="1083"/>
                </a:lnTo>
                <a:lnTo>
                  <a:pt x="1410" y="1103"/>
                </a:lnTo>
                <a:lnTo>
                  <a:pt x="1398" y="1124"/>
                </a:lnTo>
                <a:lnTo>
                  <a:pt x="1386" y="1146"/>
                </a:lnTo>
                <a:lnTo>
                  <a:pt x="1379" y="1170"/>
                </a:lnTo>
                <a:lnTo>
                  <a:pt x="1372" y="1194"/>
                </a:lnTo>
                <a:lnTo>
                  <a:pt x="1367" y="1219"/>
                </a:lnTo>
                <a:lnTo>
                  <a:pt x="1364" y="1272"/>
                </a:lnTo>
                <a:lnTo>
                  <a:pt x="1365" y="1301"/>
                </a:lnTo>
                <a:lnTo>
                  <a:pt x="1369" y="1333"/>
                </a:lnTo>
                <a:lnTo>
                  <a:pt x="1377" y="1367"/>
                </a:lnTo>
                <a:lnTo>
                  <a:pt x="1389" y="1401"/>
                </a:lnTo>
                <a:lnTo>
                  <a:pt x="1403" y="1436"/>
                </a:lnTo>
                <a:lnTo>
                  <a:pt x="1422" y="1473"/>
                </a:lnTo>
                <a:lnTo>
                  <a:pt x="1444" y="1507"/>
                </a:lnTo>
                <a:lnTo>
                  <a:pt x="1470" y="1541"/>
                </a:lnTo>
                <a:lnTo>
                  <a:pt x="1485" y="1557"/>
                </a:lnTo>
                <a:lnTo>
                  <a:pt x="1501" y="1573"/>
                </a:lnTo>
                <a:lnTo>
                  <a:pt x="1536" y="1602"/>
                </a:lnTo>
                <a:lnTo>
                  <a:pt x="1555" y="1616"/>
                </a:lnTo>
                <a:lnTo>
                  <a:pt x="1576" y="1629"/>
                </a:lnTo>
                <a:lnTo>
                  <a:pt x="1619" y="1652"/>
                </a:lnTo>
                <a:lnTo>
                  <a:pt x="1668" y="1671"/>
                </a:lnTo>
                <a:lnTo>
                  <a:pt x="1721" y="1685"/>
                </a:lnTo>
                <a:lnTo>
                  <a:pt x="1780" y="1694"/>
                </a:lnTo>
                <a:lnTo>
                  <a:pt x="1843" y="1697"/>
                </a:lnTo>
                <a:close/>
                <a:moveTo>
                  <a:pt x="3503" y="1173"/>
                </a:moveTo>
                <a:lnTo>
                  <a:pt x="3502" y="1195"/>
                </a:lnTo>
                <a:lnTo>
                  <a:pt x="3497" y="1216"/>
                </a:lnTo>
                <a:lnTo>
                  <a:pt x="3489" y="1238"/>
                </a:lnTo>
                <a:lnTo>
                  <a:pt x="3479" y="1258"/>
                </a:lnTo>
                <a:lnTo>
                  <a:pt x="3467" y="1278"/>
                </a:lnTo>
                <a:lnTo>
                  <a:pt x="3452" y="1297"/>
                </a:lnTo>
                <a:lnTo>
                  <a:pt x="3434" y="1314"/>
                </a:lnTo>
                <a:lnTo>
                  <a:pt x="3415" y="1331"/>
                </a:lnTo>
                <a:lnTo>
                  <a:pt x="3392" y="1347"/>
                </a:lnTo>
                <a:lnTo>
                  <a:pt x="3368" y="1361"/>
                </a:lnTo>
                <a:lnTo>
                  <a:pt x="3315" y="1388"/>
                </a:lnTo>
                <a:lnTo>
                  <a:pt x="3285" y="1399"/>
                </a:lnTo>
                <a:lnTo>
                  <a:pt x="3254" y="1408"/>
                </a:lnTo>
                <a:lnTo>
                  <a:pt x="3222" y="1417"/>
                </a:lnTo>
                <a:lnTo>
                  <a:pt x="3188" y="1424"/>
                </a:lnTo>
                <a:lnTo>
                  <a:pt x="3307" y="1526"/>
                </a:lnTo>
                <a:lnTo>
                  <a:pt x="3368" y="1577"/>
                </a:lnTo>
                <a:lnTo>
                  <a:pt x="3428" y="1624"/>
                </a:lnTo>
                <a:lnTo>
                  <a:pt x="3485" y="1666"/>
                </a:lnTo>
                <a:lnTo>
                  <a:pt x="3538" y="1698"/>
                </a:lnTo>
                <a:lnTo>
                  <a:pt x="3563" y="1711"/>
                </a:lnTo>
                <a:lnTo>
                  <a:pt x="3587" y="1721"/>
                </a:lnTo>
                <a:lnTo>
                  <a:pt x="3610" y="1728"/>
                </a:lnTo>
                <a:lnTo>
                  <a:pt x="3630" y="1730"/>
                </a:lnTo>
                <a:lnTo>
                  <a:pt x="3630" y="1748"/>
                </a:lnTo>
                <a:lnTo>
                  <a:pt x="3221" y="1748"/>
                </a:lnTo>
                <a:lnTo>
                  <a:pt x="3214" y="1731"/>
                </a:lnTo>
                <a:lnTo>
                  <a:pt x="3200" y="1713"/>
                </a:lnTo>
                <a:lnTo>
                  <a:pt x="3150" y="1656"/>
                </a:lnTo>
                <a:lnTo>
                  <a:pt x="3104" y="1608"/>
                </a:lnTo>
                <a:lnTo>
                  <a:pt x="3064" y="1568"/>
                </a:lnTo>
                <a:lnTo>
                  <a:pt x="3028" y="1535"/>
                </a:lnTo>
                <a:lnTo>
                  <a:pt x="2996" y="1508"/>
                </a:lnTo>
                <a:lnTo>
                  <a:pt x="2970" y="1487"/>
                </a:lnTo>
                <a:lnTo>
                  <a:pt x="2947" y="1472"/>
                </a:lnTo>
                <a:lnTo>
                  <a:pt x="2929" y="1459"/>
                </a:lnTo>
                <a:lnTo>
                  <a:pt x="2875" y="1431"/>
                </a:lnTo>
                <a:lnTo>
                  <a:pt x="2827" y="1410"/>
                </a:lnTo>
                <a:lnTo>
                  <a:pt x="2783" y="1397"/>
                </a:lnTo>
                <a:lnTo>
                  <a:pt x="2764" y="1393"/>
                </a:lnTo>
                <a:lnTo>
                  <a:pt x="2745" y="1391"/>
                </a:lnTo>
                <a:lnTo>
                  <a:pt x="2745" y="1559"/>
                </a:lnTo>
                <a:lnTo>
                  <a:pt x="2746" y="1611"/>
                </a:lnTo>
                <a:lnTo>
                  <a:pt x="2749" y="1653"/>
                </a:lnTo>
                <a:lnTo>
                  <a:pt x="2754" y="1686"/>
                </a:lnTo>
                <a:lnTo>
                  <a:pt x="2759" y="1711"/>
                </a:lnTo>
                <a:lnTo>
                  <a:pt x="2769" y="1740"/>
                </a:lnTo>
                <a:lnTo>
                  <a:pt x="2774" y="1748"/>
                </a:lnTo>
                <a:lnTo>
                  <a:pt x="2465" y="1748"/>
                </a:lnTo>
                <a:lnTo>
                  <a:pt x="2469" y="1740"/>
                </a:lnTo>
                <a:lnTo>
                  <a:pt x="2474" y="1729"/>
                </a:lnTo>
                <a:lnTo>
                  <a:pt x="2479" y="1711"/>
                </a:lnTo>
                <a:lnTo>
                  <a:pt x="2485" y="1686"/>
                </a:lnTo>
                <a:lnTo>
                  <a:pt x="2489" y="1653"/>
                </a:lnTo>
                <a:lnTo>
                  <a:pt x="2493" y="1611"/>
                </a:lnTo>
                <a:lnTo>
                  <a:pt x="2494" y="1559"/>
                </a:lnTo>
                <a:lnTo>
                  <a:pt x="2497" y="1154"/>
                </a:lnTo>
                <a:lnTo>
                  <a:pt x="2496" y="1095"/>
                </a:lnTo>
                <a:lnTo>
                  <a:pt x="2492" y="1048"/>
                </a:lnTo>
                <a:lnTo>
                  <a:pt x="2485" y="1013"/>
                </a:lnTo>
                <a:lnTo>
                  <a:pt x="2478" y="987"/>
                </a:lnTo>
                <a:lnTo>
                  <a:pt x="2470" y="970"/>
                </a:lnTo>
                <a:lnTo>
                  <a:pt x="2463" y="960"/>
                </a:lnTo>
                <a:lnTo>
                  <a:pt x="2457" y="953"/>
                </a:lnTo>
                <a:lnTo>
                  <a:pt x="2963" y="953"/>
                </a:lnTo>
                <a:lnTo>
                  <a:pt x="3043" y="954"/>
                </a:lnTo>
                <a:lnTo>
                  <a:pt x="3079" y="955"/>
                </a:lnTo>
                <a:lnTo>
                  <a:pt x="3114" y="958"/>
                </a:lnTo>
                <a:lnTo>
                  <a:pt x="3178" y="962"/>
                </a:lnTo>
                <a:lnTo>
                  <a:pt x="3234" y="968"/>
                </a:lnTo>
                <a:lnTo>
                  <a:pt x="3285" y="977"/>
                </a:lnTo>
                <a:lnTo>
                  <a:pt x="3328" y="987"/>
                </a:lnTo>
                <a:lnTo>
                  <a:pt x="3367" y="998"/>
                </a:lnTo>
                <a:lnTo>
                  <a:pt x="3400" y="1012"/>
                </a:lnTo>
                <a:lnTo>
                  <a:pt x="3427" y="1027"/>
                </a:lnTo>
                <a:lnTo>
                  <a:pt x="3438" y="1035"/>
                </a:lnTo>
                <a:lnTo>
                  <a:pt x="3449" y="1044"/>
                </a:lnTo>
                <a:lnTo>
                  <a:pt x="3467" y="1061"/>
                </a:lnTo>
                <a:lnTo>
                  <a:pt x="3481" y="1081"/>
                </a:lnTo>
                <a:lnTo>
                  <a:pt x="3492" y="1102"/>
                </a:lnTo>
                <a:lnTo>
                  <a:pt x="3498" y="1124"/>
                </a:lnTo>
                <a:lnTo>
                  <a:pt x="3502" y="1148"/>
                </a:lnTo>
                <a:lnTo>
                  <a:pt x="3503" y="1173"/>
                </a:lnTo>
                <a:close/>
                <a:moveTo>
                  <a:pt x="3004" y="1390"/>
                </a:moveTo>
                <a:lnTo>
                  <a:pt x="3050" y="1388"/>
                </a:lnTo>
                <a:lnTo>
                  <a:pt x="3094" y="1380"/>
                </a:lnTo>
                <a:lnTo>
                  <a:pt x="3136" y="1366"/>
                </a:lnTo>
                <a:lnTo>
                  <a:pt x="3173" y="1348"/>
                </a:lnTo>
                <a:lnTo>
                  <a:pt x="3190" y="1338"/>
                </a:lnTo>
                <a:lnTo>
                  <a:pt x="3205" y="1325"/>
                </a:lnTo>
                <a:lnTo>
                  <a:pt x="3218" y="1312"/>
                </a:lnTo>
                <a:lnTo>
                  <a:pt x="3230" y="1297"/>
                </a:lnTo>
                <a:lnTo>
                  <a:pt x="3239" y="1281"/>
                </a:lnTo>
                <a:lnTo>
                  <a:pt x="3246" y="1263"/>
                </a:lnTo>
                <a:lnTo>
                  <a:pt x="3250" y="1245"/>
                </a:lnTo>
                <a:lnTo>
                  <a:pt x="3251" y="1224"/>
                </a:lnTo>
                <a:lnTo>
                  <a:pt x="3249" y="1196"/>
                </a:lnTo>
                <a:lnTo>
                  <a:pt x="3244" y="1170"/>
                </a:lnTo>
                <a:lnTo>
                  <a:pt x="3235" y="1146"/>
                </a:lnTo>
                <a:lnTo>
                  <a:pt x="3224" y="1124"/>
                </a:lnTo>
                <a:lnTo>
                  <a:pt x="3209" y="1104"/>
                </a:lnTo>
                <a:lnTo>
                  <a:pt x="3191" y="1087"/>
                </a:lnTo>
                <a:lnTo>
                  <a:pt x="3182" y="1078"/>
                </a:lnTo>
                <a:lnTo>
                  <a:pt x="3172" y="1070"/>
                </a:lnTo>
                <a:lnTo>
                  <a:pt x="3149" y="1056"/>
                </a:lnTo>
                <a:lnTo>
                  <a:pt x="3125" y="1044"/>
                </a:lnTo>
                <a:lnTo>
                  <a:pt x="3098" y="1034"/>
                </a:lnTo>
                <a:lnTo>
                  <a:pt x="3070" y="1024"/>
                </a:lnTo>
                <a:lnTo>
                  <a:pt x="3040" y="1018"/>
                </a:lnTo>
                <a:lnTo>
                  <a:pt x="3009" y="1012"/>
                </a:lnTo>
                <a:lnTo>
                  <a:pt x="2976" y="1007"/>
                </a:lnTo>
                <a:lnTo>
                  <a:pt x="2908" y="1005"/>
                </a:lnTo>
                <a:lnTo>
                  <a:pt x="2857" y="1005"/>
                </a:lnTo>
                <a:lnTo>
                  <a:pt x="2816" y="1007"/>
                </a:lnTo>
                <a:lnTo>
                  <a:pt x="2754" y="1015"/>
                </a:lnTo>
                <a:lnTo>
                  <a:pt x="2747" y="1080"/>
                </a:lnTo>
                <a:lnTo>
                  <a:pt x="2745" y="1166"/>
                </a:lnTo>
                <a:lnTo>
                  <a:pt x="2745" y="1324"/>
                </a:lnTo>
                <a:lnTo>
                  <a:pt x="2791" y="1349"/>
                </a:lnTo>
                <a:lnTo>
                  <a:pt x="2818" y="1359"/>
                </a:lnTo>
                <a:lnTo>
                  <a:pt x="2849" y="1369"/>
                </a:lnTo>
                <a:lnTo>
                  <a:pt x="2882" y="1378"/>
                </a:lnTo>
                <a:lnTo>
                  <a:pt x="2918" y="1384"/>
                </a:lnTo>
                <a:lnTo>
                  <a:pt x="2959" y="1389"/>
                </a:lnTo>
                <a:lnTo>
                  <a:pt x="3004" y="1390"/>
                </a:lnTo>
                <a:close/>
                <a:moveTo>
                  <a:pt x="4387" y="1337"/>
                </a:moveTo>
                <a:lnTo>
                  <a:pt x="4438" y="1340"/>
                </a:lnTo>
                <a:lnTo>
                  <a:pt x="4485" y="1344"/>
                </a:lnTo>
                <a:lnTo>
                  <a:pt x="4528" y="1350"/>
                </a:lnTo>
                <a:lnTo>
                  <a:pt x="4565" y="1358"/>
                </a:lnTo>
                <a:lnTo>
                  <a:pt x="4600" y="1367"/>
                </a:lnTo>
                <a:lnTo>
                  <a:pt x="4630" y="1377"/>
                </a:lnTo>
                <a:lnTo>
                  <a:pt x="4657" y="1388"/>
                </a:lnTo>
                <a:lnTo>
                  <a:pt x="4680" y="1400"/>
                </a:lnTo>
                <a:lnTo>
                  <a:pt x="4700" y="1414"/>
                </a:lnTo>
                <a:lnTo>
                  <a:pt x="4716" y="1427"/>
                </a:lnTo>
                <a:lnTo>
                  <a:pt x="4730" y="1442"/>
                </a:lnTo>
                <a:lnTo>
                  <a:pt x="4740" y="1457"/>
                </a:lnTo>
                <a:lnTo>
                  <a:pt x="4753" y="1489"/>
                </a:lnTo>
                <a:lnTo>
                  <a:pt x="4757" y="1506"/>
                </a:lnTo>
                <a:lnTo>
                  <a:pt x="4758" y="1523"/>
                </a:lnTo>
                <a:lnTo>
                  <a:pt x="4756" y="1546"/>
                </a:lnTo>
                <a:lnTo>
                  <a:pt x="4748" y="1570"/>
                </a:lnTo>
                <a:lnTo>
                  <a:pt x="4736" y="1593"/>
                </a:lnTo>
                <a:lnTo>
                  <a:pt x="4721" y="1614"/>
                </a:lnTo>
                <a:lnTo>
                  <a:pt x="4700" y="1634"/>
                </a:lnTo>
                <a:lnTo>
                  <a:pt x="4676" y="1653"/>
                </a:lnTo>
                <a:lnTo>
                  <a:pt x="4648" y="1670"/>
                </a:lnTo>
                <a:lnTo>
                  <a:pt x="4617" y="1686"/>
                </a:lnTo>
                <a:lnTo>
                  <a:pt x="4583" y="1701"/>
                </a:lnTo>
                <a:lnTo>
                  <a:pt x="4545" y="1713"/>
                </a:lnTo>
                <a:lnTo>
                  <a:pt x="4505" y="1723"/>
                </a:lnTo>
                <a:lnTo>
                  <a:pt x="4462" y="1732"/>
                </a:lnTo>
                <a:lnTo>
                  <a:pt x="4416" y="1739"/>
                </a:lnTo>
                <a:lnTo>
                  <a:pt x="4368" y="1745"/>
                </a:lnTo>
                <a:lnTo>
                  <a:pt x="4318" y="1747"/>
                </a:lnTo>
                <a:lnTo>
                  <a:pt x="4266" y="1748"/>
                </a:lnTo>
                <a:lnTo>
                  <a:pt x="3913" y="1748"/>
                </a:lnTo>
                <a:lnTo>
                  <a:pt x="3702" y="1748"/>
                </a:lnTo>
                <a:lnTo>
                  <a:pt x="3707" y="1740"/>
                </a:lnTo>
                <a:lnTo>
                  <a:pt x="3712" y="1729"/>
                </a:lnTo>
                <a:lnTo>
                  <a:pt x="3717" y="1711"/>
                </a:lnTo>
                <a:lnTo>
                  <a:pt x="3723" y="1686"/>
                </a:lnTo>
                <a:lnTo>
                  <a:pt x="3727" y="1653"/>
                </a:lnTo>
                <a:lnTo>
                  <a:pt x="3731" y="1611"/>
                </a:lnTo>
                <a:lnTo>
                  <a:pt x="3732" y="1559"/>
                </a:lnTo>
                <a:lnTo>
                  <a:pt x="3735" y="1154"/>
                </a:lnTo>
                <a:lnTo>
                  <a:pt x="3734" y="1102"/>
                </a:lnTo>
                <a:lnTo>
                  <a:pt x="3731" y="1060"/>
                </a:lnTo>
                <a:lnTo>
                  <a:pt x="3725" y="1027"/>
                </a:lnTo>
                <a:lnTo>
                  <a:pt x="3719" y="1002"/>
                </a:lnTo>
                <a:lnTo>
                  <a:pt x="3707" y="972"/>
                </a:lnTo>
                <a:lnTo>
                  <a:pt x="3702" y="964"/>
                </a:lnTo>
                <a:lnTo>
                  <a:pt x="4012" y="964"/>
                </a:lnTo>
                <a:lnTo>
                  <a:pt x="4223" y="964"/>
                </a:lnTo>
                <a:lnTo>
                  <a:pt x="4272" y="965"/>
                </a:lnTo>
                <a:lnTo>
                  <a:pt x="4317" y="968"/>
                </a:lnTo>
                <a:lnTo>
                  <a:pt x="4361" y="971"/>
                </a:lnTo>
                <a:lnTo>
                  <a:pt x="4403" y="976"/>
                </a:lnTo>
                <a:lnTo>
                  <a:pt x="4442" y="983"/>
                </a:lnTo>
                <a:lnTo>
                  <a:pt x="4478" y="990"/>
                </a:lnTo>
                <a:lnTo>
                  <a:pt x="4541" y="1010"/>
                </a:lnTo>
                <a:lnTo>
                  <a:pt x="4569" y="1021"/>
                </a:lnTo>
                <a:lnTo>
                  <a:pt x="4592" y="1035"/>
                </a:lnTo>
                <a:lnTo>
                  <a:pt x="4614" y="1048"/>
                </a:lnTo>
                <a:lnTo>
                  <a:pt x="4623" y="1056"/>
                </a:lnTo>
                <a:lnTo>
                  <a:pt x="4631" y="1064"/>
                </a:lnTo>
                <a:lnTo>
                  <a:pt x="4645" y="1081"/>
                </a:lnTo>
                <a:lnTo>
                  <a:pt x="4655" y="1099"/>
                </a:lnTo>
                <a:lnTo>
                  <a:pt x="4660" y="1120"/>
                </a:lnTo>
                <a:lnTo>
                  <a:pt x="4663" y="1140"/>
                </a:lnTo>
                <a:lnTo>
                  <a:pt x="4662" y="1162"/>
                </a:lnTo>
                <a:lnTo>
                  <a:pt x="4657" y="1182"/>
                </a:lnTo>
                <a:lnTo>
                  <a:pt x="4650" y="1201"/>
                </a:lnTo>
                <a:lnTo>
                  <a:pt x="4640" y="1219"/>
                </a:lnTo>
                <a:lnTo>
                  <a:pt x="4629" y="1234"/>
                </a:lnTo>
                <a:lnTo>
                  <a:pt x="4614" y="1249"/>
                </a:lnTo>
                <a:lnTo>
                  <a:pt x="4598" y="1263"/>
                </a:lnTo>
                <a:lnTo>
                  <a:pt x="4580" y="1275"/>
                </a:lnTo>
                <a:lnTo>
                  <a:pt x="4539" y="1297"/>
                </a:lnTo>
                <a:lnTo>
                  <a:pt x="4516" y="1305"/>
                </a:lnTo>
                <a:lnTo>
                  <a:pt x="4493" y="1313"/>
                </a:lnTo>
                <a:lnTo>
                  <a:pt x="4442" y="1326"/>
                </a:lnTo>
                <a:lnTo>
                  <a:pt x="4387" y="1337"/>
                </a:lnTo>
                <a:close/>
                <a:moveTo>
                  <a:pt x="3983" y="1155"/>
                </a:moveTo>
                <a:lnTo>
                  <a:pt x="3983" y="1299"/>
                </a:lnTo>
                <a:lnTo>
                  <a:pt x="4027" y="1314"/>
                </a:lnTo>
                <a:lnTo>
                  <a:pt x="4052" y="1319"/>
                </a:lnTo>
                <a:lnTo>
                  <a:pt x="4077" y="1324"/>
                </a:lnTo>
                <a:lnTo>
                  <a:pt x="4132" y="1330"/>
                </a:lnTo>
                <a:lnTo>
                  <a:pt x="4197" y="1332"/>
                </a:lnTo>
                <a:lnTo>
                  <a:pt x="4223" y="1331"/>
                </a:lnTo>
                <a:lnTo>
                  <a:pt x="4248" y="1329"/>
                </a:lnTo>
                <a:lnTo>
                  <a:pt x="4293" y="1321"/>
                </a:lnTo>
                <a:lnTo>
                  <a:pt x="4315" y="1315"/>
                </a:lnTo>
                <a:lnTo>
                  <a:pt x="4334" y="1307"/>
                </a:lnTo>
                <a:lnTo>
                  <a:pt x="4352" y="1299"/>
                </a:lnTo>
                <a:lnTo>
                  <a:pt x="4368" y="1290"/>
                </a:lnTo>
                <a:lnTo>
                  <a:pt x="4395" y="1270"/>
                </a:lnTo>
                <a:lnTo>
                  <a:pt x="4416" y="1246"/>
                </a:lnTo>
                <a:lnTo>
                  <a:pt x="4423" y="1232"/>
                </a:lnTo>
                <a:lnTo>
                  <a:pt x="4429" y="1219"/>
                </a:lnTo>
                <a:lnTo>
                  <a:pt x="4431" y="1205"/>
                </a:lnTo>
                <a:lnTo>
                  <a:pt x="4433" y="1190"/>
                </a:lnTo>
                <a:lnTo>
                  <a:pt x="4431" y="1165"/>
                </a:lnTo>
                <a:lnTo>
                  <a:pt x="4427" y="1141"/>
                </a:lnTo>
                <a:lnTo>
                  <a:pt x="4420" y="1121"/>
                </a:lnTo>
                <a:lnTo>
                  <a:pt x="4410" y="1103"/>
                </a:lnTo>
                <a:lnTo>
                  <a:pt x="4396" y="1086"/>
                </a:lnTo>
                <a:lnTo>
                  <a:pt x="4382" y="1072"/>
                </a:lnTo>
                <a:lnTo>
                  <a:pt x="4363" y="1060"/>
                </a:lnTo>
                <a:lnTo>
                  <a:pt x="4343" y="1049"/>
                </a:lnTo>
                <a:lnTo>
                  <a:pt x="4320" y="1040"/>
                </a:lnTo>
                <a:lnTo>
                  <a:pt x="4297" y="1034"/>
                </a:lnTo>
                <a:lnTo>
                  <a:pt x="4270" y="1028"/>
                </a:lnTo>
                <a:lnTo>
                  <a:pt x="4242" y="1023"/>
                </a:lnTo>
                <a:lnTo>
                  <a:pt x="4181" y="1018"/>
                </a:lnTo>
                <a:lnTo>
                  <a:pt x="4113" y="1015"/>
                </a:lnTo>
                <a:lnTo>
                  <a:pt x="4051" y="1019"/>
                </a:lnTo>
                <a:lnTo>
                  <a:pt x="3992" y="1027"/>
                </a:lnTo>
                <a:lnTo>
                  <a:pt x="3985" y="1080"/>
                </a:lnTo>
                <a:lnTo>
                  <a:pt x="3983" y="1155"/>
                </a:lnTo>
                <a:close/>
                <a:moveTo>
                  <a:pt x="4231" y="1697"/>
                </a:moveTo>
                <a:lnTo>
                  <a:pt x="4285" y="1695"/>
                </a:lnTo>
                <a:lnTo>
                  <a:pt x="4336" y="1691"/>
                </a:lnTo>
                <a:lnTo>
                  <a:pt x="4380" y="1680"/>
                </a:lnTo>
                <a:lnTo>
                  <a:pt x="4401" y="1673"/>
                </a:lnTo>
                <a:lnTo>
                  <a:pt x="4420" y="1667"/>
                </a:lnTo>
                <a:lnTo>
                  <a:pt x="4451" y="1646"/>
                </a:lnTo>
                <a:lnTo>
                  <a:pt x="4464" y="1635"/>
                </a:lnTo>
                <a:lnTo>
                  <a:pt x="4475" y="1621"/>
                </a:lnTo>
                <a:lnTo>
                  <a:pt x="4484" y="1607"/>
                </a:lnTo>
                <a:lnTo>
                  <a:pt x="4489" y="1590"/>
                </a:lnTo>
                <a:lnTo>
                  <a:pt x="4494" y="1571"/>
                </a:lnTo>
                <a:lnTo>
                  <a:pt x="4495" y="1551"/>
                </a:lnTo>
                <a:lnTo>
                  <a:pt x="4494" y="1536"/>
                </a:lnTo>
                <a:lnTo>
                  <a:pt x="4492" y="1521"/>
                </a:lnTo>
                <a:lnTo>
                  <a:pt x="4487" y="1509"/>
                </a:lnTo>
                <a:lnTo>
                  <a:pt x="4481" y="1495"/>
                </a:lnTo>
                <a:lnTo>
                  <a:pt x="4465" y="1472"/>
                </a:lnTo>
                <a:lnTo>
                  <a:pt x="4455" y="1461"/>
                </a:lnTo>
                <a:lnTo>
                  <a:pt x="4444" y="1451"/>
                </a:lnTo>
                <a:lnTo>
                  <a:pt x="4417" y="1433"/>
                </a:lnTo>
                <a:lnTo>
                  <a:pt x="4387" y="1417"/>
                </a:lnTo>
                <a:lnTo>
                  <a:pt x="4353" y="1403"/>
                </a:lnTo>
                <a:lnTo>
                  <a:pt x="4316" y="1392"/>
                </a:lnTo>
                <a:lnTo>
                  <a:pt x="4276" y="1382"/>
                </a:lnTo>
                <a:lnTo>
                  <a:pt x="4234" y="1374"/>
                </a:lnTo>
                <a:lnTo>
                  <a:pt x="4192" y="1368"/>
                </a:lnTo>
                <a:lnTo>
                  <a:pt x="4149" y="1364"/>
                </a:lnTo>
                <a:lnTo>
                  <a:pt x="4106" y="1360"/>
                </a:lnTo>
                <a:lnTo>
                  <a:pt x="4063" y="1359"/>
                </a:lnTo>
                <a:lnTo>
                  <a:pt x="3983" y="1359"/>
                </a:lnTo>
                <a:lnTo>
                  <a:pt x="3983" y="1559"/>
                </a:lnTo>
                <a:lnTo>
                  <a:pt x="3984" y="1611"/>
                </a:lnTo>
                <a:lnTo>
                  <a:pt x="3987" y="1653"/>
                </a:lnTo>
                <a:lnTo>
                  <a:pt x="4032" y="1670"/>
                </a:lnTo>
                <a:lnTo>
                  <a:pt x="4060" y="1677"/>
                </a:lnTo>
                <a:lnTo>
                  <a:pt x="4088" y="1684"/>
                </a:lnTo>
                <a:lnTo>
                  <a:pt x="4120" y="1689"/>
                </a:lnTo>
                <a:lnTo>
                  <a:pt x="4155" y="1694"/>
                </a:lnTo>
                <a:lnTo>
                  <a:pt x="4191" y="1696"/>
                </a:lnTo>
                <a:lnTo>
                  <a:pt x="4231" y="1697"/>
                </a:lnTo>
                <a:close/>
                <a:moveTo>
                  <a:pt x="5855" y="964"/>
                </a:moveTo>
                <a:lnTo>
                  <a:pt x="5852" y="970"/>
                </a:lnTo>
                <a:lnTo>
                  <a:pt x="5844" y="992"/>
                </a:lnTo>
                <a:lnTo>
                  <a:pt x="5834" y="1031"/>
                </a:lnTo>
                <a:lnTo>
                  <a:pt x="5829" y="1061"/>
                </a:lnTo>
                <a:lnTo>
                  <a:pt x="5827" y="1097"/>
                </a:lnTo>
                <a:lnTo>
                  <a:pt x="5827" y="1155"/>
                </a:lnTo>
                <a:lnTo>
                  <a:pt x="5827" y="1305"/>
                </a:lnTo>
                <a:lnTo>
                  <a:pt x="5826" y="1347"/>
                </a:lnTo>
                <a:lnTo>
                  <a:pt x="5822" y="1388"/>
                </a:lnTo>
                <a:lnTo>
                  <a:pt x="5816" y="1430"/>
                </a:lnTo>
                <a:lnTo>
                  <a:pt x="5807" y="1470"/>
                </a:lnTo>
                <a:lnTo>
                  <a:pt x="5793" y="1509"/>
                </a:lnTo>
                <a:lnTo>
                  <a:pt x="5776" y="1548"/>
                </a:lnTo>
                <a:lnTo>
                  <a:pt x="5767" y="1566"/>
                </a:lnTo>
                <a:lnTo>
                  <a:pt x="5756" y="1584"/>
                </a:lnTo>
                <a:lnTo>
                  <a:pt x="5732" y="1618"/>
                </a:lnTo>
                <a:lnTo>
                  <a:pt x="5702" y="1650"/>
                </a:lnTo>
                <a:lnTo>
                  <a:pt x="5669" y="1678"/>
                </a:lnTo>
                <a:lnTo>
                  <a:pt x="5651" y="1691"/>
                </a:lnTo>
                <a:lnTo>
                  <a:pt x="5631" y="1703"/>
                </a:lnTo>
                <a:lnTo>
                  <a:pt x="5588" y="1725"/>
                </a:lnTo>
                <a:lnTo>
                  <a:pt x="5565" y="1734"/>
                </a:lnTo>
                <a:lnTo>
                  <a:pt x="5540" y="1742"/>
                </a:lnTo>
                <a:lnTo>
                  <a:pt x="5486" y="1754"/>
                </a:lnTo>
                <a:lnTo>
                  <a:pt x="5427" y="1762"/>
                </a:lnTo>
                <a:lnTo>
                  <a:pt x="5394" y="1764"/>
                </a:lnTo>
                <a:lnTo>
                  <a:pt x="5361" y="1765"/>
                </a:lnTo>
                <a:lnTo>
                  <a:pt x="5296" y="1763"/>
                </a:lnTo>
                <a:lnTo>
                  <a:pt x="5236" y="1759"/>
                </a:lnTo>
                <a:lnTo>
                  <a:pt x="5181" y="1750"/>
                </a:lnTo>
                <a:lnTo>
                  <a:pt x="5130" y="1738"/>
                </a:lnTo>
                <a:lnTo>
                  <a:pt x="5083" y="1722"/>
                </a:lnTo>
                <a:lnTo>
                  <a:pt x="5041" y="1704"/>
                </a:lnTo>
                <a:lnTo>
                  <a:pt x="5003" y="1683"/>
                </a:lnTo>
                <a:lnTo>
                  <a:pt x="4970" y="1658"/>
                </a:lnTo>
                <a:lnTo>
                  <a:pt x="4940" y="1629"/>
                </a:lnTo>
                <a:lnTo>
                  <a:pt x="4917" y="1599"/>
                </a:lnTo>
                <a:lnTo>
                  <a:pt x="4895" y="1563"/>
                </a:lnTo>
                <a:lnTo>
                  <a:pt x="4879" y="1527"/>
                </a:lnTo>
                <a:lnTo>
                  <a:pt x="4867" y="1486"/>
                </a:lnTo>
                <a:lnTo>
                  <a:pt x="4862" y="1466"/>
                </a:lnTo>
                <a:lnTo>
                  <a:pt x="4858" y="1443"/>
                </a:lnTo>
                <a:lnTo>
                  <a:pt x="4853" y="1398"/>
                </a:lnTo>
                <a:lnTo>
                  <a:pt x="4853" y="1349"/>
                </a:lnTo>
                <a:lnTo>
                  <a:pt x="4858" y="1155"/>
                </a:lnTo>
                <a:lnTo>
                  <a:pt x="4857" y="1104"/>
                </a:lnTo>
                <a:lnTo>
                  <a:pt x="4854" y="1063"/>
                </a:lnTo>
                <a:lnTo>
                  <a:pt x="4850" y="1030"/>
                </a:lnTo>
                <a:lnTo>
                  <a:pt x="4844" y="1004"/>
                </a:lnTo>
                <a:lnTo>
                  <a:pt x="4838" y="986"/>
                </a:lnTo>
                <a:lnTo>
                  <a:pt x="4834" y="973"/>
                </a:lnTo>
                <a:lnTo>
                  <a:pt x="4828" y="964"/>
                </a:lnTo>
                <a:lnTo>
                  <a:pt x="5143" y="964"/>
                </a:lnTo>
                <a:lnTo>
                  <a:pt x="5139" y="973"/>
                </a:lnTo>
                <a:lnTo>
                  <a:pt x="5134" y="986"/>
                </a:lnTo>
                <a:lnTo>
                  <a:pt x="5129" y="1004"/>
                </a:lnTo>
                <a:lnTo>
                  <a:pt x="5120" y="1063"/>
                </a:lnTo>
                <a:lnTo>
                  <a:pt x="5116" y="1104"/>
                </a:lnTo>
                <a:lnTo>
                  <a:pt x="5115" y="1155"/>
                </a:lnTo>
                <a:lnTo>
                  <a:pt x="5116" y="1382"/>
                </a:lnTo>
                <a:lnTo>
                  <a:pt x="5118" y="1437"/>
                </a:lnTo>
                <a:lnTo>
                  <a:pt x="5126" y="1493"/>
                </a:lnTo>
                <a:lnTo>
                  <a:pt x="5133" y="1519"/>
                </a:lnTo>
                <a:lnTo>
                  <a:pt x="5142" y="1545"/>
                </a:lnTo>
                <a:lnTo>
                  <a:pt x="5154" y="1569"/>
                </a:lnTo>
                <a:lnTo>
                  <a:pt x="5168" y="1592"/>
                </a:lnTo>
                <a:lnTo>
                  <a:pt x="5184" y="1613"/>
                </a:lnTo>
                <a:lnTo>
                  <a:pt x="5203" y="1633"/>
                </a:lnTo>
                <a:lnTo>
                  <a:pt x="5226" y="1650"/>
                </a:lnTo>
                <a:lnTo>
                  <a:pt x="5252" y="1663"/>
                </a:lnTo>
                <a:lnTo>
                  <a:pt x="5283" y="1676"/>
                </a:lnTo>
                <a:lnTo>
                  <a:pt x="5316" y="1684"/>
                </a:lnTo>
                <a:lnTo>
                  <a:pt x="5353" y="1689"/>
                </a:lnTo>
                <a:lnTo>
                  <a:pt x="5394" y="1692"/>
                </a:lnTo>
                <a:lnTo>
                  <a:pt x="5442" y="1689"/>
                </a:lnTo>
                <a:lnTo>
                  <a:pt x="5485" y="1684"/>
                </a:lnTo>
                <a:lnTo>
                  <a:pt x="5505" y="1679"/>
                </a:lnTo>
                <a:lnTo>
                  <a:pt x="5524" y="1673"/>
                </a:lnTo>
                <a:lnTo>
                  <a:pt x="5542" y="1668"/>
                </a:lnTo>
                <a:lnTo>
                  <a:pt x="5559" y="1660"/>
                </a:lnTo>
                <a:lnTo>
                  <a:pt x="5576" y="1652"/>
                </a:lnTo>
                <a:lnTo>
                  <a:pt x="5592" y="1644"/>
                </a:lnTo>
                <a:lnTo>
                  <a:pt x="5621" y="1624"/>
                </a:lnTo>
                <a:lnTo>
                  <a:pt x="5646" y="1601"/>
                </a:lnTo>
                <a:lnTo>
                  <a:pt x="5668" y="1576"/>
                </a:lnTo>
                <a:lnTo>
                  <a:pt x="5688" y="1548"/>
                </a:lnTo>
                <a:lnTo>
                  <a:pt x="5703" y="1517"/>
                </a:lnTo>
                <a:lnTo>
                  <a:pt x="5717" y="1484"/>
                </a:lnTo>
                <a:lnTo>
                  <a:pt x="5727" y="1449"/>
                </a:lnTo>
                <a:lnTo>
                  <a:pt x="5736" y="1411"/>
                </a:lnTo>
                <a:lnTo>
                  <a:pt x="5742" y="1373"/>
                </a:lnTo>
                <a:lnTo>
                  <a:pt x="5745" y="1333"/>
                </a:lnTo>
                <a:lnTo>
                  <a:pt x="5746" y="1291"/>
                </a:lnTo>
                <a:lnTo>
                  <a:pt x="5746" y="1246"/>
                </a:lnTo>
                <a:lnTo>
                  <a:pt x="5748" y="1154"/>
                </a:lnTo>
                <a:lnTo>
                  <a:pt x="5746" y="1102"/>
                </a:lnTo>
                <a:lnTo>
                  <a:pt x="5743" y="1060"/>
                </a:lnTo>
                <a:lnTo>
                  <a:pt x="5733" y="1002"/>
                </a:lnTo>
                <a:lnTo>
                  <a:pt x="5722" y="972"/>
                </a:lnTo>
                <a:lnTo>
                  <a:pt x="5717" y="964"/>
                </a:lnTo>
                <a:lnTo>
                  <a:pt x="5855" y="964"/>
                </a:lnTo>
                <a:close/>
                <a:moveTo>
                  <a:pt x="7015" y="1559"/>
                </a:moveTo>
                <a:lnTo>
                  <a:pt x="7016" y="1601"/>
                </a:lnTo>
                <a:lnTo>
                  <a:pt x="7018" y="1637"/>
                </a:lnTo>
                <a:lnTo>
                  <a:pt x="7022" y="1667"/>
                </a:lnTo>
                <a:lnTo>
                  <a:pt x="7026" y="1692"/>
                </a:lnTo>
                <a:lnTo>
                  <a:pt x="7086" y="1748"/>
                </a:lnTo>
                <a:lnTo>
                  <a:pt x="7048" y="1748"/>
                </a:lnTo>
                <a:lnTo>
                  <a:pt x="6899" y="1748"/>
                </a:lnTo>
                <a:lnTo>
                  <a:pt x="6726" y="1748"/>
                </a:lnTo>
                <a:lnTo>
                  <a:pt x="6402" y="1427"/>
                </a:lnTo>
                <a:lnTo>
                  <a:pt x="6087" y="1115"/>
                </a:lnTo>
                <a:lnTo>
                  <a:pt x="6085" y="1155"/>
                </a:lnTo>
                <a:lnTo>
                  <a:pt x="6085" y="1559"/>
                </a:lnTo>
                <a:lnTo>
                  <a:pt x="6088" y="1611"/>
                </a:lnTo>
                <a:lnTo>
                  <a:pt x="6091" y="1653"/>
                </a:lnTo>
                <a:lnTo>
                  <a:pt x="6097" y="1686"/>
                </a:lnTo>
                <a:lnTo>
                  <a:pt x="6102" y="1711"/>
                </a:lnTo>
                <a:lnTo>
                  <a:pt x="6114" y="1740"/>
                </a:lnTo>
                <a:lnTo>
                  <a:pt x="6119" y="1748"/>
                </a:lnTo>
                <a:lnTo>
                  <a:pt x="5971" y="1748"/>
                </a:lnTo>
                <a:lnTo>
                  <a:pt x="5975" y="1740"/>
                </a:lnTo>
                <a:lnTo>
                  <a:pt x="5988" y="1711"/>
                </a:lnTo>
                <a:lnTo>
                  <a:pt x="5994" y="1686"/>
                </a:lnTo>
                <a:lnTo>
                  <a:pt x="5999" y="1653"/>
                </a:lnTo>
                <a:lnTo>
                  <a:pt x="6002" y="1634"/>
                </a:lnTo>
                <a:lnTo>
                  <a:pt x="6003" y="1611"/>
                </a:lnTo>
                <a:lnTo>
                  <a:pt x="6004" y="1559"/>
                </a:lnTo>
                <a:lnTo>
                  <a:pt x="6007" y="1154"/>
                </a:lnTo>
                <a:lnTo>
                  <a:pt x="6005" y="1083"/>
                </a:lnTo>
                <a:lnTo>
                  <a:pt x="5998" y="1032"/>
                </a:lnTo>
                <a:lnTo>
                  <a:pt x="5956" y="994"/>
                </a:lnTo>
                <a:lnTo>
                  <a:pt x="5921" y="964"/>
                </a:lnTo>
                <a:lnTo>
                  <a:pt x="6268" y="964"/>
                </a:lnTo>
                <a:lnTo>
                  <a:pt x="6932" y="1601"/>
                </a:lnTo>
                <a:lnTo>
                  <a:pt x="6933" y="1559"/>
                </a:lnTo>
                <a:lnTo>
                  <a:pt x="6937" y="1154"/>
                </a:lnTo>
                <a:lnTo>
                  <a:pt x="6935" y="1102"/>
                </a:lnTo>
                <a:lnTo>
                  <a:pt x="6931" y="1060"/>
                </a:lnTo>
                <a:lnTo>
                  <a:pt x="6925" y="1027"/>
                </a:lnTo>
                <a:lnTo>
                  <a:pt x="6920" y="1002"/>
                </a:lnTo>
                <a:lnTo>
                  <a:pt x="6908" y="972"/>
                </a:lnTo>
                <a:lnTo>
                  <a:pt x="6903" y="964"/>
                </a:lnTo>
                <a:lnTo>
                  <a:pt x="7048" y="964"/>
                </a:lnTo>
                <a:lnTo>
                  <a:pt x="7043" y="972"/>
                </a:lnTo>
                <a:lnTo>
                  <a:pt x="7032" y="1002"/>
                </a:lnTo>
                <a:lnTo>
                  <a:pt x="7025" y="1027"/>
                </a:lnTo>
                <a:lnTo>
                  <a:pt x="7020" y="1060"/>
                </a:lnTo>
                <a:lnTo>
                  <a:pt x="7018" y="1080"/>
                </a:lnTo>
                <a:lnTo>
                  <a:pt x="7016" y="1103"/>
                </a:lnTo>
                <a:lnTo>
                  <a:pt x="7015" y="1155"/>
                </a:lnTo>
                <a:lnTo>
                  <a:pt x="7015" y="1559"/>
                </a:lnTo>
                <a:close/>
                <a:moveTo>
                  <a:pt x="7750" y="964"/>
                </a:moveTo>
                <a:lnTo>
                  <a:pt x="7855" y="969"/>
                </a:lnTo>
                <a:lnTo>
                  <a:pt x="7905" y="973"/>
                </a:lnTo>
                <a:lnTo>
                  <a:pt x="7955" y="981"/>
                </a:lnTo>
                <a:lnTo>
                  <a:pt x="8002" y="990"/>
                </a:lnTo>
                <a:lnTo>
                  <a:pt x="8047" y="1003"/>
                </a:lnTo>
                <a:lnTo>
                  <a:pt x="8090" y="1018"/>
                </a:lnTo>
                <a:lnTo>
                  <a:pt x="8129" y="1036"/>
                </a:lnTo>
                <a:lnTo>
                  <a:pt x="8166" y="1056"/>
                </a:lnTo>
                <a:lnTo>
                  <a:pt x="8183" y="1068"/>
                </a:lnTo>
                <a:lnTo>
                  <a:pt x="8199" y="1079"/>
                </a:lnTo>
                <a:lnTo>
                  <a:pt x="8227" y="1106"/>
                </a:lnTo>
                <a:lnTo>
                  <a:pt x="8240" y="1120"/>
                </a:lnTo>
                <a:lnTo>
                  <a:pt x="8252" y="1136"/>
                </a:lnTo>
                <a:lnTo>
                  <a:pt x="8271" y="1169"/>
                </a:lnTo>
                <a:lnTo>
                  <a:pt x="8286" y="1205"/>
                </a:lnTo>
                <a:lnTo>
                  <a:pt x="8294" y="1246"/>
                </a:lnTo>
                <a:lnTo>
                  <a:pt x="8296" y="1267"/>
                </a:lnTo>
                <a:lnTo>
                  <a:pt x="8297" y="1289"/>
                </a:lnTo>
                <a:lnTo>
                  <a:pt x="8295" y="1333"/>
                </a:lnTo>
                <a:lnTo>
                  <a:pt x="8291" y="1355"/>
                </a:lnTo>
                <a:lnTo>
                  <a:pt x="8287" y="1376"/>
                </a:lnTo>
                <a:lnTo>
                  <a:pt x="8274" y="1418"/>
                </a:lnTo>
                <a:lnTo>
                  <a:pt x="8257" y="1460"/>
                </a:lnTo>
                <a:lnTo>
                  <a:pt x="8246" y="1481"/>
                </a:lnTo>
                <a:lnTo>
                  <a:pt x="8235" y="1500"/>
                </a:lnTo>
                <a:lnTo>
                  <a:pt x="8208" y="1537"/>
                </a:lnTo>
                <a:lnTo>
                  <a:pt x="8176" y="1574"/>
                </a:lnTo>
                <a:lnTo>
                  <a:pt x="8138" y="1608"/>
                </a:lnTo>
                <a:lnTo>
                  <a:pt x="8118" y="1622"/>
                </a:lnTo>
                <a:lnTo>
                  <a:pt x="8098" y="1638"/>
                </a:lnTo>
                <a:lnTo>
                  <a:pt x="8075" y="1652"/>
                </a:lnTo>
                <a:lnTo>
                  <a:pt x="8051" y="1666"/>
                </a:lnTo>
                <a:lnTo>
                  <a:pt x="8026" y="1678"/>
                </a:lnTo>
                <a:lnTo>
                  <a:pt x="8000" y="1691"/>
                </a:lnTo>
                <a:lnTo>
                  <a:pt x="7973" y="1701"/>
                </a:lnTo>
                <a:lnTo>
                  <a:pt x="7945" y="1711"/>
                </a:lnTo>
                <a:lnTo>
                  <a:pt x="7886" y="1727"/>
                </a:lnTo>
                <a:lnTo>
                  <a:pt x="7821" y="1739"/>
                </a:lnTo>
                <a:lnTo>
                  <a:pt x="7753" y="1747"/>
                </a:lnTo>
                <a:lnTo>
                  <a:pt x="7717" y="1750"/>
                </a:lnTo>
                <a:lnTo>
                  <a:pt x="7679" y="1750"/>
                </a:lnTo>
                <a:lnTo>
                  <a:pt x="7513" y="1750"/>
                </a:lnTo>
                <a:lnTo>
                  <a:pt x="7203" y="1750"/>
                </a:lnTo>
                <a:lnTo>
                  <a:pt x="7208" y="1742"/>
                </a:lnTo>
                <a:lnTo>
                  <a:pt x="7212" y="1730"/>
                </a:lnTo>
                <a:lnTo>
                  <a:pt x="7218" y="1712"/>
                </a:lnTo>
                <a:lnTo>
                  <a:pt x="7224" y="1687"/>
                </a:lnTo>
                <a:lnTo>
                  <a:pt x="7228" y="1654"/>
                </a:lnTo>
                <a:lnTo>
                  <a:pt x="7232" y="1611"/>
                </a:lnTo>
                <a:lnTo>
                  <a:pt x="7233" y="1559"/>
                </a:lnTo>
                <a:lnTo>
                  <a:pt x="7236" y="1154"/>
                </a:lnTo>
                <a:lnTo>
                  <a:pt x="7235" y="1102"/>
                </a:lnTo>
                <a:lnTo>
                  <a:pt x="7232" y="1060"/>
                </a:lnTo>
                <a:lnTo>
                  <a:pt x="7226" y="1027"/>
                </a:lnTo>
                <a:lnTo>
                  <a:pt x="7219" y="1002"/>
                </a:lnTo>
                <a:lnTo>
                  <a:pt x="7208" y="972"/>
                </a:lnTo>
                <a:lnTo>
                  <a:pt x="7203" y="964"/>
                </a:lnTo>
                <a:lnTo>
                  <a:pt x="7513" y="964"/>
                </a:lnTo>
                <a:lnTo>
                  <a:pt x="7750" y="964"/>
                </a:lnTo>
                <a:close/>
                <a:moveTo>
                  <a:pt x="7712" y="1703"/>
                </a:moveTo>
                <a:lnTo>
                  <a:pt x="7753" y="1701"/>
                </a:lnTo>
                <a:lnTo>
                  <a:pt x="7792" y="1696"/>
                </a:lnTo>
                <a:lnTo>
                  <a:pt x="7827" y="1688"/>
                </a:lnTo>
                <a:lnTo>
                  <a:pt x="7860" y="1678"/>
                </a:lnTo>
                <a:lnTo>
                  <a:pt x="7889" y="1664"/>
                </a:lnTo>
                <a:lnTo>
                  <a:pt x="7915" y="1649"/>
                </a:lnTo>
                <a:lnTo>
                  <a:pt x="7940" y="1629"/>
                </a:lnTo>
                <a:lnTo>
                  <a:pt x="7962" y="1609"/>
                </a:lnTo>
                <a:lnTo>
                  <a:pt x="7980" y="1585"/>
                </a:lnTo>
                <a:lnTo>
                  <a:pt x="7996" y="1560"/>
                </a:lnTo>
                <a:lnTo>
                  <a:pt x="8009" y="1533"/>
                </a:lnTo>
                <a:lnTo>
                  <a:pt x="8021" y="1503"/>
                </a:lnTo>
                <a:lnTo>
                  <a:pt x="8030" y="1473"/>
                </a:lnTo>
                <a:lnTo>
                  <a:pt x="8035" y="1440"/>
                </a:lnTo>
                <a:lnTo>
                  <a:pt x="8039" y="1407"/>
                </a:lnTo>
                <a:lnTo>
                  <a:pt x="8040" y="1371"/>
                </a:lnTo>
                <a:lnTo>
                  <a:pt x="8038" y="1325"/>
                </a:lnTo>
                <a:lnTo>
                  <a:pt x="8032" y="1283"/>
                </a:lnTo>
                <a:lnTo>
                  <a:pt x="8027" y="1264"/>
                </a:lnTo>
                <a:lnTo>
                  <a:pt x="8022" y="1245"/>
                </a:lnTo>
                <a:lnTo>
                  <a:pt x="8015" y="1226"/>
                </a:lnTo>
                <a:lnTo>
                  <a:pt x="8008" y="1209"/>
                </a:lnTo>
                <a:lnTo>
                  <a:pt x="8000" y="1194"/>
                </a:lnTo>
                <a:lnTo>
                  <a:pt x="7991" y="1178"/>
                </a:lnTo>
                <a:lnTo>
                  <a:pt x="7982" y="1163"/>
                </a:lnTo>
                <a:lnTo>
                  <a:pt x="7972" y="1148"/>
                </a:lnTo>
                <a:lnTo>
                  <a:pt x="7949" y="1122"/>
                </a:lnTo>
                <a:lnTo>
                  <a:pt x="7923" y="1099"/>
                </a:lnTo>
                <a:lnTo>
                  <a:pt x="7896" y="1079"/>
                </a:lnTo>
                <a:lnTo>
                  <a:pt x="7866" y="1062"/>
                </a:lnTo>
                <a:lnTo>
                  <a:pt x="7835" y="1048"/>
                </a:lnTo>
                <a:lnTo>
                  <a:pt x="7802" y="1036"/>
                </a:lnTo>
                <a:lnTo>
                  <a:pt x="7767" y="1027"/>
                </a:lnTo>
                <a:lnTo>
                  <a:pt x="7731" y="1021"/>
                </a:lnTo>
                <a:lnTo>
                  <a:pt x="7695" y="1018"/>
                </a:lnTo>
                <a:lnTo>
                  <a:pt x="7658" y="1015"/>
                </a:lnTo>
                <a:lnTo>
                  <a:pt x="7620" y="1015"/>
                </a:lnTo>
                <a:lnTo>
                  <a:pt x="7580" y="1019"/>
                </a:lnTo>
                <a:lnTo>
                  <a:pt x="7535" y="1026"/>
                </a:lnTo>
                <a:lnTo>
                  <a:pt x="7490" y="1037"/>
                </a:lnTo>
                <a:lnTo>
                  <a:pt x="7484" y="1087"/>
                </a:lnTo>
                <a:lnTo>
                  <a:pt x="7482" y="1155"/>
                </a:lnTo>
                <a:lnTo>
                  <a:pt x="7482" y="1559"/>
                </a:lnTo>
                <a:lnTo>
                  <a:pt x="7483" y="1608"/>
                </a:lnTo>
                <a:lnTo>
                  <a:pt x="7487" y="1647"/>
                </a:lnTo>
                <a:lnTo>
                  <a:pt x="7507" y="1660"/>
                </a:lnTo>
                <a:lnTo>
                  <a:pt x="7530" y="1670"/>
                </a:lnTo>
                <a:lnTo>
                  <a:pt x="7553" y="1679"/>
                </a:lnTo>
                <a:lnTo>
                  <a:pt x="7580" y="1687"/>
                </a:lnTo>
                <a:lnTo>
                  <a:pt x="7609" y="1694"/>
                </a:lnTo>
                <a:lnTo>
                  <a:pt x="7640" y="1698"/>
                </a:lnTo>
                <a:lnTo>
                  <a:pt x="7675" y="1702"/>
                </a:lnTo>
                <a:lnTo>
                  <a:pt x="7712" y="1703"/>
                </a:lnTo>
                <a:close/>
                <a:moveTo>
                  <a:pt x="8688" y="1697"/>
                </a:moveTo>
                <a:lnTo>
                  <a:pt x="8840" y="1698"/>
                </a:lnTo>
                <a:lnTo>
                  <a:pt x="8966" y="1698"/>
                </a:lnTo>
                <a:lnTo>
                  <a:pt x="9020" y="1696"/>
                </a:lnTo>
                <a:lnTo>
                  <a:pt x="9069" y="1693"/>
                </a:lnTo>
                <a:lnTo>
                  <a:pt x="9113" y="1687"/>
                </a:lnTo>
                <a:lnTo>
                  <a:pt x="9153" y="1678"/>
                </a:lnTo>
                <a:lnTo>
                  <a:pt x="9190" y="1667"/>
                </a:lnTo>
                <a:lnTo>
                  <a:pt x="9224" y="1652"/>
                </a:lnTo>
                <a:lnTo>
                  <a:pt x="9256" y="1633"/>
                </a:lnTo>
                <a:lnTo>
                  <a:pt x="9286" y="1609"/>
                </a:lnTo>
                <a:lnTo>
                  <a:pt x="9315" y="1580"/>
                </a:lnTo>
                <a:lnTo>
                  <a:pt x="9344" y="1546"/>
                </a:lnTo>
                <a:lnTo>
                  <a:pt x="9372" y="1507"/>
                </a:lnTo>
                <a:lnTo>
                  <a:pt x="9401" y="1460"/>
                </a:lnTo>
                <a:lnTo>
                  <a:pt x="9442" y="1465"/>
                </a:lnTo>
                <a:lnTo>
                  <a:pt x="9393" y="1753"/>
                </a:lnTo>
                <a:lnTo>
                  <a:pt x="8897" y="1751"/>
                </a:lnTo>
                <a:lnTo>
                  <a:pt x="8400" y="1748"/>
                </a:lnTo>
                <a:lnTo>
                  <a:pt x="8405" y="1740"/>
                </a:lnTo>
                <a:lnTo>
                  <a:pt x="8414" y="1711"/>
                </a:lnTo>
                <a:lnTo>
                  <a:pt x="8418" y="1686"/>
                </a:lnTo>
                <a:lnTo>
                  <a:pt x="8423" y="1653"/>
                </a:lnTo>
                <a:lnTo>
                  <a:pt x="8426" y="1611"/>
                </a:lnTo>
                <a:lnTo>
                  <a:pt x="8428" y="1559"/>
                </a:lnTo>
                <a:lnTo>
                  <a:pt x="8431" y="1154"/>
                </a:lnTo>
                <a:lnTo>
                  <a:pt x="8430" y="1102"/>
                </a:lnTo>
                <a:lnTo>
                  <a:pt x="8425" y="1060"/>
                </a:lnTo>
                <a:lnTo>
                  <a:pt x="8415" y="1002"/>
                </a:lnTo>
                <a:lnTo>
                  <a:pt x="8405" y="972"/>
                </a:lnTo>
                <a:lnTo>
                  <a:pt x="8400" y="964"/>
                </a:lnTo>
                <a:lnTo>
                  <a:pt x="8874" y="964"/>
                </a:lnTo>
                <a:lnTo>
                  <a:pt x="9349" y="964"/>
                </a:lnTo>
                <a:lnTo>
                  <a:pt x="9398" y="1249"/>
                </a:lnTo>
                <a:lnTo>
                  <a:pt x="9356" y="1254"/>
                </a:lnTo>
                <a:lnTo>
                  <a:pt x="9329" y="1211"/>
                </a:lnTo>
                <a:lnTo>
                  <a:pt x="9302" y="1173"/>
                </a:lnTo>
                <a:lnTo>
                  <a:pt x="9274" y="1140"/>
                </a:lnTo>
                <a:lnTo>
                  <a:pt x="9261" y="1125"/>
                </a:lnTo>
                <a:lnTo>
                  <a:pt x="9246" y="1113"/>
                </a:lnTo>
                <a:lnTo>
                  <a:pt x="9218" y="1089"/>
                </a:lnTo>
                <a:lnTo>
                  <a:pt x="9187" y="1070"/>
                </a:lnTo>
                <a:lnTo>
                  <a:pt x="9154" y="1054"/>
                </a:lnTo>
                <a:lnTo>
                  <a:pt x="9119" y="1042"/>
                </a:lnTo>
                <a:lnTo>
                  <a:pt x="9081" y="1032"/>
                </a:lnTo>
                <a:lnTo>
                  <a:pt x="9040" y="1026"/>
                </a:lnTo>
                <a:lnTo>
                  <a:pt x="8994" y="1021"/>
                </a:lnTo>
                <a:lnTo>
                  <a:pt x="8943" y="1018"/>
                </a:lnTo>
                <a:lnTo>
                  <a:pt x="8828" y="1015"/>
                </a:lnTo>
                <a:lnTo>
                  <a:pt x="8688" y="1015"/>
                </a:lnTo>
                <a:lnTo>
                  <a:pt x="8680" y="1071"/>
                </a:lnTo>
                <a:lnTo>
                  <a:pt x="8678" y="1110"/>
                </a:lnTo>
                <a:lnTo>
                  <a:pt x="8677" y="1155"/>
                </a:lnTo>
                <a:lnTo>
                  <a:pt x="8677" y="1308"/>
                </a:lnTo>
                <a:lnTo>
                  <a:pt x="9308" y="1308"/>
                </a:lnTo>
                <a:lnTo>
                  <a:pt x="9308" y="1360"/>
                </a:lnTo>
                <a:lnTo>
                  <a:pt x="8677" y="1360"/>
                </a:lnTo>
                <a:lnTo>
                  <a:pt x="8677" y="1559"/>
                </a:lnTo>
                <a:lnTo>
                  <a:pt x="8678" y="1604"/>
                </a:lnTo>
                <a:lnTo>
                  <a:pt x="8680" y="1642"/>
                </a:lnTo>
                <a:lnTo>
                  <a:pt x="8684" y="1672"/>
                </a:lnTo>
                <a:lnTo>
                  <a:pt x="8688" y="16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6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6567F7-A74A-4A34-A59B-3212670D2AE7}" type="datetime1">
              <a:rPr lang="fi-FI" smtClean="0"/>
              <a:t>5.5.2022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6EC32108-91F3-4BC0-B66B-45149896607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2496000" y="2780910"/>
            <a:ext cx="7200000" cy="1207450"/>
          </a:xfrm>
          <a:custGeom>
            <a:avLst/>
            <a:gdLst>
              <a:gd name="T0" fmla="*/ 10196 w 10625"/>
              <a:gd name="T1" fmla="*/ 1559 h 1779"/>
              <a:gd name="T2" fmla="*/ 9754 w 10625"/>
              <a:gd name="T3" fmla="*/ 1046 h 1779"/>
              <a:gd name="T4" fmla="*/ 37 w 10625"/>
              <a:gd name="T5" fmla="*/ 799 h 1779"/>
              <a:gd name="T6" fmla="*/ 389 w 10625"/>
              <a:gd name="T7" fmla="*/ 364 h 1779"/>
              <a:gd name="T8" fmla="*/ 1109 w 10625"/>
              <a:gd name="T9" fmla="*/ 803 h 1779"/>
              <a:gd name="T10" fmla="*/ 307 w 10625"/>
              <a:gd name="T11" fmla="*/ 732 h 1779"/>
              <a:gd name="T12" fmla="*/ 2349 w 10625"/>
              <a:gd name="T13" fmla="*/ 282 h 1779"/>
              <a:gd name="T14" fmla="*/ 2020 w 10625"/>
              <a:gd name="T15" fmla="*/ 801 h 1779"/>
              <a:gd name="T16" fmla="*/ 1125 w 10625"/>
              <a:gd name="T17" fmla="*/ 471 h 1779"/>
              <a:gd name="T18" fmla="*/ 1782 w 10625"/>
              <a:gd name="T19" fmla="*/ 0 h 1779"/>
              <a:gd name="T20" fmla="*/ 2104 w 10625"/>
              <a:gd name="T21" fmla="*/ 369 h 1779"/>
              <a:gd name="T22" fmla="*/ 1471 w 10625"/>
              <a:gd name="T23" fmla="*/ 125 h 1779"/>
              <a:gd name="T24" fmla="*/ 1563 w 10625"/>
              <a:gd name="T25" fmla="*/ 690 h 1779"/>
              <a:gd name="T26" fmla="*/ 3955 w 10625"/>
              <a:gd name="T27" fmla="*/ 715 h 1779"/>
              <a:gd name="T28" fmla="*/ 2526 w 10625"/>
              <a:gd name="T29" fmla="*/ 758 h 1779"/>
              <a:gd name="T30" fmla="*/ 3572 w 10625"/>
              <a:gd name="T31" fmla="*/ 263 h 1779"/>
              <a:gd name="T32" fmla="*/ 4947 w 10625"/>
              <a:gd name="T33" fmla="*/ 113 h 1779"/>
              <a:gd name="T34" fmla="*/ 5550 w 10625"/>
              <a:gd name="T35" fmla="*/ 74 h 1779"/>
              <a:gd name="T36" fmla="*/ 5901 w 10625"/>
              <a:gd name="T37" fmla="*/ 770 h 1779"/>
              <a:gd name="T38" fmla="*/ 6159 w 10625"/>
              <a:gd name="T39" fmla="*/ 147 h 1779"/>
              <a:gd name="T40" fmla="*/ 6118 w 10625"/>
              <a:gd name="T41" fmla="*/ 736 h 1779"/>
              <a:gd name="T42" fmla="*/ 5311 w 10625"/>
              <a:gd name="T43" fmla="*/ 651 h 1779"/>
              <a:gd name="T44" fmla="*/ 6407 w 10625"/>
              <a:gd name="T45" fmla="*/ 836 h 1779"/>
              <a:gd name="T46" fmla="*/ 7345 w 10625"/>
              <a:gd name="T47" fmla="*/ 60 h 1779"/>
              <a:gd name="T48" fmla="*/ 991 w 10625"/>
              <a:gd name="T49" fmla="*/ 1254 h 1779"/>
              <a:gd name="T50" fmla="*/ 277 w 10625"/>
              <a:gd name="T51" fmla="*/ 1405 h 1779"/>
              <a:gd name="T52" fmla="*/ 1788 w 10625"/>
              <a:gd name="T53" fmla="*/ 927 h 1779"/>
              <a:gd name="T54" fmla="*/ 2368 w 10625"/>
              <a:gd name="T55" fmla="*/ 1365 h 1779"/>
              <a:gd name="T56" fmla="*/ 1609 w 10625"/>
              <a:gd name="T57" fmla="*/ 1771 h 1779"/>
              <a:gd name="T58" fmla="*/ 1165 w 10625"/>
              <a:gd name="T59" fmla="*/ 1222 h 1779"/>
              <a:gd name="T60" fmla="*/ 1943 w 10625"/>
              <a:gd name="T61" fmla="*/ 1684 h 1779"/>
              <a:gd name="T62" fmla="*/ 2029 w 10625"/>
              <a:gd name="T63" fmla="*/ 1182 h 1779"/>
              <a:gd name="T64" fmla="*/ 1398 w 10625"/>
              <a:gd name="T65" fmla="*/ 1124 h 1779"/>
              <a:gd name="T66" fmla="*/ 1721 w 10625"/>
              <a:gd name="T67" fmla="*/ 1685 h 1779"/>
              <a:gd name="T68" fmla="*/ 3428 w 10625"/>
              <a:gd name="T69" fmla="*/ 1624 h 1779"/>
              <a:gd name="T70" fmla="*/ 2783 w 10625"/>
              <a:gd name="T71" fmla="*/ 1397 h 1779"/>
              <a:gd name="T72" fmla="*/ 2485 w 10625"/>
              <a:gd name="T73" fmla="*/ 1013 h 1779"/>
              <a:gd name="T74" fmla="*/ 3498 w 10625"/>
              <a:gd name="T75" fmla="*/ 1124 h 1779"/>
              <a:gd name="T76" fmla="*/ 3191 w 10625"/>
              <a:gd name="T77" fmla="*/ 1087 h 1779"/>
              <a:gd name="T78" fmla="*/ 2918 w 10625"/>
              <a:gd name="T79" fmla="*/ 1384 h 1779"/>
              <a:gd name="T80" fmla="*/ 4736 w 10625"/>
              <a:gd name="T81" fmla="*/ 1593 h 1779"/>
              <a:gd name="T82" fmla="*/ 3731 w 10625"/>
              <a:gd name="T83" fmla="*/ 1611 h 1779"/>
              <a:gd name="T84" fmla="*/ 4623 w 10625"/>
              <a:gd name="T85" fmla="*/ 1056 h 1779"/>
              <a:gd name="T86" fmla="*/ 4027 w 10625"/>
              <a:gd name="T87" fmla="*/ 1314 h 1779"/>
              <a:gd name="T88" fmla="*/ 4410 w 10625"/>
              <a:gd name="T89" fmla="*/ 1103 h 1779"/>
              <a:gd name="T90" fmla="*/ 4451 w 10625"/>
              <a:gd name="T91" fmla="*/ 1646 h 1779"/>
              <a:gd name="T92" fmla="*/ 4149 w 10625"/>
              <a:gd name="T93" fmla="*/ 1364 h 1779"/>
              <a:gd name="T94" fmla="*/ 5827 w 10625"/>
              <a:gd name="T95" fmla="*/ 1305 h 1779"/>
              <a:gd name="T96" fmla="*/ 5296 w 10625"/>
              <a:gd name="T97" fmla="*/ 1763 h 1779"/>
              <a:gd name="T98" fmla="*/ 4844 w 10625"/>
              <a:gd name="T99" fmla="*/ 1004 h 1779"/>
              <a:gd name="T100" fmla="*/ 5252 w 10625"/>
              <a:gd name="T101" fmla="*/ 1663 h 1779"/>
              <a:gd name="T102" fmla="*/ 5742 w 10625"/>
              <a:gd name="T103" fmla="*/ 1373 h 1779"/>
              <a:gd name="T104" fmla="*/ 6087 w 10625"/>
              <a:gd name="T105" fmla="*/ 1115 h 1779"/>
              <a:gd name="T106" fmla="*/ 5921 w 10625"/>
              <a:gd name="T107" fmla="*/ 964 h 1779"/>
              <a:gd name="T108" fmla="*/ 7855 w 10625"/>
              <a:gd name="T109" fmla="*/ 969 h 1779"/>
              <a:gd name="T110" fmla="*/ 8274 w 10625"/>
              <a:gd name="T111" fmla="*/ 1418 h 1779"/>
              <a:gd name="T112" fmla="*/ 7203 w 10625"/>
              <a:gd name="T113" fmla="*/ 1750 h 1779"/>
              <a:gd name="T114" fmla="*/ 7860 w 10625"/>
              <a:gd name="T115" fmla="*/ 1678 h 1779"/>
              <a:gd name="T116" fmla="*/ 7982 w 10625"/>
              <a:gd name="T117" fmla="*/ 1163 h 1779"/>
              <a:gd name="T118" fmla="*/ 7507 w 10625"/>
              <a:gd name="T119" fmla="*/ 1660 h 1779"/>
              <a:gd name="T120" fmla="*/ 9372 w 10625"/>
              <a:gd name="T121" fmla="*/ 1507 h 1779"/>
              <a:gd name="T122" fmla="*/ 9356 w 10625"/>
              <a:gd name="T123" fmla="*/ 1254 h 1779"/>
              <a:gd name="T124" fmla="*/ 9308 w 10625"/>
              <a:gd name="T125" fmla="*/ 1360 h 1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625" h="1779">
                <a:moveTo>
                  <a:pt x="10575" y="961"/>
                </a:moveTo>
                <a:lnTo>
                  <a:pt x="10625" y="1249"/>
                </a:lnTo>
                <a:lnTo>
                  <a:pt x="10605" y="1254"/>
                </a:lnTo>
                <a:lnTo>
                  <a:pt x="10563" y="1190"/>
                </a:lnTo>
                <a:lnTo>
                  <a:pt x="10543" y="1163"/>
                </a:lnTo>
                <a:lnTo>
                  <a:pt x="10524" y="1139"/>
                </a:lnTo>
                <a:lnTo>
                  <a:pt x="10503" y="1118"/>
                </a:lnTo>
                <a:lnTo>
                  <a:pt x="10482" y="1099"/>
                </a:lnTo>
                <a:lnTo>
                  <a:pt x="10461" y="1082"/>
                </a:lnTo>
                <a:lnTo>
                  <a:pt x="10439" y="1069"/>
                </a:lnTo>
                <a:lnTo>
                  <a:pt x="10416" y="1056"/>
                </a:lnTo>
                <a:lnTo>
                  <a:pt x="10391" y="1046"/>
                </a:lnTo>
                <a:lnTo>
                  <a:pt x="10366" y="1038"/>
                </a:lnTo>
                <a:lnTo>
                  <a:pt x="10339" y="1030"/>
                </a:lnTo>
                <a:lnTo>
                  <a:pt x="10309" y="1026"/>
                </a:lnTo>
                <a:lnTo>
                  <a:pt x="10278" y="1021"/>
                </a:lnTo>
                <a:lnTo>
                  <a:pt x="10207" y="1015"/>
                </a:lnTo>
                <a:lnTo>
                  <a:pt x="10199" y="1072"/>
                </a:lnTo>
                <a:lnTo>
                  <a:pt x="10197" y="1110"/>
                </a:lnTo>
                <a:lnTo>
                  <a:pt x="10196" y="1155"/>
                </a:lnTo>
                <a:lnTo>
                  <a:pt x="10196" y="1559"/>
                </a:lnTo>
                <a:lnTo>
                  <a:pt x="10197" y="1611"/>
                </a:lnTo>
                <a:lnTo>
                  <a:pt x="10201" y="1653"/>
                </a:lnTo>
                <a:lnTo>
                  <a:pt x="10211" y="1711"/>
                </a:lnTo>
                <a:lnTo>
                  <a:pt x="10221" y="1740"/>
                </a:lnTo>
                <a:lnTo>
                  <a:pt x="10227" y="1748"/>
                </a:lnTo>
                <a:lnTo>
                  <a:pt x="9919" y="1748"/>
                </a:lnTo>
                <a:lnTo>
                  <a:pt x="9924" y="1740"/>
                </a:lnTo>
                <a:lnTo>
                  <a:pt x="9933" y="1711"/>
                </a:lnTo>
                <a:lnTo>
                  <a:pt x="9938" y="1686"/>
                </a:lnTo>
                <a:lnTo>
                  <a:pt x="9942" y="1653"/>
                </a:lnTo>
                <a:lnTo>
                  <a:pt x="9945" y="1611"/>
                </a:lnTo>
                <a:lnTo>
                  <a:pt x="9947" y="1559"/>
                </a:lnTo>
                <a:lnTo>
                  <a:pt x="9950" y="1154"/>
                </a:lnTo>
                <a:lnTo>
                  <a:pt x="9949" y="1108"/>
                </a:lnTo>
                <a:lnTo>
                  <a:pt x="9947" y="1071"/>
                </a:lnTo>
                <a:lnTo>
                  <a:pt x="9943" y="1040"/>
                </a:lnTo>
                <a:lnTo>
                  <a:pt x="9939" y="1015"/>
                </a:lnTo>
                <a:lnTo>
                  <a:pt x="9902" y="1018"/>
                </a:lnTo>
                <a:lnTo>
                  <a:pt x="9868" y="1021"/>
                </a:lnTo>
                <a:lnTo>
                  <a:pt x="9807" y="1030"/>
                </a:lnTo>
                <a:lnTo>
                  <a:pt x="9754" y="1046"/>
                </a:lnTo>
                <a:lnTo>
                  <a:pt x="9729" y="1056"/>
                </a:lnTo>
                <a:lnTo>
                  <a:pt x="9706" y="1069"/>
                </a:lnTo>
                <a:lnTo>
                  <a:pt x="9685" y="1082"/>
                </a:lnTo>
                <a:lnTo>
                  <a:pt x="9663" y="1099"/>
                </a:lnTo>
                <a:lnTo>
                  <a:pt x="9643" y="1118"/>
                </a:lnTo>
                <a:lnTo>
                  <a:pt x="9622" y="1139"/>
                </a:lnTo>
                <a:lnTo>
                  <a:pt x="9602" y="1163"/>
                </a:lnTo>
                <a:lnTo>
                  <a:pt x="9583" y="1190"/>
                </a:lnTo>
                <a:lnTo>
                  <a:pt x="9541" y="1254"/>
                </a:lnTo>
                <a:lnTo>
                  <a:pt x="9521" y="1249"/>
                </a:lnTo>
                <a:lnTo>
                  <a:pt x="9571" y="961"/>
                </a:lnTo>
                <a:lnTo>
                  <a:pt x="10072" y="964"/>
                </a:lnTo>
                <a:lnTo>
                  <a:pt x="10575" y="961"/>
                </a:lnTo>
                <a:close/>
                <a:moveTo>
                  <a:pt x="7595" y="248"/>
                </a:moveTo>
                <a:lnTo>
                  <a:pt x="7735" y="437"/>
                </a:lnTo>
                <a:lnTo>
                  <a:pt x="7595" y="609"/>
                </a:lnTo>
                <a:lnTo>
                  <a:pt x="7595" y="248"/>
                </a:lnTo>
                <a:close/>
                <a:moveTo>
                  <a:pt x="23" y="836"/>
                </a:moveTo>
                <a:lnTo>
                  <a:pt x="27" y="828"/>
                </a:lnTo>
                <a:lnTo>
                  <a:pt x="32" y="817"/>
                </a:lnTo>
                <a:lnTo>
                  <a:pt x="37" y="799"/>
                </a:lnTo>
                <a:lnTo>
                  <a:pt x="43" y="774"/>
                </a:lnTo>
                <a:lnTo>
                  <a:pt x="48" y="741"/>
                </a:lnTo>
                <a:lnTo>
                  <a:pt x="51" y="699"/>
                </a:lnTo>
                <a:lnTo>
                  <a:pt x="52" y="647"/>
                </a:lnTo>
                <a:lnTo>
                  <a:pt x="56" y="242"/>
                </a:lnTo>
                <a:lnTo>
                  <a:pt x="54" y="189"/>
                </a:lnTo>
                <a:lnTo>
                  <a:pt x="51" y="147"/>
                </a:lnTo>
                <a:lnTo>
                  <a:pt x="45" y="113"/>
                </a:lnTo>
                <a:lnTo>
                  <a:pt x="40" y="90"/>
                </a:lnTo>
                <a:lnTo>
                  <a:pt x="27" y="60"/>
                </a:lnTo>
                <a:lnTo>
                  <a:pt x="23" y="52"/>
                </a:lnTo>
                <a:lnTo>
                  <a:pt x="332" y="52"/>
                </a:lnTo>
                <a:lnTo>
                  <a:pt x="328" y="60"/>
                </a:lnTo>
                <a:lnTo>
                  <a:pt x="323" y="71"/>
                </a:lnTo>
                <a:lnTo>
                  <a:pt x="317" y="90"/>
                </a:lnTo>
                <a:lnTo>
                  <a:pt x="312" y="115"/>
                </a:lnTo>
                <a:lnTo>
                  <a:pt x="307" y="147"/>
                </a:lnTo>
                <a:lnTo>
                  <a:pt x="304" y="189"/>
                </a:lnTo>
                <a:lnTo>
                  <a:pt x="303" y="243"/>
                </a:lnTo>
                <a:lnTo>
                  <a:pt x="303" y="408"/>
                </a:lnTo>
                <a:lnTo>
                  <a:pt x="389" y="364"/>
                </a:lnTo>
                <a:lnTo>
                  <a:pt x="485" y="310"/>
                </a:lnTo>
                <a:lnTo>
                  <a:pt x="684" y="192"/>
                </a:lnTo>
                <a:lnTo>
                  <a:pt x="841" y="93"/>
                </a:lnTo>
                <a:lnTo>
                  <a:pt x="906" y="52"/>
                </a:lnTo>
                <a:lnTo>
                  <a:pt x="1092" y="50"/>
                </a:lnTo>
                <a:lnTo>
                  <a:pt x="1092" y="68"/>
                </a:lnTo>
                <a:lnTo>
                  <a:pt x="1071" y="69"/>
                </a:lnTo>
                <a:lnTo>
                  <a:pt x="1050" y="74"/>
                </a:lnTo>
                <a:lnTo>
                  <a:pt x="1000" y="90"/>
                </a:lnTo>
                <a:lnTo>
                  <a:pt x="973" y="101"/>
                </a:lnTo>
                <a:lnTo>
                  <a:pt x="943" y="116"/>
                </a:lnTo>
                <a:lnTo>
                  <a:pt x="879" y="149"/>
                </a:lnTo>
                <a:lnTo>
                  <a:pt x="808" y="189"/>
                </a:lnTo>
                <a:lnTo>
                  <a:pt x="731" y="236"/>
                </a:lnTo>
                <a:lnTo>
                  <a:pt x="562" y="343"/>
                </a:lnTo>
                <a:lnTo>
                  <a:pt x="703" y="476"/>
                </a:lnTo>
                <a:lnTo>
                  <a:pt x="875" y="633"/>
                </a:lnTo>
                <a:lnTo>
                  <a:pt x="961" y="705"/>
                </a:lnTo>
                <a:lnTo>
                  <a:pt x="1041" y="764"/>
                </a:lnTo>
                <a:lnTo>
                  <a:pt x="1077" y="786"/>
                </a:lnTo>
                <a:lnTo>
                  <a:pt x="1109" y="803"/>
                </a:lnTo>
                <a:lnTo>
                  <a:pt x="1137" y="816"/>
                </a:lnTo>
                <a:lnTo>
                  <a:pt x="1150" y="819"/>
                </a:lnTo>
                <a:lnTo>
                  <a:pt x="1161" y="820"/>
                </a:lnTo>
                <a:lnTo>
                  <a:pt x="1161" y="838"/>
                </a:lnTo>
                <a:lnTo>
                  <a:pt x="731" y="840"/>
                </a:lnTo>
                <a:lnTo>
                  <a:pt x="728" y="829"/>
                </a:lnTo>
                <a:lnTo>
                  <a:pt x="718" y="813"/>
                </a:lnTo>
                <a:lnTo>
                  <a:pt x="682" y="767"/>
                </a:lnTo>
                <a:lnTo>
                  <a:pt x="630" y="707"/>
                </a:lnTo>
                <a:lnTo>
                  <a:pt x="567" y="641"/>
                </a:lnTo>
                <a:lnTo>
                  <a:pt x="533" y="608"/>
                </a:lnTo>
                <a:lnTo>
                  <a:pt x="497" y="576"/>
                </a:lnTo>
                <a:lnTo>
                  <a:pt x="461" y="546"/>
                </a:lnTo>
                <a:lnTo>
                  <a:pt x="426" y="518"/>
                </a:lnTo>
                <a:lnTo>
                  <a:pt x="391" y="495"/>
                </a:lnTo>
                <a:lnTo>
                  <a:pt x="359" y="476"/>
                </a:lnTo>
                <a:lnTo>
                  <a:pt x="329" y="463"/>
                </a:lnTo>
                <a:lnTo>
                  <a:pt x="303" y="455"/>
                </a:lnTo>
                <a:lnTo>
                  <a:pt x="303" y="635"/>
                </a:lnTo>
                <a:lnTo>
                  <a:pt x="304" y="689"/>
                </a:lnTo>
                <a:lnTo>
                  <a:pt x="307" y="732"/>
                </a:lnTo>
                <a:lnTo>
                  <a:pt x="312" y="767"/>
                </a:lnTo>
                <a:lnTo>
                  <a:pt x="317" y="793"/>
                </a:lnTo>
                <a:lnTo>
                  <a:pt x="323" y="813"/>
                </a:lnTo>
                <a:lnTo>
                  <a:pt x="328" y="826"/>
                </a:lnTo>
                <a:lnTo>
                  <a:pt x="332" y="836"/>
                </a:lnTo>
                <a:lnTo>
                  <a:pt x="23" y="836"/>
                </a:lnTo>
                <a:close/>
                <a:moveTo>
                  <a:pt x="1782" y="0"/>
                </a:moveTo>
                <a:lnTo>
                  <a:pt x="1844" y="2"/>
                </a:lnTo>
                <a:lnTo>
                  <a:pt x="1905" y="8"/>
                </a:lnTo>
                <a:lnTo>
                  <a:pt x="1961" y="16"/>
                </a:lnTo>
                <a:lnTo>
                  <a:pt x="2016" y="27"/>
                </a:lnTo>
                <a:lnTo>
                  <a:pt x="2068" y="43"/>
                </a:lnTo>
                <a:lnTo>
                  <a:pt x="2115" y="60"/>
                </a:lnTo>
                <a:lnTo>
                  <a:pt x="2160" y="82"/>
                </a:lnTo>
                <a:lnTo>
                  <a:pt x="2200" y="105"/>
                </a:lnTo>
                <a:lnTo>
                  <a:pt x="2238" y="132"/>
                </a:lnTo>
                <a:lnTo>
                  <a:pt x="2271" y="161"/>
                </a:lnTo>
                <a:lnTo>
                  <a:pt x="2299" y="193"/>
                </a:lnTo>
                <a:lnTo>
                  <a:pt x="2323" y="227"/>
                </a:lnTo>
                <a:lnTo>
                  <a:pt x="2341" y="263"/>
                </a:lnTo>
                <a:lnTo>
                  <a:pt x="2349" y="282"/>
                </a:lnTo>
                <a:lnTo>
                  <a:pt x="2355" y="303"/>
                </a:lnTo>
                <a:lnTo>
                  <a:pt x="2359" y="322"/>
                </a:lnTo>
                <a:lnTo>
                  <a:pt x="2363" y="344"/>
                </a:lnTo>
                <a:lnTo>
                  <a:pt x="2365" y="364"/>
                </a:lnTo>
                <a:lnTo>
                  <a:pt x="2366" y="387"/>
                </a:lnTo>
                <a:lnTo>
                  <a:pt x="2365" y="413"/>
                </a:lnTo>
                <a:lnTo>
                  <a:pt x="2363" y="438"/>
                </a:lnTo>
                <a:lnTo>
                  <a:pt x="2358" y="463"/>
                </a:lnTo>
                <a:lnTo>
                  <a:pt x="2352" y="488"/>
                </a:lnTo>
                <a:lnTo>
                  <a:pt x="2344" y="512"/>
                </a:lnTo>
                <a:lnTo>
                  <a:pt x="2335" y="534"/>
                </a:lnTo>
                <a:lnTo>
                  <a:pt x="2313" y="579"/>
                </a:lnTo>
                <a:lnTo>
                  <a:pt x="2299" y="599"/>
                </a:lnTo>
                <a:lnTo>
                  <a:pt x="2283" y="619"/>
                </a:lnTo>
                <a:lnTo>
                  <a:pt x="2267" y="639"/>
                </a:lnTo>
                <a:lnTo>
                  <a:pt x="2250" y="658"/>
                </a:lnTo>
                <a:lnTo>
                  <a:pt x="2212" y="693"/>
                </a:lnTo>
                <a:lnTo>
                  <a:pt x="2169" y="725"/>
                </a:lnTo>
                <a:lnTo>
                  <a:pt x="2122" y="754"/>
                </a:lnTo>
                <a:lnTo>
                  <a:pt x="2072" y="779"/>
                </a:lnTo>
                <a:lnTo>
                  <a:pt x="2020" y="801"/>
                </a:lnTo>
                <a:lnTo>
                  <a:pt x="1965" y="819"/>
                </a:lnTo>
                <a:lnTo>
                  <a:pt x="1907" y="834"/>
                </a:lnTo>
                <a:lnTo>
                  <a:pt x="1848" y="844"/>
                </a:lnTo>
                <a:lnTo>
                  <a:pt x="1787" y="851"/>
                </a:lnTo>
                <a:lnTo>
                  <a:pt x="1725" y="853"/>
                </a:lnTo>
                <a:lnTo>
                  <a:pt x="1663" y="851"/>
                </a:lnTo>
                <a:lnTo>
                  <a:pt x="1603" y="845"/>
                </a:lnTo>
                <a:lnTo>
                  <a:pt x="1544" y="836"/>
                </a:lnTo>
                <a:lnTo>
                  <a:pt x="1488" y="823"/>
                </a:lnTo>
                <a:lnTo>
                  <a:pt x="1436" y="807"/>
                </a:lnTo>
                <a:lnTo>
                  <a:pt x="1386" y="787"/>
                </a:lnTo>
                <a:lnTo>
                  <a:pt x="1340" y="765"/>
                </a:lnTo>
                <a:lnTo>
                  <a:pt x="1298" y="739"/>
                </a:lnTo>
                <a:lnTo>
                  <a:pt x="1259" y="711"/>
                </a:lnTo>
                <a:lnTo>
                  <a:pt x="1224" y="681"/>
                </a:lnTo>
                <a:lnTo>
                  <a:pt x="1195" y="647"/>
                </a:lnTo>
                <a:lnTo>
                  <a:pt x="1170" y="611"/>
                </a:lnTo>
                <a:lnTo>
                  <a:pt x="1151" y="574"/>
                </a:lnTo>
                <a:lnTo>
                  <a:pt x="1136" y="534"/>
                </a:lnTo>
                <a:lnTo>
                  <a:pt x="1127" y="492"/>
                </a:lnTo>
                <a:lnTo>
                  <a:pt x="1125" y="471"/>
                </a:lnTo>
                <a:lnTo>
                  <a:pt x="1123" y="449"/>
                </a:lnTo>
                <a:lnTo>
                  <a:pt x="1125" y="423"/>
                </a:lnTo>
                <a:lnTo>
                  <a:pt x="1127" y="398"/>
                </a:lnTo>
                <a:lnTo>
                  <a:pt x="1133" y="373"/>
                </a:lnTo>
                <a:lnTo>
                  <a:pt x="1138" y="349"/>
                </a:lnTo>
                <a:lnTo>
                  <a:pt x="1146" y="326"/>
                </a:lnTo>
                <a:lnTo>
                  <a:pt x="1156" y="303"/>
                </a:lnTo>
                <a:lnTo>
                  <a:pt x="1168" y="281"/>
                </a:lnTo>
                <a:lnTo>
                  <a:pt x="1180" y="260"/>
                </a:lnTo>
                <a:lnTo>
                  <a:pt x="1210" y="220"/>
                </a:lnTo>
                <a:lnTo>
                  <a:pt x="1245" y="184"/>
                </a:lnTo>
                <a:lnTo>
                  <a:pt x="1286" y="150"/>
                </a:lnTo>
                <a:lnTo>
                  <a:pt x="1330" y="119"/>
                </a:lnTo>
                <a:lnTo>
                  <a:pt x="1377" y="92"/>
                </a:lnTo>
                <a:lnTo>
                  <a:pt x="1428" y="68"/>
                </a:lnTo>
                <a:lnTo>
                  <a:pt x="1483" y="48"/>
                </a:lnTo>
                <a:lnTo>
                  <a:pt x="1539" y="31"/>
                </a:lnTo>
                <a:lnTo>
                  <a:pt x="1598" y="18"/>
                </a:lnTo>
                <a:lnTo>
                  <a:pt x="1659" y="8"/>
                </a:lnTo>
                <a:lnTo>
                  <a:pt x="1720" y="2"/>
                </a:lnTo>
                <a:lnTo>
                  <a:pt x="1782" y="0"/>
                </a:lnTo>
                <a:close/>
                <a:moveTo>
                  <a:pt x="1851" y="771"/>
                </a:moveTo>
                <a:lnTo>
                  <a:pt x="1886" y="769"/>
                </a:lnTo>
                <a:lnTo>
                  <a:pt x="1920" y="765"/>
                </a:lnTo>
                <a:lnTo>
                  <a:pt x="1950" y="758"/>
                </a:lnTo>
                <a:lnTo>
                  <a:pt x="1978" y="748"/>
                </a:lnTo>
                <a:lnTo>
                  <a:pt x="2003" y="736"/>
                </a:lnTo>
                <a:lnTo>
                  <a:pt x="2026" y="722"/>
                </a:lnTo>
                <a:lnTo>
                  <a:pt x="2046" y="706"/>
                </a:lnTo>
                <a:lnTo>
                  <a:pt x="2064" y="688"/>
                </a:lnTo>
                <a:lnTo>
                  <a:pt x="2080" y="667"/>
                </a:lnTo>
                <a:lnTo>
                  <a:pt x="2094" y="647"/>
                </a:lnTo>
                <a:lnTo>
                  <a:pt x="2105" y="624"/>
                </a:lnTo>
                <a:lnTo>
                  <a:pt x="2114" y="601"/>
                </a:lnTo>
                <a:lnTo>
                  <a:pt x="2121" y="577"/>
                </a:lnTo>
                <a:lnTo>
                  <a:pt x="2126" y="554"/>
                </a:lnTo>
                <a:lnTo>
                  <a:pt x="2129" y="529"/>
                </a:lnTo>
                <a:lnTo>
                  <a:pt x="2130" y="504"/>
                </a:lnTo>
                <a:lnTo>
                  <a:pt x="2127" y="456"/>
                </a:lnTo>
                <a:lnTo>
                  <a:pt x="2123" y="433"/>
                </a:lnTo>
                <a:lnTo>
                  <a:pt x="2118" y="411"/>
                </a:lnTo>
                <a:lnTo>
                  <a:pt x="2104" y="369"/>
                </a:lnTo>
                <a:lnTo>
                  <a:pt x="2086" y="328"/>
                </a:lnTo>
                <a:lnTo>
                  <a:pt x="2063" y="290"/>
                </a:lnTo>
                <a:lnTo>
                  <a:pt x="2050" y="272"/>
                </a:lnTo>
                <a:lnTo>
                  <a:pt x="2036" y="255"/>
                </a:lnTo>
                <a:lnTo>
                  <a:pt x="2021" y="239"/>
                </a:lnTo>
                <a:lnTo>
                  <a:pt x="2007" y="223"/>
                </a:lnTo>
                <a:lnTo>
                  <a:pt x="1973" y="194"/>
                </a:lnTo>
                <a:lnTo>
                  <a:pt x="1937" y="168"/>
                </a:lnTo>
                <a:lnTo>
                  <a:pt x="1899" y="144"/>
                </a:lnTo>
                <a:lnTo>
                  <a:pt x="1859" y="125"/>
                </a:lnTo>
                <a:lnTo>
                  <a:pt x="1818" y="108"/>
                </a:lnTo>
                <a:lnTo>
                  <a:pt x="1776" y="95"/>
                </a:lnTo>
                <a:lnTo>
                  <a:pt x="1733" y="85"/>
                </a:lnTo>
                <a:lnTo>
                  <a:pt x="1691" y="79"/>
                </a:lnTo>
                <a:lnTo>
                  <a:pt x="1649" y="78"/>
                </a:lnTo>
                <a:lnTo>
                  <a:pt x="1612" y="79"/>
                </a:lnTo>
                <a:lnTo>
                  <a:pt x="1578" y="84"/>
                </a:lnTo>
                <a:lnTo>
                  <a:pt x="1547" y="91"/>
                </a:lnTo>
                <a:lnTo>
                  <a:pt x="1519" y="100"/>
                </a:lnTo>
                <a:lnTo>
                  <a:pt x="1494" y="111"/>
                </a:lnTo>
                <a:lnTo>
                  <a:pt x="1471" y="125"/>
                </a:lnTo>
                <a:lnTo>
                  <a:pt x="1451" y="141"/>
                </a:lnTo>
                <a:lnTo>
                  <a:pt x="1433" y="158"/>
                </a:lnTo>
                <a:lnTo>
                  <a:pt x="1418" y="177"/>
                </a:lnTo>
                <a:lnTo>
                  <a:pt x="1405" y="197"/>
                </a:lnTo>
                <a:lnTo>
                  <a:pt x="1394" y="220"/>
                </a:lnTo>
                <a:lnTo>
                  <a:pt x="1385" y="243"/>
                </a:lnTo>
                <a:lnTo>
                  <a:pt x="1379" y="268"/>
                </a:lnTo>
                <a:lnTo>
                  <a:pt x="1374" y="293"/>
                </a:lnTo>
                <a:lnTo>
                  <a:pt x="1371" y="346"/>
                </a:lnTo>
                <a:lnTo>
                  <a:pt x="1373" y="375"/>
                </a:lnTo>
                <a:lnTo>
                  <a:pt x="1377" y="407"/>
                </a:lnTo>
                <a:lnTo>
                  <a:pt x="1385" y="440"/>
                </a:lnTo>
                <a:lnTo>
                  <a:pt x="1397" y="475"/>
                </a:lnTo>
                <a:lnTo>
                  <a:pt x="1411" y="511"/>
                </a:lnTo>
                <a:lnTo>
                  <a:pt x="1430" y="546"/>
                </a:lnTo>
                <a:lnTo>
                  <a:pt x="1452" y="581"/>
                </a:lnTo>
                <a:lnTo>
                  <a:pt x="1478" y="615"/>
                </a:lnTo>
                <a:lnTo>
                  <a:pt x="1493" y="631"/>
                </a:lnTo>
                <a:lnTo>
                  <a:pt x="1509" y="647"/>
                </a:lnTo>
                <a:lnTo>
                  <a:pt x="1544" y="676"/>
                </a:lnTo>
                <a:lnTo>
                  <a:pt x="1563" y="690"/>
                </a:lnTo>
                <a:lnTo>
                  <a:pt x="1583" y="702"/>
                </a:lnTo>
                <a:lnTo>
                  <a:pt x="1627" y="726"/>
                </a:lnTo>
                <a:lnTo>
                  <a:pt x="1676" y="744"/>
                </a:lnTo>
                <a:lnTo>
                  <a:pt x="1729" y="759"/>
                </a:lnTo>
                <a:lnTo>
                  <a:pt x="1788" y="768"/>
                </a:lnTo>
                <a:lnTo>
                  <a:pt x="1851" y="771"/>
                </a:lnTo>
                <a:close/>
                <a:moveTo>
                  <a:pt x="4917" y="836"/>
                </a:moveTo>
                <a:lnTo>
                  <a:pt x="4915" y="808"/>
                </a:lnTo>
                <a:lnTo>
                  <a:pt x="4910" y="776"/>
                </a:lnTo>
                <a:lnTo>
                  <a:pt x="4892" y="702"/>
                </a:lnTo>
                <a:lnTo>
                  <a:pt x="4776" y="371"/>
                </a:lnTo>
                <a:lnTo>
                  <a:pt x="4747" y="295"/>
                </a:lnTo>
                <a:lnTo>
                  <a:pt x="4718" y="229"/>
                </a:lnTo>
                <a:lnTo>
                  <a:pt x="4473" y="835"/>
                </a:lnTo>
                <a:lnTo>
                  <a:pt x="4440" y="835"/>
                </a:lnTo>
                <a:lnTo>
                  <a:pt x="4400" y="761"/>
                </a:lnTo>
                <a:lnTo>
                  <a:pt x="4179" y="358"/>
                </a:lnTo>
                <a:lnTo>
                  <a:pt x="4138" y="292"/>
                </a:lnTo>
                <a:lnTo>
                  <a:pt x="4098" y="227"/>
                </a:lnTo>
                <a:lnTo>
                  <a:pt x="3965" y="673"/>
                </a:lnTo>
                <a:lnTo>
                  <a:pt x="3955" y="715"/>
                </a:lnTo>
                <a:lnTo>
                  <a:pt x="3947" y="758"/>
                </a:lnTo>
                <a:lnTo>
                  <a:pt x="3943" y="799"/>
                </a:lnTo>
                <a:lnTo>
                  <a:pt x="3943" y="818"/>
                </a:lnTo>
                <a:lnTo>
                  <a:pt x="3944" y="836"/>
                </a:lnTo>
                <a:lnTo>
                  <a:pt x="3803" y="837"/>
                </a:lnTo>
                <a:lnTo>
                  <a:pt x="3495" y="836"/>
                </a:lnTo>
                <a:lnTo>
                  <a:pt x="3494" y="808"/>
                </a:lnTo>
                <a:lnTo>
                  <a:pt x="3488" y="776"/>
                </a:lnTo>
                <a:lnTo>
                  <a:pt x="3470" y="702"/>
                </a:lnTo>
                <a:lnTo>
                  <a:pt x="3356" y="371"/>
                </a:lnTo>
                <a:lnTo>
                  <a:pt x="3326" y="295"/>
                </a:lnTo>
                <a:lnTo>
                  <a:pt x="3297" y="229"/>
                </a:lnTo>
                <a:lnTo>
                  <a:pt x="3052" y="835"/>
                </a:lnTo>
                <a:lnTo>
                  <a:pt x="3019" y="835"/>
                </a:lnTo>
                <a:lnTo>
                  <a:pt x="2978" y="761"/>
                </a:lnTo>
                <a:lnTo>
                  <a:pt x="2758" y="358"/>
                </a:lnTo>
                <a:lnTo>
                  <a:pt x="2716" y="292"/>
                </a:lnTo>
                <a:lnTo>
                  <a:pt x="2677" y="227"/>
                </a:lnTo>
                <a:lnTo>
                  <a:pt x="2544" y="673"/>
                </a:lnTo>
                <a:lnTo>
                  <a:pt x="2534" y="715"/>
                </a:lnTo>
                <a:lnTo>
                  <a:pt x="2526" y="758"/>
                </a:lnTo>
                <a:lnTo>
                  <a:pt x="2521" y="799"/>
                </a:lnTo>
                <a:lnTo>
                  <a:pt x="2521" y="818"/>
                </a:lnTo>
                <a:lnTo>
                  <a:pt x="2522" y="836"/>
                </a:lnTo>
                <a:lnTo>
                  <a:pt x="2382" y="837"/>
                </a:lnTo>
                <a:lnTo>
                  <a:pt x="2399" y="803"/>
                </a:lnTo>
                <a:lnTo>
                  <a:pt x="2417" y="760"/>
                </a:lnTo>
                <a:lnTo>
                  <a:pt x="2449" y="673"/>
                </a:lnTo>
                <a:lnTo>
                  <a:pt x="2619" y="144"/>
                </a:lnTo>
                <a:lnTo>
                  <a:pt x="2582" y="99"/>
                </a:lnTo>
                <a:lnTo>
                  <a:pt x="2542" y="52"/>
                </a:lnTo>
                <a:lnTo>
                  <a:pt x="2849" y="52"/>
                </a:lnTo>
                <a:lnTo>
                  <a:pt x="2889" y="139"/>
                </a:lnTo>
                <a:lnTo>
                  <a:pt x="2930" y="222"/>
                </a:lnTo>
                <a:lnTo>
                  <a:pt x="3093" y="518"/>
                </a:lnTo>
                <a:lnTo>
                  <a:pt x="3263" y="154"/>
                </a:lnTo>
                <a:lnTo>
                  <a:pt x="3231" y="95"/>
                </a:lnTo>
                <a:lnTo>
                  <a:pt x="3203" y="52"/>
                </a:lnTo>
                <a:lnTo>
                  <a:pt x="3512" y="52"/>
                </a:lnTo>
                <a:lnTo>
                  <a:pt x="3526" y="113"/>
                </a:lnTo>
                <a:lnTo>
                  <a:pt x="3540" y="167"/>
                </a:lnTo>
                <a:lnTo>
                  <a:pt x="3572" y="263"/>
                </a:lnTo>
                <a:lnTo>
                  <a:pt x="3675" y="537"/>
                </a:lnTo>
                <a:lnTo>
                  <a:pt x="3704" y="609"/>
                </a:lnTo>
                <a:lnTo>
                  <a:pt x="3735" y="685"/>
                </a:lnTo>
                <a:lnTo>
                  <a:pt x="3752" y="722"/>
                </a:lnTo>
                <a:lnTo>
                  <a:pt x="3771" y="758"/>
                </a:lnTo>
                <a:lnTo>
                  <a:pt x="3790" y="792"/>
                </a:lnTo>
                <a:lnTo>
                  <a:pt x="3810" y="823"/>
                </a:lnTo>
                <a:lnTo>
                  <a:pt x="3842" y="750"/>
                </a:lnTo>
                <a:lnTo>
                  <a:pt x="3870" y="673"/>
                </a:lnTo>
                <a:lnTo>
                  <a:pt x="4040" y="144"/>
                </a:lnTo>
                <a:lnTo>
                  <a:pt x="4004" y="99"/>
                </a:lnTo>
                <a:lnTo>
                  <a:pt x="3963" y="52"/>
                </a:lnTo>
                <a:lnTo>
                  <a:pt x="4270" y="52"/>
                </a:lnTo>
                <a:lnTo>
                  <a:pt x="4310" y="139"/>
                </a:lnTo>
                <a:lnTo>
                  <a:pt x="4351" y="222"/>
                </a:lnTo>
                <a:lnTo>
                  <a:pt x="4513" y="518"/>
                </a:lnTo>
                <a:lnTo>
                  <a:pt x="4683" y="154"/>
                </a:lnTo>
                <a:lnTo>
                  <a:pt x="4651" y="95"/>
                </a:lnTo>
                <a:lnTo>
                  <a:pt x="4624" y="52"/>
                </a:lnTo>
                <a:lnTo>
                  <a:pt x="4934" y="52"/>
                </a:lnTo>
                <a:lnTo>
                  <a:pt x="4947" y="113"/>
                </a:lnTo>
                <a:lnTo>
                  <a:pt x="4962" y="167"/>
                </a:lnTo>
                <a:lnTo>
                  <a:pt x="4994" y="263"/>
                </a:lnTo>
                <a:lnTo>
                  <a:pt x="5097" y="537"/>
                </a:lnTo>
                <a:lnTo>
                  <a:pt x="5126" y="614"/>
                </a:lnTo>
                <a:lnTo>
                  <a:pt x="5160" y="693"/>
                </a:lnTo>
                <a:lnTo>
                  <a:pt x="5178" y="732"/>
                </a:lnTo>
                <a:lnTo>
                  <a:pt x="5198" y="769"/>
                </a:lnTo>
                <a:lnTo>
                  <a:pt x="5219" y="804"/>
                </a:lnTo>
                <a:lnTo>
                  <a:pt x="5241" y="836"/>
                </a:lnTo>
                <a:lnTo>
                  <a:pt x="4917" y="836"/>
                </a:lnTo>
                <a:close/>
                <a:moveTo>
                  <a:pt x="5273" y="243"/>
                </a:moveTo>
                <a:lnTo>
                  <a:pt x="5273" y="192"/>
                </a:lnTo>
                <a:lnTo>
                  <a:pt x="5270" y="150"/>
                </a:lnTo>
                <a:lnTo>
                  <a:pt x="5266" y="117"/>
                </a:lnTo>
                <a:lnTo>
                  <a:pt x="5260" y="92"/>
                </a:lnTo>
                <a:lnTo>
                  <a:pt x="5254" y="74"/>
                </a:lnTo>
                <a:lnTo>
                  <a:pt x="5250" y="61"/>
                </a:lnTo>
                <a:lnTo>
                  <a:pt x="5244" y="52"/>
                </a:lnTo>
                <a:lnTo>
                  <a:pt x="5559" y="52"/>
                </a:lnTo>
                <a:lnTo>
                  <a:pt x="5555" y="61"/>
                </a:lnTo>
                <a:lnTo>
                  <a:pt x="5550" y="74"/>
                </a:lnTo>
                <a:lnTo>
                  <a:pt x="5545" y="92"/>
                </a:lnTo>
                <a:lnTo>
                  <a:pt x="5536" y="150"/>
                </a:lnTo>
                <a:lnTo>
                  <a:pt x="5532" y="192"/>
                </a:lnTo>
                <a:lnTo>
                  <a:pt x="5531" y="243"/>
                </a:lnTo>
                <a:lnTo>
                  <a:pt x="5532" y="470"/>
                </a:lnTo>
                <a:lnTo>
                  <a:pt x="5534" y="525"/>
                </a:lnTo>
                <a:lnTo>
                  <a:pt x="5542" y="581"/>
                </a:lnTo>
                <a:lnTo>
                  <a:pt x="5549" y="607"/>
                </a:lnTo>
                <a:lnTo>
                  <a:pt x="5558" y="633"/>
                </a:lnTo>
                <a:lnTo>
                  <a:pt x="5570" y="657"/>
                </a:lnTo>
                <a:lnTo>
                  <a:pt x="5583" y="680"/>
                </a:lnTo>
                <a:lnTo>
                  <a:pt x="5600" y="701"/>
                </a:lnTo>
                <a:lnTo>
                  <a:pt x="5619" y="720"/>
                </a:lnTo>
                <a:lnTo>
                  <a:pt x="5642" y="737"/>
                </a:lnTo>
                <a:lnTo>
                  <a:pt x="5668" y="751"/>
                </a:lnTo>
                <a:lnTo>
                  <a:pt x="5698" y="764"/>
                </a:lnTo>
                <a:lnTo>
                  <a:pt x="5732" y="771"/>
                </a:lnTo>
                <a:lnTo>
                  <a:pt x="5769" y="777"/>
                </a:lnTo>
                <a:lnTo>
                  <a:pt x="5810" y="779"/>
                </a:lnTo>
                <a:lnTo>
                  <a:pt x="5858" y="777"/>
                </a:lnTo>
                <a:lnTo>
                  <a:pt x="5901" y="770"/>
                </a:lnTo>
                <a:lnTo>
                  <a:pt x="5921" y="767"/>
                </a:lnTo>
                <a:lnTo>
                  <a:pt x="5940" y="761"/>
                </a:lnTo>
                <a:lnTo>
                  <a:pt x="5958" y="754"/>
                </a:lnTo>
                <a:lnTo>
                  <a:pt x="5975" y="748"/>
                </a:lnTo>
                <a:lnTo>
                  <a:pt x="5992" y="740"/>
                </a:lnTo>
                <a:lnTo>
                  <a:pt x="6007" y="732"/>
                </a:lnTo>
                <a:lnTo>
                  <a:pt x="6037" y="711"/>
                </a:lnTo>
                <a:lnTo>
                  <a:pt x="6062" y="689"/>
                </a:lnTo>
                <a:lnTo>
                  <a:pt x="6084" y="663"/>
                </a:lnTo>
                <a:lnTo>
                  <a:pt x="6104" y="634"/>
                </a:lnTo>
                <a:lnTo>
                  <a:pt x="6119" y="604"/>
                </a:lnTo>
                <a:lnTo>
                  <a:pt x="6133" y="571"/>
                </a:lnTo>
                <a:lnTo>
                  <a:pt x="6143" y="535"/>
                </a:lnTo>
                <a:lnTo>
                  <a:pt x="6152" y="499"/>
                </a:lnTo>
                <a:lnTo>
                  <a:pt x="6158" y="461"/>
                </a:lnTo>
                <a:lnTo>
                  <a:pt x="6161" y="421"/>
                </a:lnTo>
                <a:lnTo>
                  <a:pt x="6163" y="379"/>
                </a:lnTo>
                <a:lnTo>
                  <a:pt x="6163" y="334"/>
                </a:lnTo>
                <a:lnTo>
                  <a:pt x="6164" y="242"/>
                </a:lnTo>
                <a:lnTo>
                  <a:pt x="6163" y="189"/>
                </a:lnTo>
                <a:lnTo>
                  <a:pt x="6159" y="147"/>
                </a:lnTo>
                <a:lnTo>
                  <a:pt x="6148" y="90"/>
                </a:lnTo>
                <a:lnTo>
                  <a:pt x="6138" y="60"/>
                </a:lnTo>
                <a:lnTo>
                  <a:pt x="6133" y="52"/>
                </a:lnTo>
                <a:lnTo>
                  <a:pt x="6271" y="52"/>
                </a:lnTo>
                <a:lnTo>
                  <a:pt x="6268" y="58"/>
                </a:lnTo>
                <a:lnTo>
                  <a:pt x="6259" y="78"/>
                </a:lnTo>
                <a:lnTo>
                  <a:pt x="6250" y="119"/>
                </a:lnTo>
                <a:lnTo>
                  <a:pt x="6245" y="149"/>
                </a:lnTo>
                <a:lnTo>
                  <a:pt x="6242" y="184"/>
                </a:lnTo>
                <a:lnTo>
                  <a:pt x="6242" y="243"/>
                </a:lnTo>
                <a:lnTo>
                  <a:pt x="6243" y="393"/>
                </a:lnTo>
                <a:lnTo>
                  <a:pt x="6242" y="434"/>
                </a:lnTo>
                <a:lnTo>
                  <a:pt x="6238" y="475"/>
                </a:lnTo>
                <a:lnTo>
                  <a:pt x="6232" y="517"/>
                </a:lnTo>
                <a:lnTo>
                  <a:pt x="6221" y="557"/>
                </a:lnTo>
                <a:lnTo>
                  <a:pt x="6209" y="597"/>
                </a:lnTo>
                <a:lnTo>
                  <a:pt x="6192" y="635"/>
                </a:lnTo>
                <a:lnTo>
                  <a:pt x="6183" y="653"/>
                </a:lnTo>
                <a:lnTo>
                  <a:pt x="6172" y="672"/>
                </a:lnTo>
                <a:lnTo>
                  <a:pt x="6148" y="706"/>
                </a:lnTo>
                <a:lnTo>
                  <a:pt x="6118" y="736"/>
                </a:lnTo>
                <a:lnTo>
                  <a:pt x="6085" y="766"/>
                </a:lnTo>
                <a:lnTo>
                  <a:pt x="6067" y="778"/>
                </a:lnTo>
                <a:lnTo>
                  <a:pt x="6047" y="791"/>
                </a:lnTo>
                <a:lnTo>
                  <a:pt x="6004" y="812"/>
                </a:lnTo>
                <a:lnTo>
                  <a:pt x="5981" y="821"/>
                </a:lnTo>
                <a:lnTo>
                  <a:pt x="5956" y="829"/>
                </a:lnTo>
                <a:lnTo>
                  <a:pt x="5902" y="842"/>
                </a:lnTo>
                <a:lnTo>
                  <a:pt x="5843" y="850"/>
                </a:lnTo>
                <a:lnTo>
                  <a:pt x="5810" y="852"/>
                </a:lnTo>
                <a:lnTo>
                  <a:pt x="5777" y="853"/>
                </a:lnTo>
                <a:lnTo>
                  <a:pt x="5712" y="851"/>
                </a:lnTo>
                <a:lnTo>
                  <a:pt x="5652" y="846"/>
                </a:lnTo>
                <a:lnTo>
                  <a:pt x="5597" y="837"/>
                </a:lnTo>
                <a:lnTo>
                  <a:pt x="5546" y="826"/>
                </a:lnTo>
                <a:lnTo>
                  <a:pt x="5499" y="810"/>
                </a:lnTo>
                <a:lnTo>
                  <a:pt x="5457" y="792"/>
                </a:lnTo>
                <a:lnTo>
                  <a:pt x="5419" y="770"/>
                </a:lnTo>
                <a:lnTo>
                  <a:pt x="5386" y="745"/>
                </a:lnTo>
                <a:lnTo>
                  <a:pt x="5356" y="717"/>
                </a:lnTo>
                <a:lnTo>
                  <a:pt x="5332" y="685"/>
                </a:lnTo>
                <a:lnTo>
                  <a:pt x="5311" y="651"/>
                </a:lnTo>
                <a:lnTo>
                  <a:pt x="5295" y="614"/>
                </a:lnTo>
                <a:lnTo>
                  <a:pt x="5283" y="574"/>
                </a:lnTo>
                <a:lnTo>
                  <a:pt x="5277" y="552"/>
                </a:lnTo>
                <a:lnTo>
                  <a:pt x="5274" y="531"/>
                </a:lnTo>
                <a:lnTo>
                  <a:pt x="5269" y="484"/>
                </a:lnTo>
                <a:lnTo>
                  <a:pt x="5269" y="436"/>
                </a:lnTo>
                <a:lnTo>
                  <a:pt x="5273" y="243"/>
                </a:lnTo>
                <a:close/>
                <a:moveTo>
                  <a:pt x="7484" y="836"/>
                </a:moveTo>
                <a:lnTo>
                  <a:pt x="7336" y="836"/>
                </a:lnTo>
                <a:lnTo>
                  <a:pt x="7162" y="836"/>
                </a:lnTo>
                <a:lnTo>
                  <a:pt x="6838" y="515"/>
                </a:lnTo>
                <a:lnTo>
                  <a:pt x="6523" y="203"/>
                </a:lnTo>
                <a:lnTo>
                  <a:pt x="6522" y="243"/>
                </a:lnTo>
                <a:lnTo>
                  <a:pt x="6522" y="647"/>
                </a:lnTo>
                <a:lnTo>
                  <a:pt x="6524" y="699"/>
                </a:lnTo>
                <a:lnTo>
                  <a:pt x="6528" y="741"/>
                </a:lnTo>
                <a:lnTo>
                  <a:pt x="6533" y="774"/>
                </a:lnTo>
                <a:lnTo>
                  <a:pt x="6539" y="799"/>
                </a:lnTo>
                <a:lnTo>
                  <a:pt x="6550" y="828"/>
                </a:lnTo>
                <a:lnTo>
                  <a:pt x="6556" y="836"/>
                </a:lnTo>
                <a:lnTo>
                  <a:pt x="6407" y="836"/>
                </a:lnTo>
                <a:lnTo>
                  <a:pt x="6412" y="828"/>
                </a:lnTo>
                <a:lnTo>
                  <a:pt x="6424" y="799"/>
                </a:lnTo>
                <a:lnTo>
                  <a:pt x="6430" y="774"/>
                </a:lnTo>
                <a:lnTo>
                  <a:pt x="6436" y="741"/>
                </a:lnTo>
                <a:lnTo>
                  <a:pt x="6438" y="722"/>
                </a:lnTo>
                <a:lnTo>
                  <a:pt x="6439" y="699"/>
                </a:lnTo>
                <a:lnTo>
                  <a:pt x="6440" y="647"/>
                </a:lnTo>
                <a:lnTo>
                  <a:pt x="6444" y="242"/>
                </a:lnTo>
                <a:lnTo>
                  <a:pt x="6441" y="171"/>
                </a:lnTo>
                <a:lnTo>
                  <a:pt x="6435" y="120"/>
                </a:lnTo>
                <a:lnTo>
                  <a:pt x="6393" y="82"/>
                </a:lnTo>
                <a:lnTo>
                  <a:pt x="6357" y="52"/>
                </a:lnTo>
                <a:lnTo>
                  <a:pt x="6704" y="52"/>
                </a:lnTo>
                <a:lnTo>
                  <a:pt x="7369" y="689"/>
                </a:lnTo>
                <a:lnTo>
                  <a:pt x="7370" y="647"/>
                </a:lnTo>
                <a:lnTo>
                  <a:pt x="7373" y="242"/>
                </a:lnTo>
                <a:lnTo>
                  <a:pt x="7371" y="189"/>
                </a:lnTo>
                <a:lnTo>
                  <a:pt x="7368" y="147"/>
                </a:lnTo>
                <a:lnTo>
                  <a:pt x="7362" y="113"/>
                </a:lnTo>
                <a:lnTo>
                  <a:pt x="7356" y="90"/>
                </a:lnTo>
                <a:lnTo>
                  <a:pt x="7345" y="60"/>
                </a:lnTo>
                <a:lnTo>
                  <a:pt x="7339" y="52"/>
                </a:lnTo>
                <a:lnTo>
                  <a:pt x="7484" y="52"/>
                </a:lnTo>
                <a:lnTo>
                  <a:pt x="7480" y="60"/>
                </a:lnTo>
                <a:lnTo>
                  <a:pt x="7468" y="90"/>
                </a:lnTo>
                <a:lnTo>
                  <a:pt x="7462" y="115"/>
                </a:lnTo>
                <a:lnTo>
                  <a:pt x="7456" y="147"/>
                </a:lnTo>
                <a:lnTo>
                  <a:pt x="7455" y="168"/>
                </a:lnTo>
                <a:lnTo>
                  <a:pt x="7453" y="189"/>
                </a:lnTo>
                <a:lnTo>
                  <a:pt x="7451" y="243"/>
                </a:lnTo>
                <a:lnTo>
                  <a:pt x="7451" y="647"/>
                </a:lnTo>
                <a:lnTo>
                  <a:pt x="7453" y="689"/>
                </a:lnTo>
                <a:lnTo>
                  <a:pt x="7455" y="725"/>
                </a:lnTo>
                <a:lnTo>
                  <a:pt x="7458" y="754"/>
                </a:lnTo>
                <a:lnTo>
                  <a:pt x="7463" y="779"/>
                </a:lnTo>
                <a:lnTo>
                  <a:pt x="7523" y="836"/>
                </a:lnTo>
                <a:lnTo>
                  <a:pt x="7484" y="836"/>
                </a:lnTo>
                <a:close/>
                <a:moveTo>
                  <a:pt x="0" y="964"/>
                </a:moveTo>
                <a:lnTo>
                  <a:pt x="491" y="964"/>
                </a:lnTo>
                <a:lnTo>
                  <a:pt x="983" y="964"/>
                </a:lnTo>
                <a:lnTo>
                  <a:pt x="1032" y="1249"/>
                </a:lnTo>
                <a:lnTo>
                  <a:pt x="991" y="1254"/>
                </a:lnTo>
                <a:lnTo>
                  <a:pt x="962" y="1211"/>
                </a:lnTo>
                <a:lnTo>
                  <a:pt x="934" y="1173"/>
                </a:lnTo>
                <a:lnTo>
                  <a:pt x="905" y="1140"/>
                </a:lnTo>
                <a:lnTo>
                  <a:pt x="875" y="1113"/>
                </a:lnTo>
                <a:lnTo>
                  <a:pt x="843" y="1089"/>
                </a:lnTo>
                <a:lnTo>
                  <a:pt x="809" y="1070"/>
                </a:lnTo>
                <a:lnTo>
                  <a:pt x="774" y="1054"/>
                </a:lnTo>
                <a:lnTo>
                  <a:pt x="736" y="1042"/>
                </a:lnTo>
                <a:lnTo>
                  <a:pt x="695" y="1032"/>
                </a:lnTo>
                <a:lnTo>
                  <a:pt x="650" y="1026"/>
                </a:lnTo>
                <a:lnTo>
                  <a:pt x="602" y="1021"/>
                </a:lnTo>
                <a:lnTo>
                  <a:pt x="549" y="1018"/>
                </a:lnTo>
                <a:lnTo>
                  <a:pt x="429" y="1015"/>
                </a:lnTo>
                <a:lnTo>
                  <a:pt x="288" y="1015"/>
                </a:lnTo>
                <a:lnTo>
                  <a:pt x="280" y="1071"/>
                </a:lnTo>
                <a:lnTo>
                  <a:pt x="278" y="1110"/>
                </a:lnTo>
                <a:lnTo>
                  <a:pt x="277" y="1155"/>
                </a:lnTo>
                <a:lnTo>
                  <a:pt x="277" y="1354"/>
                </a:lnTo>
                <a:lnTo>
                  <a:pt x="942" y="1354"/>
                </a:lnTo>
                <a:lnTo>
                  <a:pt x="942" y="1405"/>
                </a:lnTo>
                <a:lnTo>
                  <a:pt x="277" y="1405"/>
                </a:lnTo>
                <a:lnTo>
                  <a:pt x="277" y="1559"/>
                </a:lnTo>
                <a:lnTo>
                  <a:pt x="278" y="1611"/>
                </a:lnTo>
                <a:lnTo>
                  <a:pt x="281" y="1653"/>
                </a:lnTo>
                <a:lnTo>
                  <a:pt x="291" y="1711"/>
                </a:lnTo>
                <a:lnTo>
                  <a:pt x="302" y="1740"/>
                </a:lnTo>
                <a:lnTo>
                  <a:pt x="307" y="1748"/>
                </a:lnTo>
                <a:lnTo>
                  <a:pt x="0" y="1748"/>
                </a:lnTo>
                <a:lnTo>
                  <a:pt x="5" y="1740"/>
                </a:lnTo>
                <a:lnTo>
                  <a:pt x="14" y="1711"/>
                </a:lnTo>
                <a:lnTo>
                  <a:pt x="18" y="1686"/>
                </a:lnTo>
                <a:lnTo>
                  <a:pt x="23" y="1653"/>
                </a:lnTo>
                <a:lnTo>
                  <a:pt x="26" y="1611"/>
                </a:lnTo>
                <a:lnTo>
                  <a:pt x="27" y="1559"/>
                </a:lnTo>
                <a:lnTo>
                  <a:pt x="31" y="1154"/>
                </a:lnTo>
                <a:lnTo>
                  <a:pt x="28" y="1102"/>
                </a:lnTo>
                <a:lnTo>
                  <a:pt x="25" y="1060"/>
                </a:lnTo>
                <a:lnTo>
                  <a:pt x="20" y="1027"/>
                </a:lnTo>
                <a:lnTo>
                  <a:pt x="15" y="1002"/>
                </a:lnTo>
                <a:lnTo>
                  <a:pt x="5" y="972"/>
                </a:lnTo>
                <a:lnTo>
                  <a:pt x="0" y="964"/>
                </a:lnTo>
                <a:close/>
                <a:moveTo>
                  <a:pt x="1788" y="927"/>
                </a:moveTo>
                <a:lnTo>
                  <a:pt x="1850" y="928"/>
                </a:lnTo>
                <a:lnTo>
                  <a:pt x="1910" y="934"/>
                </a:lnTo>
                <a:lnTo>
                  <a:pt x="1968" y="942"/>
                </a:lnTo>
                <a:lnTo>
                  <a:pt x="2022" y="954"/>
                </a:lnTo>
                <a:lnTo>
                  <a:pt x="2073" y="969"/>
                </a:lnTo>
                <a:lnTo>
                  <a:pt x="2122" y="987"/>
                </a:lnTo>
                <a:lnTo>
                  <a:pt x="2166" y="1007"/>
                </a:lnTo>
                <a:lnTo>
                  <a:pt x="2207" y="1031"/>
                </a:lnTo>
                <a:lnTo>
                  <a:pt x="2243" y="1059"/>
                </a:lnTo>
                <a:lnTo>
                  <a:pt x="2276" y="1087"/>
                </a:lnTo>
                <a:lnTo>
                  <a:pt x="2305" y="1119"/>
                </a:lnTo>
                <a:lnTo>
                  <a:pt x="2329" y="1153"/>
                </a:lnTo>
                <a:lnTo>
                  <a:pt x="2347" y="1190"/>
                </a:lnTo>
                <a:lnTo>
                  <a:pt x="2355" y="1208"/>
                </a:lnTo>
                <a:lnTo>
                  <a:pt x="2360" y="1229"/>
                </a:lnTo>
                <a:lnTo>
                  <a:pt x="2366" y="1249"/>
                </a:lnTo>
                <a:lnTo>
                  <a:pt x="2369" y="1270"/>
                </a:lnTo>
                <a:lnTo>
                  <a:pt x="2372" y="1291"/>
                </a:lnTo>
                <a:lnTo>
                  <a:pt x="2372" y="1313"/>
                </a:lnTo>
                <a:lnTo>
                  <a:pt x="2372" y="1339"/>
                </a:lnTo>
                <a:lnTo>
                  <a:pt x="2368" y="1365"/>
                </a:lnTo>
                <a:lnTo>
                  <a:pt x="2364" y="1390"/>
                </a:lnTo>
                <a:lnTo>
                  <a:pt x="2358" y="1414"/>
                </a:lnTo>
                <a:lnTo>
                  <a:pt x="2350" y="1437"/>
                </a:lnTo>
                <a:lnTo>
                  <a:pt x="2341" y="1460"/>
                </a:lnTo>
                <a:lnTo>
                  <a:pt x="2318" y="1504"/>
                </a:lnTo>
                <a:lnTo>
                  <a:pt x="2305" y="1526"/>
                </a:lnTo>
                <a:lnTo>
                  <a:pt x="2290" y="1545"/>
                </a:lnTo>
                <a:lnTo>
                  <a:pt x="2274" y="1566"/>
                </a:lnTo>
                <a:lnTo>
                  <a:pt x="2256" y="1584"/>
                </a:lnTo>
                <a:lnTo>
                  <a:pt x="2217" y="1619"/>
                </a:lnTo>
                <a:lnTo>
                  <a:pt x="2175" y="1652"/>
                </a:lnTo>
                <a:lnTo>
                  <a:pt x="2129" y="1680"/>
                </a:lnTo>
                <a:lnTo>
                  <a:pt x="2079" y="1706"/>
                </a:lnTo>
                <a:lnTo>
                  <a:pt x="2026" y="1728"/>
                </a:lnTo>
                <a:lnTo>
                  <a:pt x="1970" y="1746"/>
                </a:lnTo>
                <a:lnTo>
                  <a:pt x="1914" y="1760"/>
                </a:lnTo>
                <a:lnTo>
                  <a:pt x="1854" y="1771"/>
                </a:lnTo>
                <a:lnTo>
                  <a:pt x="1793" y="1777"/>
                </a:lnTo>
                <a:lnTo>
                  <a:pt x="1732" y="1779"/>
                </a:lnTo>
                <a:lnTo>
                  <a:pt x="1669" y="1777"/>
                </a:lnTo>
                <a:lnTo>
                  <a:pt x="1609" y="1771"/>
                </a:lnTo>
                <a:lnTo>
                  <a:pt x="1551" y="1762"/>
                </a:lnTo>
                <a:lnTo>
                  <a:pt x="1494" y="1750"/>
                </a:lnTo>
                <a:lnTo>
                  <a:pt x="1442" y="1732"/>
                </a:lnTo>
                <a:lnTo>
                  <a:pt x="1392" y="1713"/>
                </a:lnTo>
                <a:lnTo>
                  <a:pt x="1346" y="1691"/>
                </a:lnTo>
                <a:lnTo>
                  <a:pt x="1304" y="1666"/>
                </a:lnTo>
                <a:lnTo>
                  <a:pt x="1265" y="1637"/>
                </a:lnTo>
                <a:lnTo>
                  <a:pt x="1231" y="1607"/>
                </a:lnTo>
                <a:lnTo>
                  <a:pt x="1201" y="1574"/>
                </a:lnTo>
                <a:lnTo>
                  <a:pt x="1176" y="1537"/>
                </a:lnTo>
                <a:lnTo>
                  <a:pt x="1156" y="1500"/>
                </a:lnTo>
                <a:lnTo>
                  <a:pt x="1142" y="1460"/>
                </a:lnTo>
                <a:lnTo>
                  <a:pt x="1133" y="1418"/>
                </a:lnTo>
                <a:lnTo>
                  <a:pt x="1130" y="1398"/>
                </a:lnTo>
                <a:lnTo>
                  <a:pt x="1130" y="1375"/>
                </a:lnTo>
                <a:lnTo>
                  <a:pt x="1130" y="1348"/>
                </a:lnTo>
                <a:lnTo>
                  <a:pt x="1134" y="1322"/>
                </a:lnTo>
                <a:lnTo>
                  <a:pt x="1139" y="1296"/>
                </a:lnTo>
                <a:lnTo>
                  <a:pt x="1146" y="1271"/>
                </a:lnTo>
                <a:lnTo>
                  <a:pt x="1155" y="1246"/>
                </a:lnTo>
                <a:lnTo>
                  <a:pt x="1165" y="1222"/>
                </a:lnTo>
                <a:lnTo>
                  <a:pt x="1193" y="1178"/>
                </a:lnTo>
                <a:lnTo>
                  <a:pt x="1075" y="964"/>
                </a:lnTo>
                <a:lnTo>
                  <a:pt x="1215" y="964"/>
                </a:lnTo>
                <a:lnTo>
                  <a:pt x="1280" y="1085"/>
                </a:lnTo>
                <a:lnTo>
                  <a:pt x="1307" y="1064"/>
                </a:lnTo>
                <a:lnTo>
                  <a:pt x="1337" y="1045"/>
                </a:lnTo>
                <a:lnTo>
                  <a:pt x="1286" y="963"/>
                </a:lnTo>
                <a:lnTo>
                  <a:pt x="1425" y="963"/>
                </a:lnTo>
                <a:lnTo>
                  <a:pt x="1433" y="995"/>
                </a:lnTo>
                <a:lnTo>
                  <a:pt x="1474" y="979"/>
                </a:lnTo>
                <a:lnTo>
                  <a:pt x="1516" y="965"/>
                </a:lnTo>
                <a:lnTo>
                  <a:pt x="1560" y="954"/>
                </a:lnTo>
                <a:lnTo>
                  <a:pt x="1604" y="944"/>
                </a:lnTo>
                <a:lnTo>
                  <a:pt x="1649" y="936"/>
                </a:lnTo>
                <a:lnTo>
                  <a:pt x="1695" y="931"/>
                </a:lnTo>
                <a:lnTo>
                  <a:pt x="1741" y="928"/>
                </a:lnTo>
                <a:lnTo>
                  <a:pt x="1788" y="927"/>
                </a:lnTo>
                <a:close/>
                <a:moveTo>
                  <a:pt x="1843" y="1697"/>
                </a:moveTo>
                <a:lnTo>
                  <a:pt x="1880" y="1696"/>
                </a:lnTo>
                <a:lnTo>
                  <a:pt x="1912" y="1692"/>
                </a:lnTo>
                <a:lnTo>
                  <a:pt x="1943" y="1684"/>
                </a:lnTo>
                <a:lnTo>
                  <a:pt x="1970" y="1675"/>
                </a:lnTo>
                <a:lnTo>
                  <a:pt x="1996" y="1662"/>
                </a:lnTo>
                <a:lnTo>
                  <a:pt x="2019" y="1647"/>
                </a:lnTo>
                <a:lnTo>
                  <a:pt x="2039" y="1632"/>
                </a:lnTo>
                <a:lnTo>
                  <a:pt x="2058" y="1613"/>
                </a:lnTo>
                <a:lnTo>
                  <a:pt x="2072" y="1594"/>
                </a:lnTo>
                <a:lnTo>
                  <a:pt x="2086" y="1573"/>
                </a:lnTo>
                <a:lnTo>
                  <a:pt x="2097" y="1551"/>
                </a:lnTo>
                <a:lnTo>
                  <a:pt x="2106" y="1527"/>
                </a:lnTo>
                <a:lnTo>
                  <a:pt x="2113" y="1503"/>
                </a:lnTo>
                <a:lnTo>
                  <a:pt x="2119" y="1479"/>
                </a:lnTo>
                <a:lnTo>
                  <a:pt x="2121" y="1455"/>
                </a:lnTo>
                <a:lnTo>
                  <a:pt x="2122" y="1430"/>
                </a:lnTo>
                <a:lnTo>
                  <a:pt x="2119" y="1382"/>
                </a:lnTo>
                <a:lnTo>
                  <a:pt x="2115" y="1359"/>
                </a:lnTo>
                <a:lnTo>
                  <a:pt x="2111" y="1338"/>
                </a:lnTo>
                <a:lnTo>
                  <a:pt x="2097" y="1295"/>
                </a:lnTo>
                <a:lnTo>
                  <a:pt x="2078" y="1255"/>
                </a:lnTo>
                <a:lnTo>
                  <a:pt x="2055" y="1216"/>
                </a:lnTo>
                <a:lnTo>
                  <a:pt x="2043" y="1199"/>
                </a:lnTo>
                <a:lnTo>
                  <a:pt x="2029" y="1182"/>
                </a:lnTo>
                <a:lnTo>
                  <a:pt x="2014" y="1165"/>
                </a:lnTo>
                <a:lnTo>
                  <a:pt x="1999" y="1149"/>
                </a:lnTo>
                <a:lnTo>
                  <a:pt x="1966" y="1120"/>
                </a:lnTo>
                <a:lnTo>
                  <a:pt x="1929" y="1094"/>
                </a:lnTo>
                <a:lnTo>
                  <a:pt x="1891" y="1071"/>
                </a:lnTo>
                <a:lnTo>
                  <a:pt x="1851" y="1051"/>
                </a:lnTo>
                <a:lnTo>
                  <a:pt x="1810" y="1035"/>
                </a:lnTo>
                <a:lnTo>
                  <a:pt x="1768" y="1021"/>
                </a:lnTo>
                <a:lnTo>
                  <a:pt x="1727" y="1012"/>
                </a:lnTo>
                <a:lnTo>
                  <a:pt x="1683" y="1006"/>
                </a:lnTo>
                <a:lnTo>
                  <a:pt x="1642" y="1004"/>
                </a:lnTo>
                <a:lnTo>
                  <a:pt x="1605" y="1005"/>
                </a:lnTo>
                <a:lnTo>
                  <a:pt x="1571" y="1010"/>
                </a:lnTo>
                <a:lnTo>
                  <a:pt x="1539" y="1017"/>
                </a:lnTo>
                <a:lnTo>
                  <a:pt x="1511" y="1026"/>
                </a:lnTo>
                <a:lnTo>
                  <a:pt x="1486" y="1037"/>
                </a:lnTo>
                <a:lnTo>
                  <a:pt x="1464" y="1051"/>
                </a:lnTo>
                <a:lnTo>
                  <a:pt x="1443" y="1066"/>
                </a:lnTo>
                <a:lnTo>
                  <a:pt x="1425" y="1083"/>
                </a:lnTo>
                <a:lnTo>
                  <a:pt x="1410" y="1103"/>
                </a:lnTo>
                <a:lnTo>
                  <a:pt x="1398" y="1124"/>
                </a:lnTo>
                <a:lnTo>
                  <a:pt x="1386" y="1146"/>
                </a:lnTo>
                <a:lnTo>
                  <a:pt x="1379" y="1170"/>
                </a:lnTo>
                <a:lnTo>
                  <a:pt x="1372" y="1194"/>
                </a:lnTo>
                <a:lnTo>
                  <a:pt x="1367" y="1219"/>
                </a:lnTo>
                <a:lnTo>
                  <a:pt x="1364" y="1272"/>
                </a:lnTo>
                <a:lnTo>
                  <a:pt x="1365" y="1301"/>
                </a:lnTo>
                <a:lnTo>
                  <a:pt x="1369" y="1333"/>
                </a:lnTo>
                <a:lnTo>
                  <a:pt x="1377" y="1367"/>
                </a:lnTo>
                <a:lnTo>
                  <a:pt x="1389" y="1401"/>
                </a:lnTo>
                <a:lnTo>
                  <a:pt x="1403" y="1436"/>
                </a:lnTo>
                <a:lnTo>
                  <a:pt x="1422" y="1473"/>
                </a:lnTo>
                <a:lnTo>
                  <a:pt x="1444" y="1507"/>
                </a:lnTo>
                <a:lnTo>
                  <a:pt x="1470" y="1541"/>
                </a:lnTo>
                <a:lnTo>
                  <a:pt x="1485" y="1557"/>
                </a:lnTo>
                <a:lnTo>
                  <a:pt x="1501" y="1573"/>
                </a:lnTo>
                <a:lnTo>
                  <a:pt x="1536" y="1602"/>
                </a:lnTo>
                <a:lnTo>
                  <a:pt x="1555" y="1616"/>
                </a:lnTo>
                <a:lnTo>
                  <a:pt x="1576" y="1629"/>
                </a:lnTo>
                <a:lnTo>
                  <a:pt x="1619" y="1652"/>
                </a:lnTo>
                <a:lnTo>
                  <a:pt x="1668" y="1671"/>
                </a:lnTo>
                <a:lnTo>
                  <a:pt x="1721" y="1685"/>
                </a:lnTo>
                <a:lnTo>
                  <a:pt x="1780" y="1694"/>
                </a:lnTo>
                <a:lnTo>
                  <a:pt x="1843" y="1697"/>
                </a:lnTo>
                <a:close/>
                <a:moveTo>
                  <a:pt x="3503" y="1173"/>
                </a:moveTo>
                <a:lnTo>
                  <a:pt x="3502" y="1195"/>
                </a:lnTo>
                <a:lnTo>
                  <a:pt x="3497" y="1216"/>
                </a:lnTo>
                <a:lnTo>
                  <a:pt x="3489" y="1238"/>
                </a:lnTo>
                <a:lnTo>
                  <a:pt x="3479" y="1258"/>
                </a:lnTo>
                <a:lnTo>
                  <a:pt x="3467" y="1278"/>
                </a:lnTo>
                <a:lnTo>
                  <a:pt x="3452" y="1297"/>
                </a:lnTo>
                <a:lnTo>
                  <a:pt x="3434" y="1314"/>
                </a:lnTo>
                <a:lnTo>
                  <a:pt x="3415" y="1331"/>
                </a:lnTo>
                <a:lnTo>
                  <a:pt x="3392" y="1347"/>
                </a:lnTo>
                <a:lnTo>
                  <a:pt x="3368" y="1361"/>
                </a:lnTo>
                <a:lnTo>
                  <a:pt x="3315" y="1388"/>
                </a:lnTo>
                <a:lnTo>
                  <a:pt x="3285" y="1399"/>
                </a:lnTo>
                <a:lnTo>
                  <a:pt x="3254" y="1408"/>
                </a:lnTo>
                <a:lnTo>
                  <a:pt x="3222" y="1417"/>
                </a:lnTo>
                <a:lnTo>
                  <a:pt x="3188" y="1424"/>
                </a:lnTo>
                <a:lnTo>
                  <a:pt x="3307" y="1526"/>
                </a:lnTo>
                <a:lnTo>
                  <a:pt x="3368" y="1577"/>
                </a:lnTo>
                <a:lnTo>
                  <a:pt x="3428" y="1624"/>
                </a:lnTo>
                <a:lnTo>
                  <a:pt x="3485" y="1666"/>
                </a:lnTo>
                <a:lnTo>
                  <a:pt x="3538" y="1698"/>
                </a:lnTo>
                <a:lnTo>
                  <a:pt x="3563" y="1711"/>
                </a:lnTo>
                <a:lnTo>
                  <a:pt x="3587" y="1721"/>
                </a:lnTo>
                <a:lnTo>
                  <a:pt x="3610" y="1728"/>
                </a:lnTo>
                <a:lnTo>
                  <a:pt x="3630" y="1730"/>
                </a:lnTo>
                <a:lnTo>
                  <a:pt x="3630" y="1748"/>
                </a:lnTo>
                <a:lnTo>
                  <a:pt x="3221" y="1748"/>
                </a:lnTo>
                <a:lnTo>
                  <a:pt x="3214" y="1731"/>
                </a:lnTo>
                <a:lnTo>
                  <a:pt x="3200" y="1713"/>
                </a:lnTo>
                <a:lnTo>
                  <a:pt x="3150" y="1656"/>
                </a:lnTo>
                <a:lnTo>
                  <a:pt x="3104" y="1608"/>
                </a:lnTo>
                <a:lnTo>
                  <a:pt x="3064" y="1568"/>
                </a:lnTo>
                <a:lnTo>
                  <a:pt x="3028" y="1535"/>
                </a:lnTo>
                <a:lnTo>
                  <a:pt x="2996" y="1508"/>
                </a:lnTo>
                <a:lnTo>
                  <a:pt x="2970" y="1487"/>
                </a:lnTo>
                <a:lnTo>
                  <a:pt x="2947" y="1472"/>
                </a:lnTo>
                <a:lnTo>
                  <a:pt x="2929" y="1459"/>
                </a:lnTo>
                <a:lnTo>
                  <a:pt x="2875" y="1431"/>
                </a:lnTo>
                <a:lnTo>
                  <a:pt x="2827" y="1410"/>
                </a:lnTo>
                <a:lnTo>
                  <a:pt x="2783" y="1397"/>
                </a:lnTo>
                <a:lnTo>
                  <a:pt x="2764" y="1393"/>
                </a:lnTo>
                <a:lnTo>
                  <a:pt x="2745" y="1391"/>
                </a:lnTo>
                <a:lnTo>
                  <a:pt x="2745" y="1559"/>
                </a:lnTo>
                <a:lnTo>
                  <a:pt x="2746" y="1611"/>
                </a:lnTo>
                <a:lnTo>
                  <a:pt x="2749" y="1653"/>
                </a:lnTo>
                <a:lnTo>
                  <a:pt x="2754" y="1686"/>
                </a:lnTo>
                <a:lnTo>
                  <a:pt x="2759" y="1711"/>
                </a:lnTo>
                <a:lnTo>
                  <a:pt x="2769" y="1740"/>
                </a:lnTo>
                <a:lnTo>
                  <a:pt x="2774" y="1748"/>
                </a:lnTo>
                <a:lnTo>
                  <a:pt x="2465" y="1748"/>
                </a:lnTo>
                <a:lnTo>
                  <a:pt x="2469" y="1740"/>
                </a:lnTo>
                <a:lnTo>
                  <a:pt x="2474" y="1729"/>
                </a:lnTo>
                <a:lnTo>
                  <a:pt x="2479" y="1711"/>
                </a:lnTo>
                <a:lnTo>
                  <a:pt x="2485" y="1686"/>
                </a:lnTo>
                <a:lnTo>
                  <a:pt x="2489" y="1653"/>
                </a:lnTo>
                <a:lnTo>
                  <a:pt x="2493" y="1611"/>
                </a:lnTo>
                <a:lnTo>
                  <a:pt x="2494" y="1559"/>
                </a:lnTo>
                <a:lnTo>
                  <a:pt x="2497" y="1154"/>
                </a:lnTo>
                <a:lnTo>
                  <a:pt x="2496" y="1095"/>
                </a:lnTo>
                <a:lnTo>
                  <a:pt x="2492" y="1048"/>
                </a:lnTo>
                <a:lnTo>
                  <a:pt x="2485" y="1013"/>
                </a:lnTo>
                <a:lnTo>
                  <a:pt x="2478" y="987"/>
                </a:lnTo>
                <a:lnTo>
                  <a:pt x="2470" y="970"/>
                </a:lnTo>
                <a:lnTo>
                  <a:pt x="2463" y="960"/>
                </a:lnTo>
                <a:lnTo>
                  <a:pt x="2457" y="953"/>
                </a:lnTo>
                <a:lnTo>
                  <a:pt x="2963" y="953"/>
                </a:lnTo>
                <a:lnTo>
                  <a:pt x="3043" y="954"/>
                </a:lnTo>
                <a:lnTo>
                  <a:pt x="3079" y="955"/>
                </a:lnTo>
                <a:lnTo>
                  <a:pt x="3114" y="958"/>
                </a:lnTo>
                <a:lnTo>
                  <a:pt x="3178" y="962"/>
                </a:lnTo>
                <a:lnTo>
                  <a:pt x="3234" y="968"/>
                </a:lnTo>
                <a:lnTo>
                  <a:pt x="3285" y="977"/>
                </a:lnTo>
                <a:lnTo>
                  <a:pt x="3328" y="987"/>
                </a:lnTo>
                <a:lnTo>
                  <a:pt x="3367" y="998"/>
                </a:lnTo>
                <a:lnTo>
                  <a:pt x="3400" y="1012"/>
                </a:lnTo>
                <a:lnTo>
                  <a:pt x="3427" y="1027"/>
                </a:lnTo>
                <a:lnTo>
                  <a:pt x="3438" y="1035"/>
                </a:lnTo>
                <a:lnTo>
                  <a:pt x="3449" y="1044"/>
                </a:lnTo>
                <a:lnTo>
                  <a:pt x="3467" y="1061"/>
                </a:lnTo>
                <a:lnTo>
                  <a:pt x="3481" y="1081"/>
                </a:lnTo>
                <a:lnTo>
                  <a:pt x="3492" y="1102"/>
                </a:lnTo>
                <a:lnTo>
                  <a:pt x="3498" y="1124"/>
                </a:lnTo>
                <a:lnTo>
                  <a:pt x="3502" y="1148"/>
                </a:lnTo>
                <a:lnTo>
                  <a:pt x="3503" y="1173"/>
                </a:lnTo>
                <a:close/>
                <a:moveTo>
                  <a:pt x="3004" y="1390"/>
                </a:moveTo>
                <a:lnTo>
                  <a:pt x="3050" y="1388"/>
                </a:lnTo>
                <a:lnTo>
                  <a:pt x="3094" y="1380"/>
                </a:lnTo>
                <a:lnTo>
                  <a:pt x="3136" y="1366"/>
                </a:lnTo>
                <a:lnTo>
                  <a:pt x="3173" y="1348"/>
                </a:lnTo>
                <a:lnTo>
                  <a:pt x="3190" y="1338"/>
                </a:lnTo>
                <a:lnTo>
                  <a:pt x="3205" y="1325"/>
                </a:lnTo>
                <a:lnTo>
                  <a:pt x="3218" y="1312"/>
                </a:lnTo>
                <a:lnTo>
                  <a:pt x="3230" y="1297"/>
                </a:lnTo>
                <a:lnTo>
                  <a:pt x="3239" y="1281"/>
                </a:lnTo>
                <a:lnTo>
                  <a:pt x="3246" y="1263"/>
                </a:lnTo>
                <a:lnTo>
                  <a:pt x="3250" y="1245"/>
                </a:lnTo>
                <a:lnTo>
                  <a:pt x="3251" y="1224"/>
                </a:lnTo>
                <a:lnTo>
                  <a:pt x="3249" y="1196"/>
                </a:lnTo>
                <a:lnTo>
                  <a:pt x="3244" y="1170"/>
                </a:lnTo>
                <a:lnTo>
                  <a:pt x="3235" y="1146"/>
                </a:lnTo>
                <a:lnTo>
                  <a:pt x="3224" y="1124"/>
                </a:lnTo>
                <a:lnTo>
                  <a:pt x="3209" y="1104"/>
                </a:lnTo>
                <a:lnTo>
                  <a:pt x="3191" y="1087"/>
                </a:lnTo>
                <a:lnTo>
                  <a:pt x="3182" y="1078"/>
                </a:lnTo>
                <a:lnTo>
                  <a:pt x="3172" y="1070"/>
                </a:lnTo>
                <a:lnTo>
                  <a:pt x="3149" y="1056"/>
                </a:lnTo>
                <a:lnTo>
                  <a:pt x="3125" y="1044"/>
                </a:lnTo>
                <a:lnTo>
                  <a:pt x="3098" y="1034"/>
                </a:lnTo>
                <a:lnTo>
                  <a:pt x="3070" y="1024"/>
                </a:lnTo>
                <a:lnTo>
                  <a:pt x="3040" y="1018"/>
                </a:lnTo>
                <a:lnTo>
                  <a:pt x="3009" y="1012"/>
                </a:lnTo>
                <a:lnTo>
                  <a:pt x="2976" y="1007"/>
                </a:lnTo>
                <a:lnTo>
                  <a:pt x="2908" y="1005"/>
                </a:lnTo>
                <a:lnTo>
                  <a:pt x="2857" y="1005"/>
                </a:lnTo>
                <a:lnTo>
                  <a:pt x="2816" y="1007"/>
                </a:lnTo>
                <a:lnTo>
                  <a:pt x="2754" y="1015"/>
                </a:lnTo>
                <a:lnTo>
                  <a:pt x="2747" y="1080"/>
                </a:lnTo>
                <a:lnTo>
                  <a:pt x="2745" y="1166"/>
                </a:lnTo>
                <a:lnTo>
                  <a:pt x="2745" y="1324"/>
                </a:lnTo>
                <a:lnTo>
                  <a:pt x="2791" y="1349"/>
                </a:lnTo>
                <a:lnTo>
                  <a:pt x="2818" y="1359"/>
                </a:lnTo>
                <a:lnTo>
                  <a:pt x="2849" y="1369"/>
                </a:lnTo>
                <a:lnTo>
                  <a:pt x="2882" y="1378"/>
                </a:lnTo>
                <a:lnTo>
                  <a:pt x="2918" y="1384"/>
                </a:lnTo>
                <a:lnTo>
                  <a:pt x="2959" y="1389"/>
                </a:lnTo>
                <a:lnTo>
                  <a:pt x="3004" y="1390"/>
                </a:lnTo>
                <a:close/>
                <a:moveTo>
                  <a:pt x="4387" y="1337"/>
                </a:moveTo>
                <a:lnTo>
                  <a:pt x="4438" y="1340"/>
                </a:lnTo>
                <a:lnTo>
                  <a:pt x="4485" y="1344"/>
                </a:lnTo>
                <a:lnTo>
                  <a:pt x="4528" y="1350"/>
                </a:lnTo>
                <a:lnTo>
                  <a:pt x="4565" y="1358"/>
                </a:lnTo>
                <a:lnTo>
                  <a:pt x="4600" y="1367"/>
                </a:lnTo>
                <a:lnTo>
                  <a:pt x="4630" y="1377"/>
                </a:lnTo>
                <a:lnTo>
                  <a:pt x="4657" y="1388"/>
                </a:lnTo>
                <a:lnTo>
                  <a:pt x="4680" y="1400"/>
                </a:lnTo>
                <a:lnTo>
                  <a:pt x="4700" y="1414"/>
                </a:lnTo>
                <a:lnTo>
                  <a:pt x="4716" y="1427"/>
                </a:lnTo>
                <a:lnTo>
                  <a:pt x="4730" y="1442"/>
                </a:lnTo>
                <a:lnTo>
                  <a:pt x="4740" y="1457"/>
                </a:lnTo>
                <a:lnTo>
                  <a:pt x="4753" y="1489"/>
                </a:lnTo>
                <a:lnTo>
                  <a:pt x="4757" y="1506"/>
                </a:lnTo>
                <a:lnTo>
                  <a:pt x="4758" y="1523"/>
                </a:lnTo>
                <a:lnTo>
                  <a:pt x="4756" y="1546"/>
                </a:lnTo>
                <a:lnTo>
                  <a:pt x="4748" y="1570"/>
                </a:lnTo>
                <a:lnTo>
                  <a:pt x="4736" y="1593"/>
                </a:lnTo>
                <a:lnTo>
                  <a:pt x="4721" y="1614"/>
                </a:lnTo>
                <a:lnTo>
                  <a:pt x="4700" y="1634"/>
                </a:lnTo>
                <a:lnTo>
                  <a:pt x="4676" y="1653"/>
                </a:lnTo>
                <a:lnTo>
                  <a:pt x="4648" y="1670"/>
                </a:lnTo>
                <a:lnTo>
                  <a:pt x="4617" y="1686"/>
                </a:lnTo>
                <a:lnTo>
                  <a:pt x="4583" y="1701"/>
                </a:lnTo>
                <a:lnTo>
                  <a:pt x="4545" y="1713"/>
                </a:lnTo>
                <a:lnTo>
                  <a:pt x="4505" y="1723"/>
                </a:lnTo>
                <a:lnTo>
                  <a:pt x="4462" y="1732"/>
                </a:lnTo>
                <a:lnTo>
                  <a:pt x="4416" y="1739"/>
                </a:lnTo>
                <a:lnTo>
                  <a:pt x="4368" y="1745"/>
                </a:lnTo>
                <a:lnTo>
                  <a:pt x="4318" y="1747"/>
                </a:lnTo>
                <a:lnTo>
                  <a:pt x="4266" y="1748"/>
                </a:lnTo>
                <a:lnTo>
                  <a:pt x="3913" y="1748"/>
                </a:lnTo>
                <a:lnTo>
                  <a:pt x="3702" y="1748"/>
                </a:lnTo>
                <a:lnTo>
                  <a:pt x="3707" y="1740"/>
                </a:lnTo>
                <a:lnTo>
                  <a:pt x="3712" y="1729"/>
                </a:lnTo>
                <a:lnTo>
                  <a:pt x="3717" y="1711"/>
                </a:lnTo>
                <a:lnTo>
                  <a:pt x="3723" y="1686"/>
                </a:lnTo>
                <a:lnTo>
                  <a:pt x="3727" y="1653"/>
                </a:lnTo>
                <a:lnTo>
                  <a:pt x="3731" y="1611"/>
                </a:lnTo>
                <a:lnTo>
                  <a:pt x="3732" y="1559"/>
                </a:lnTo>
                <a:lnTo>
                  <a:pt x="3735" y="1154"/>
                </a:lnTo>
                <a:lnTo>
                  <a:pt x="3734" y="1102"/>
                </a:lnTo>
                <a:lnTo>
                  <a:pt x="3731" y="1060"/>
                </a:lnTo>
                <a:lnTo>
                  <a:pt x="3725" y="1027"/>
                </a:lnTo>
                <a:lnTo>
                  <a:pt x="3719" y="1002"/>
                </a:lnTo>
                <a:lnTo>
                  <a:pt x="3707" y="972"/>
                </a:lnTo>
                <a:lnTo>
                  <a:pt x="3702" y="964"/>
                </a:lnTo>
                <a:lnTo>
                  <a:pt x="4012" y="964"/>
                </a:lnTo>
                <a:lnTo>
                  <a:pt x="4223" y="964"/>
                </a:lnTo>
                <a:lnTo>
                  <a:pt x="4272" y="965"/>
                </a:lnTo>
                <a:lnTo>
                  <a:pt x="4317" y="968"/>
                </a:lnTo>
                <a:lnTo>
                  <a:pt x="4361" y="971"/>
                </a:lnTo>
                <a:lnTo>
                  <a:pt x="4403" y="976"/>
                </a:lnTo>
                <a:lnTo>
                  <a:pt x="4442" y="983"/>
                </a:lnTo>
                <a:lnTo>
                  <a:pt x="4478" y="990"/>
                </a:lnTo>
                <a:lnTo>
                  <a:pt x="4541" y="1010"/>
                </a:lnTo>
                <a:lnTo>
                  <a:pt x="4569" y="1021"/>
                </a:lnTo>
                <a:lnTo>
                  <a:pt x="4592" y="1035"/>
                </a:lnTo>
                <a:lnTo>
                  <a:pt x="4614" y="1048"/>
                </a:lnTo>
                <a:lnTo>
                  <a:pt x="4623" y="1056"/>
                </a:lnTo>
                <a:lnTo>
                  <a:pt x="4631" y="1064"/>
                </a:lnTo>
                <a:lnTo>
                  <a:pt x="4645" y="1081"/>
                </a:lnTo>
                <a:lnTo>
                  <a:pt x="4655" y="1099"/>
                </a:lnTo>
                <a:lnTo>
                  <a:pt x="4660" y="1120"/>
                </a:lnTo>
                <a:lnTo>
                  <a:pt x="4663" y="1140"/>
                </a:lnTo>
                <a:lnTo>
                  <a:pt x="4662" y="1162"/>
                </a:lnTo>
                <a:lnTo>
                  <a:pt x="4657" y="1182"/>
                </a:lnTo>
                <a:lnTo>
                  <a:pt x="4650" y="1201"/>
                </a:lnTo>
                <a:lnTo>
                  <a:pt x="4640" y="1219"/>
                </a:lnTo>
                <a:lnTo>
                  <a:pt x="4629" y="1234"/>
                </a:lnTo>
                <a:lnTo>
                  <a:pt x="4614" y="1249"/>
                </a:lnTo>
                <a:lnTo>
                  <a:pt x="4598" y="1263"/>
                </a:lnTo>
                <a:lnTo>
                  <a:pt x="4580" y="1275"/>
                </a:lnTo>
                <a:lnTo>
                  <a:pt x="4539" y="1297"/>
                </a:lnTo>
                <a:lnTo>
                  <a:pt x="4516" y="1305"/>
                </a:lnTo>
                <a:lnTo>
                  <a:pt x="4493" y="1313"/>
                </a:lnTo>
                <a:lnTo>
                  <a:pt x="4442" y="1326"/>
                </a:lnTo>
                <a:lnTo>
                  <a:pt x="4387" y="1337"/>
                </a:lnTo>
                <a:close/>
                <a:moveTo>
                  <a:pt x="3983" y="1155"/>
                </a:moveTo>
                <a:lnTo>
                  <a:pt x="3983" y="1299"/>
                </a:lnTo>
                <a:lnTo>
                  <a:pt x="4027" y="1314"/>
                </a:lnTo>
                <a:lnTo>
                  <a:pt x="4052" y="1319"/>
                </a:lnTo>
                <a:lnTo>
                  <a:pt x="4077" y="1324"/>
                </a:lnTo>
                <a:lnTo>
                  <a:pt x="4132" y="1330"/>
                </a:lnTo>
                <a:lnTo>
                  <a:pt x="4197" y="1332"/>
                </a:lnTo>
                <a:lnTo>
                  <a:pt x="4223" y="1331"/>
                </a:lnTo>
                <a:lnTo>
                  <a:pt x="4248" y="1329"/>
                </a:lnTo>
                <a:lnTo>
                  <a:pt x="4293" y="1321"/>
                </a:lnTo>
                <a:lnTo>
                  <a:pt x="4315" y="1315"/>
                </a:lnTo>
                <a:lnTo>
                  <a:pt x="4334" y="1307"/>
                </a:lnTo>
                <a:lnTo>
                  <a:pt x="4352" y="1299"/>
                </a:lnTo>
                <a:lnTo>
                  <a:pt x="4368" y="1290"/>
                </a:lnTo>
                <a:lnTo>
                  <a:pt x="4395" y="1270"/>
                </a:lnTo>
                <a:lnTo>
                  <a:pt x="4416" y="1246"/>
                </a:lnTo>
                <a:lnTo>
                  <a:pt x="4423" y="1232"/>
                </a:lnTo>
                <a:lnTo>
                  <a:pt x="4429" y="1219"/>
                </a:lnTo>
                <a:lnTo>
                  <a:pt x="4431" y="1205"/>
                </a:lnTo>
                <a:lnTo>
                  <a:pt x="4433" y="1190"/>
                </a:lnTo>
                <a:lnTo>
                  <a:pt x="4431" y="1165"/>
                </a:lnTo>
                <a:lnTo>
                  <a:pt x="4427" y="1141"/>
                </a:lnTo>
                <a:lnTo>
                  <a:pt x="4420" y="1121"/>
                </a:lnTo>
                <a:lnTo>
                  <a:pt x="4410" y="1103"/>
                </a:lnTo>
                <a:lnTo>
                  <a:pt x="4396" y="1086"/>
                </a:lnTo>
                <a:lnTo>
                  <a:pt x="4382" y="1072"/>
                </a:lnTo>
                <a:lnTo>
                  <a:pt x="4363" y="1060"/>
                </a:lnTo>
                <a:lnTo>
                  <a:pt x="4343" y="1049"/>
                </a:lnTo>
                <a:lnTo>
                  <a:pt x="4320" y="1040"/>
                </a:lnTo>
                <a:lnTo>
                  <a:pt x="4297" y="1034"/>
                </a:lnTo>
                <a:lnTo>
                  <a:pt x="4270" y="1028"/>
                </a:lnTo>
                <a:lnTo>
                  <a:pt x="4242" y="1023"/>
                </a:lnTo>
                <a:lnTo>
                  <a:pt x="4181" y="1018"/>
                </a:lnTo>
                <a:lnTo>
                  <a:pt x="4113" y="1015"/>
                </a:lnTo>
                <a:lnTo>
                  <a:pt x="4051" y="1019"/>
                </a:lnTo>
                <a:lnTo>
                  <a:pt x="3992" y="1027"/>
                </a:lnTo>
                <a:lnTo>
                  <a:pt x="3985" y="1080"/>
                </a:lnTo>
                <a:lnTo>
                  <a:pt x="3983" y="1155"/>
                </a:lnTo>
                <a:close/>
                <a:moveTo>
                  <a:pt x="4231" y="1697"/>
                </a:moveTo>
                <a:lnTo>
                  <a:pt x="4285" y="1695"/>
                </a:lnTo>
                <a:lnTo>
                  <a:pt x="4336" y="1691"/>
                </a:lnTo>
                <a:lnTo>
                  <a:pt x="4380" y="1680"/>
                </a:lnTo>
                <a:lnTo>
                  <a:pt x="4401" y="1673"/>
                </a:lnTo>
                <a:lnTo>
                  <a:pt x="4420" y="1667"/>
                </a:lnTo>
                <a:lnTo>
                  <a:pt x="4451" y="1646"/>
                </a:lnTo>
                <a:lnTo>
                  <a:pt x="4464" y="1635"/>
                </a:lnTo>
                <a:lnTo>
                  <a:pt x="4475" y="1621"/>
                </a:lnTo>
                <a:lnTo>
                  <a:pt x="4484" y="1607"/>
                </a:lnTo>
                <a:lnTo>
                  <a:pt x="4489" y="1590"/>
                </a:lnTo>
                <a:lnTo>
                  <a:pt x="4494" y="1571"/>
                </a:lnTo>
                <a:lnTo>
                  <a:pt x="4495" y="1551"/>
                </a:lnTo>
                <a:lnTo>
                  <a:pt x="4494" y="1536"/>
                </a:lnTo>
                <a:lnTo>
                  <a:pt x="4492" y="1521"/>
                </a:lnTo>
                <a:lnTo>
                  <a:pt x="4487" y="1509"/>
                </a:lnTo>
                <a:lnTo>
                  <a:pt x="4481" y="1495"/>
                </a:lnTo>
                <a:lnTo>
                  <a:pt x="4465" y="1472"/>
                </a:lnTo>
                <a:lnTo>
                  <a:pt x="4455" y="1461"/>
                </a:lnTo>
                <a:lnTo>
                  <a:pt x="4444" y="1451"/>
                </a:lnTo>
                <a:lnTo>
                  <a:pt x="4417" y="1433"/>
                </a:lnTo>
                <a:lnTo>
                  <a:pt x="4387" y="1417"/>
                </a:lnTo>
                <a:lnTo>
                  <a:pt x="4353" y="1403"/>
                </a:lnTo>
                <a:lnTo>
                  <a:pt x="4316" y="1392"/>
                </a:lnTo>
                <a:lnTo>
                  <a:pt x="4276" y="1382"/>
                </a:lnTo>
                <a:lnTo>
                  <a:pt x="4234" y="1374"/>
                </a:lnTo>
                <a:lnTo>
                  <a:pt x="4192" y="1368"/>
                </a:lnTo>
                <a:lnTo>
                  <a:pt x="4149" y="1364"/>
                </a:lnTo>
                <a:lnTo>
                  <a:pt x="4106" y="1360"/>
                </a:lnTo>
                <a:lnTo>
                  <a:pt x="4063" y="1359"/>
                </a:lnTo>
                <a:lnTo>
                  <a:pt x="3983" y="1359"/>
                </a:lnTo>
                <a:lnTo>
                  <a:pt x="3983" y="1559"/>
                </a:lnTo>
                <a:lnTo>
                  <a:pt x="3984" y="1611"/>
                </a:lnTo>
                <a:lnTo>
                  <a:pt x="3987" y="1653"/>
                </a:lnTo>
                <a:lnTo>
                  <a:pt x="4032" y="1670"/>
                </a:lnTo>
                <a:lnTo>
                  <a:pt x="4060" y="1677"/>
                </a:lnTo>
                <a:lnTo>
                  <a:pt x="4088" y="1684"/>
                </a:lnTo>
                <a:lnTo>
                  <a:pt x="4120" y="1689"/>
                </a:lnTo>
                <a:lnTo>
                  <a:pt x="4155" y="1694"/>
                </a:lnTo>
                <a:lnTo>
                  <a:pt x="4191" y="1696"/>
                </a:lnTo>
                <a:lnTo>
                  <a:pt x="4231" y="1697"/>
                </a:lnTo>
                <a:close/>
                <a:moveTo>
                  <a:pt x="5855" y="964"/>
                </a:moveTo>
                <a:lnTo>
                  <a:pt x="5852" y="970"/>
                </a:lnTo>
                <a:lnTo>
                  <a:pt x="5844" y="992"/>
                </a:lnTo>
                <a:lnTo>
                  <a:pt x="5834" y="1031"/>
                </a:lnTo>
                <a:lnTo>
                  <a:pt x="5829" y="1061"/>
                </a:lnTo>
                <a:lnTo>
                  <a:pt x="5827" y="1097"/>
                </a:lnTo>
                <a:lnTo>
                  <a:pt x="5827" y="1155"/>
                </a:lnTo>
                <a:lnTo>
                  <a:pt x="5827" y="1305"/>
                </a:lnTo>
                <a:lnTo>
                  <a:pt x="5826" y="1347"/>
                </a:lnTo>
                <a:lnTo>
                  <a:pt x="5822" y="1388"/>
                </a:lnTo>
                <a:lnTo>
                  <a:pt x="5816" y="1430"/>
                </a:lnTo>
                <a:lnTo>
                  <a:pt x="5807" y="1470"/>
                </a:lnTo>
                <a:lnTo>
                  <a:pt x="5793" y="1509"/>
                </a:lnTo>
                <a:lnTo>
                  <a:pt x="5776" y="1548"/>
                </a:lnTo>
                <a:lnTo>
                  <a:pt x="5767" y="1566"/>
                </a:lnTo>
                <a:lnTo>
                  <a:pt x="5756" y="1584"/>
                </a:lnTo>
                <a:lnTo>
                  <a:pt x="5732" y="1618"/>
                </a:lnTo>
                <a:lnTo>
                  <a:pt x="5702" y="1650"/>
                </a:lnTo>
                <a:lnTo>
                  <a:pt x="5669" y="1678"/>
                </a:lnTo>
                <a:lnTo>
                  <a:pt x="5651" y="1691"/>
                </a:lnTo>
                <a:lnTo>
                  <a:pt x="5631" y="1703"/>
                </a:lnTo>
                <a:lnTo>
                  <a:pt x="5588" y="1725"/>
                </a:lnTo>
                <a:lnTo>
                  <a:pt x="5565" y="1734"/>
                </a:lnTo>
                <a:lnTo>
                  <a:pt x="5540" y="1742"/>
                </a:lnTo>
                <a:lnTo>
                  <a:pt x="5486" y="1754"/>
                </a:lnTo>
                <a:lnTo>
                  <a:pt x="5427" y="1762"/>
                </a:lnTo>
                <a:lnTo>
                  <a:pt x="5394" y="1764"/>
                </a:lnTo>
                <a:lnTo>
                  <a:pt x="5361" y="1765"/>
                </a:lnTo>
                <a:lnTo>
                  <a:pt x="5296" y="1763"/>
                </a:lnTo>
                <a:lnTo>
                  <a:pt x="5236" y="1759"/>
                </a:lnTo>
                <a:lnTo>
                  <a:pt x="5181" y="1750"/>
                </a:lnTo>
                <a:lnTo>
                  <a:pt x="5130" y="1738"/>
                </a:lnTo>
                <a:lnTo>
                  <a:pt x="5083" y="1722"/>
                </a:lnTo>
                <a:lnTo>
                  <a:pt x="5041" y="1704"/>
                </a:lnTo>
                <a:lnTo>
                  <a:pt x="5003" y="1683"/>
                </a:lnTo>
                <a:lnTo>
                  <a:pt x="4970" y="1658"/>
                </a:lnTo>
                <a:lnTo>
                  <a:pt x="4940" y="1629"/>
                </a:lnTo>
                <a:lnTo>
                  <a:pt x="4917" y="1599"/>
                </a:lnTo>
                <a:lnTo>
                  <a:pt x="4895" y="1563"/>
                </a:lnTo>
                <a:lnTo>
                  <a:pt x="4879" y="1527"/>
                </a:lnTo>
                <a:lnTo>
                  <a:pt x="4867" y="1486"/>
                </a:lnTo>
                <a:lnTo>
                  <a:pt x="4862" y="1466"/>
                </a:lnTo>
                <a:lnTo>
                  <a:pt x="4858" y="1443"/>
                </a:lnTo>
                <a:lnTo>
                  <a:pt x="4853" y="1398"/>
                </a:lnTo>
                <a:lnTo>
                  <a:pt x="4853" y="1349"/>
                </a:lnTo>
                <a:lnTo>
                  <a:pt x="4858" y="1155"/>
                </a:lnTo>
                <a:lnTo>
                  <a:pt x="4857" y="1104"/>
                </a:lnTo>
                <a:lnTo>
                  <a:pt x="4854" y="1063"/>
                </a:lnTo>
                <a:lnTo>
                  <a:pt x="4850" y="1030"/>
                </a:lnTo>
                <a:lnTo>
                  <a:pt x="4844" y="1004"/>
                </a:lnTo>
                <a:lnTo>
                  <a:pt x="4838" y="986"/>
                </a:lnTo>
                <a:lnTo>
                  <a:pt x="4834" y="973"/>
                </a:lnTo>
                <a:lnTo>
                  <a:pt x="4828" y="964"/>
                </a:lnTo>
                <a:lnTo>
                  <a:pt x="5143" y="964"/>
                </a:lnTo>
                <a:lnTo>
                  <a:pt x="5139" y="973"/>
                </a:lnTo>
                <a:lnTo>
                  <a:pt x="5134" y="986"/>
                </a:lnTo>
                <a:lnTo>
                  <a:pt x="5129" y="1004"/>
                </a:lnTo>
                <a:lnTo>
                  <a:pt x="5120" y="1063"/>
                </a:lnTo>
                <a:lnTo>
                  <a:pt x="5116" y="1104"/>
                </a:lnTo>
                <a:lnTo>
                  <a:pt x="5115" y="1155"/>
                </a:lnTo>
                <a:lnTo>
                  <a:pt x="5116" y="1382"/>
                </a:lnTo>
                <a:lnTo>
                  <a:pt x="5118" y="1437"/>
                </a:lnTo>
                <a:lnTo>
                  <a:pt x="5126" y="1493"/>
                </a:lnTo>
                <a:lnTo>
                  <a:pt x="5133" y="1519"/>
                </a:lnTo>
                <a:lnTo>
                  <a:pt x="5142" y="1545"/>
                </a:lnTo>
                <a:lnTo>
                  <a:pt x="5154" y="1569"/>
                </a:lnTo>
                <a:lnTo>
                  <a:pt x="5168" y="1592"/>
                </a:lnTo>
                <a:lnTo>
                  <a:pt x="5184" y="1613"/>
                </a:lnTo>
                <a:lnTo>
                  <a:pt x="5203" y="1633"/>
                </a:lnTo>
                <a:lnTo>
                  <a:pt x="5226" y="1650"/>
                </a:lnTo>
                <a:lnTo>
                  <a:pt x="5252" y="1663"/>
                </a:lnTo>
                <a:lnTo>
                  <a:pt x="5283" y="1676"/>
                </a:lnTo>
                <a:lnTo>
                  <a:pt x="5316" y="1684"/>
                </a:lnTo>
                <a:lnTo>
                  <a:pt x="5353" y="1689"/>
                </a:lnTo>
                <a:lnTo>
                  <a:pt x="5394" y="1692"/>
                </a:lnTo>
                <a:lnTo>
                  <a:pt x="5442" y="1689"/>
                </a:lnTo>
                <a:lnTo>
                  <a:pt x="5485" y="1684"/>
                </a:lnTo>
                <a:lnTo>
                  <a:pt x="5505" y="1679"/>
                </a:lnTo>
                <a:lnTo>
                  <a:pt x="5524" y="1673"/>
                </a:lnTo>
                <a:lnTo>
                  <a:pt x="5542" y="1668"/>
                </a:lnTo>
                <a:lnTo>
                  <a:pt x="5559" y="1660"/>
                </a:lnTo>
                <a:lnTo>
                  <a:pt x="5576" y="1652"/>
                </a:lnTo>
                <a:lnTo>
                  <a:pt x="5592" y="1644"/>
                </a:lnTo>
                <a:lnTo>
                  <a:pt x="5621" y="1624"/>
                </a:lnTo>
                <a:lnTo>
                  <a:pt x="5646" y="1601"/>
                </a:lnTo>
                <a:lnTo>
                  <a:pt x="5668" y="1576"/>
                </a:lnTo>
                <a:lnTo>
                  <a:pt x="5688" y="1548"/>
                </a:lnTo>
                <a:lnTo>
                  <a:pt x="5703" y="1517"/>
                </a:lnTo>
                <a:lnTo>
                  <a:pt x="5717" y="1484"/>
                </a:lnTo>
                <a:lnTo>
                  <a:pt x="5727" y="1449"/>
                </a:lnTo>
                <a:lnTo>
                  <a:pt x="5736" y="1411"/>
                </a:lnTo>
                <a:lnTo>
                  <a:pt x="5742" y="1373"/>
                </a:lnTo>
                <a:lnTo>
                  <a:pt x="5745" y="1333"/>
                </a:lnTo>
                <a:lnTo>
                  <a:pt x="5746" y="1291"/>
                </a:lnTo>
                <a:lnTo>
                  <a:pt x="5746" y="1246"/>
                </a:lnTo>
                <a:lnTo>
                  <a:pt x="5748" y="1154"/>
                </a:lnTo>
                <a:lnTo>
                  <a:pt x="5746" y="1102"/>
                </a:lnTo>
                <a:lnTo>
                  <a:pt x="5743" y="1060"/>
                </a:lnTo>
                <a:lnTo>
                  <a:pt x="5733" y="1002"/>
                </a:lnTo>
                <a:lnTo>
                  <a:pt x="5722" y="972"/>
                </a:lnTo>
                <a:lnTo>
                  <a:pt x="5717" y="964"/>
                </a:lnTo>
                <a:lnTo>
                  <a:pt x="5855" y="964"/>
                </a:lnTo>
                <a:close/>
                <a:moveTo>
                  <a:pt x="7015" y="1559"/>
                </a:moveTo>
                <a:lnTo>
                  <a:pt x="7016" y="1601"/>
                </a:lnTo>
                <a:lnTo>
                  <a:pt x="7018" y="1637"/>
                </a:lnTo>
                <a:lnTo>
                  <a:pt x="7022" y="1667"/>
                </a:lnTo>
                <a:lnTo>
                  <a:pt x="7026" y="1692"/>
                </a:lnTo>
                <a:lnTo>
                  <a:pt x="7086" y="1748"/>
                </a:lnTo>
                <a:lnTo>
                  <a:pt x="7048" y="1748"/>
                </a:lnTo>
                <a:lnTo>
                  <a:pt x="6899" y="1748"/>
                </a:lnTo>
                <a:lnTo>
                  <a:pt x="6726" y="1748"/>
                </a:lnTo>
                <a:lnTo>
                  <a:pt x="6402" y="1427"/>
                </a:lnTo>
                <a:lnTo>
                  <a:pt x="6087" y="1115"/>
                </a:lnTo>
                <a:lnTo>
                  <a:pt x="6085" y="1155"/>
                </a:lnTo>
                <a:lnTo>
                  <a:pt x="6085" y="1559"/>
                </a:lnTo>
                <a:lnTo>
                  <a:pt x="6088" y="1611"/>
                </a:lnTo>
                <a:lnTo>
                  <a:pt x="6091" y="1653"/>
                </a:lnTo>
                <a:lnTo>
                  <a:pt x="6097" y="1686"/>
                </a:lnTo>
                <a:lnTo>
                  <a:pt x="6102" y="1711"/>
                </a:lnTo>
                <a:lnTo>
                  <a:pt x="6114" y="1740"/>
                </a:lnTo>
                <a:lnTo>
                  <a:pt x="6119" y="1748"/>
                </a:lnTo>
                <a:lnTo>
                  <a:pt x="5971" y="1748"/>
                </a:lnTo>
                <a:lnTo>
                  <a:pt x="5975" y="1740"/>
                </a:lnTo>
                <a:lnTo>
                  <a:pt x="5988" y="1711"/>
                </a:lnTo>
                <a:lnTo>
                  <a:pt x="5994" y="1686"/>
                </a:lnTo>
                <a:lnTo>
                  <a:pt x="5999" y="1653"/>
                </a:lnTo>
                <a:lnTo>
                  <a:pt x="6002" y="1634"/>
                </a:lnTo>
                <a:lnTo>
                  <a:pt x="6003" y="1611"/>
                </a:lnTo>
                <a:lnTo>
                  <a:pt x="6004" y="1559"/>
                </a:lnTo>
                <a:lnTo>
                  <a:pt x="6007" y="1154"/>
                </a:lnTo>
                <a:lnTo>
                  <a:pt x="6005" y="1083"/>
                </a:lnTo>
                <a:lnTo>
                  <a:pt x="5998" y="1032"/>
                </a:lnTo>
                <a:lnTo>
                  <a:pt x="5956" y="994"/>
                </a:lnTo>
                <a:lnTo>
                  <a:pt x="5921" y="964"/>
                </a:lnTo>
                <a:lnTo>
                  <a:pt x="6268" y="964"/>
                </a:lnTo>
                <a:lnTo>
                  <a:pt x="6932" y="1601"/>
                </a:lnTo>
                <a:lnTo>
                  <a:pt x="6933" y="1559"/>
                </a:lnTo>
                <a:lnTo>
                  <a:pt x="6937" y="1154"/>
                </a:lnTo>
                <a:lnTo>
                  <a:pt x="6935" y="1102"/>
                </a:lnTo>
                <a:lnTo>
                  <a:pt x="6931" y="1060"/>
                </a:lnTo>
                <a:lnTo>
                  <a:pt x="6925" y="1027"/>
                </a:lnTo>
                <a:lnTo>
                  <a:pt x="6920" y="1002"/>
                </a:lnTo>
                <a:lnTo>
                  <a:pt x="6908" y="972"/>
                </a:lnTo>
                <a:lnTo>
                  <a:pt x="6903" y="964"/>
                </a:lnTo>
                <a:lnTo>
                  <a:pt x="7048" y="964"/>
                </a:lnTo>
                <a:lnTo>
                  <a:pt x="7043" y="972"/>
                </a:lnTo>
                <a:lnTo>
                  <a:pt x="7032" y="1002"/>
                </a:lnTo>
                <a:lnTo>
                  <a:pt x="7025" y="1027"/>
                </a:lnTo>
                <a:lnTo>
                  <a:pt x="7020" y="1060"/>
                </a:lnTo>
                <a:lnTo>
                  <a:pt x="7018" y="1080"/>
                </a:lnTo>
                <a:lnTo>
                  <a:pt x="7016" y="1103"/>
                </a:lnTo>
                <a:lnTo>
                  <a:pt x="7015" y="1155"/>
                </a:lnTo>
                <a:lnTo>
                  <a:pt x="7015" y="1559"/>
                </a:lnTo>
                <a:close/>
                <a:moveTo>
                  <a:pt x="7750" y="964"/>
                </a:moveTo>
                <a:lnTo>
                  <a:pt x="7855" y="969"/>
                </a:lnTo>
                <a:lnTo>
                  <a:pt x="7905" y="973"/>
                </a:lnTo>
                <a:lnTo>
                  <a:pt x="7955" y="981"/>
                </a:lnTo>
                <a:lnTo>
                  <a:pt x="8002" y="990"/>
                </a:lnTo>
                <a:lnTo>
                  <a:pt x="8047" y="1003"/>
                </a:lnTo>
                <a:lnTo>
                  <a:pt x="8090" y="1018"/>
                </a:lnTo>
                <a:lnTo>
                  <a:pt x="8129" y="1036"/>
                </a:lnTo>
                <a:lnTo>
                  <a:pt x="8166" y="1056"/>
                </a:lnTo>
                <a:lnTo>
                  <a:pt x="8183" y="1068"/>
                </a:lnTo>
                <a:lnTo>
                  <a:pt x="8199" y="1079"/>
                </a:lnTo>
                <a:lnTo>
                  <a:pt x="8227" y="1106"/>
                </a:lnTo>
                <a:lnTo>
                  <a:pt x="8240" y="1120"/>
                </a:lnTo>
                <a:lnTo>
                  <a:pt x="8252" y="1136"/>
                </a:lnTo>
                <a:lnTo>
                  <a:pt x="8271" y="1169"/>
                </a:lnTo>
                <a:lnTo>
                  <a:pt x="8286" y="1205"/>
                </a:lnTo>
                <a:lnTo>
                  <a:pt x="8294" y="1246"/>
                </a:lnTo>
                <a:lnTo>
                  <a:pt x="8296" y="1267"/>
                </a:lnTo>
                <a:lnTo>
                  <a:pt x="8297" y="1289"/>
                </a:lnTo>
                <a:lnTo>
                  <a:pt x="8295" y="1333"/>
                </a:lnTo>
                <a:lnTo>
                  <a:pt x="8291" y="1355"/>
                </a:lnTo>
                <a:lnTo>
                  <a:pt x="8287" y="1376"/>
                </a:lnTo>
                <a:lnTo>
                  <a:pt x="8274" y="1418"/>
                </a:lnTo>
                <a:lnTo>
                  <a:pt x="8257" y="1460"/>
                </a:lnTo>
                <a:lnTo>
                  <a:pt x="8246" y="1481"/>
                </a:lnTo>
                <a:lnTo>
                  <a:pt x="8235" y="1500"/>
                </a:lnTo>
                <a:lnTo>
                  <a:pt x="8208" y="1537"/>
                </a:lnTo>
                <a:lnTo>
                  <a:pt x="8176" y="1574"/>
                </a:lnTo>
                <a:lnTo>
                  <a:pt x="8138" y="1608"/>
                </a:lnTo>
                <a:lnTo>
                  <a:pt x="8118" y="1622"/>
                </a:lnTo>
                <a:lnTo>
                  <a:pt x="8098" y="1638"/>
                </a:lnTo>
                <a:lnTo>
                  <a:pt x="8075" y="1652"/>
                </a:lnTo>
                <a:lnTo>
                  <a:pt x="8051" y="1666"/>
                </a:lnTo>
                <a:lnTo>
                  <a:pt x="8026" y="1678"/>
                </a:lnTo>
                <a:lnTo>
                  <a:pt x="8000" y="1691"/>
                </a:lnTo>
                <a:lnTo>
                  <a:pt x="7973" y="1701"/>
                </a:lnTo>
                <a:lnTo>
                  <a:pt x="7945" y="1711"/>
                </a:lnTo>
                <a:lnTo>
                  <a:pt x="7886" y="1727"/>
                </a:lnTo>
                <a:lnTo>
                  <a:pt x="7821" y="1739"/>
                </a:lnTo>
                <a:lnTo>
                  <a:pt x="7753" y="1747"/>
                </a:lnTo>
                <a:lnTo>
                  <a:pt x="7717" y="1750"/>
                </a:lnTo>
                <a:lnTo>
                  <a:pt x="7679" y="1750"/>
                </a:lnTo>
                <a:lnTo>
                  <a:pt x="7513" y="1750"/>
                </a:lnTo>
                <a:lnTo>
                  <a:pt x="7203" y="1750"/>
                </a:lnTo>
                <a:lnTo>
                  <a:pt x="7208" y="1742"/>
                </a:lnTo>
                <a:lnTo>
                  <a:pt x="7212" y="1730"/>
                </a:lnTo>
                <a:lnTo>
                  <a:pt x="7218" y="1712"/>
                </a:lnTo>
                <a:lnTo>
                  <a:pt x="7224" y="1687"/>
                </a:lnTo>
                <a:lnTo>
                  <a:pt x="7228" y="1654"/>
                </a:lnTo>
                <a:lnTo>
                  <a:pt x="7232" y="1611"/>
                </a:lnTo>
                <a:lnTo>
                  <a:pt x="7233" y="1559"/>
                </a:lnTo>
                <a:lnTo>
                  <a:pt x="7236" y="1154"/>
                </a:lnTo>
                <a:lnTo>
                  <a:pt x="7235" y="1102"/>
                </a:lnTo>
                <a:lnTo>
                  <a:pt x="7232" y="1060"/>
                </a:lnTo>
                <a:lnTo>
                  <a:pt x="7226" y="1027"/>
                </a:lnTo>
                <a:lnTo>
                  <a:pt x="7219" y="1002"/>
                </a:lnTo>
                <a:lnTo>
                  <a:pt x="7208" y="972"/>
                </a:lnTo>
                <a:lnTo>
                  <a:pt x="7203" y="964"/>
                </a:lnTo>
                <a:lnTo>
                  <a:pt x="7513" y="964"/>
                </a:lnTo>
                <a:lnTo>
                  <a:pt x="7750" y="964"/>
                </a:lnTo>
                <a:close/>
                <a:moveTo>
                  <a:pt x="7712" y="1703"/>
                </a:moveTo>
                <a:lnTo>
                  <a:pt x="7753" y="1701"/>
                </a:lnTo>
                <a:lnTo>
                  <a:pt x="7792" y="1696"/>
                </a:lnTo>
                <a:lnTo>
                  <a:pt x="7827" y="1688"/>
                </a:lnTo>
                <a:lnTo>
                  <a:pt x="7860" y="1678"/>
                </a:lnTo>
                <a:lnTo>
                  <a:pt x="7889" y="1664"/>
                </a:lnTo>
                <a:lnTo>
                  <a:pt x="7915" y="1649"/>
                </a:lnTo>
                <a:lnTo>
                  <a:pt x="7940" y="1629"/>
                </a:lnTo>
                <a:lnTo>
                  <a:pt x="7962" y="1609"/>
                </a:lnTo>
                <a:lnTo>
                  <a:pt x="7980" y="1585"/>
                </a:lnTo>
                <a:lnTo>
                  <a:pt x="7996" y="1560"/>
                </a:lnTo>
                <a:lnTo>
                  <a:pt x="8009" y="1533"/>
                </a:lnTo>
                <a:lnTo>
                  <a:pt x="8021" y="1503"/>
                </a:lnTo>
                <a:lnTo>
                  <a:pt x="8030" y="1473"/>
                </a:lnTo>
                <a:lnTo>
                  <a:pt x="8035" y="1440"/>
                </a:lnTo>
                <a:lnTo>
                  <a:pt x="8039" y="1407"/>
                </a:lnTo>
                <a:lnTo>
                  <a:pt x="8040" y="1371"/>
                </a:lnTo>
                <a:lnTo>
                  <a:pt x="8038" y="1325"/>
                </a:lnTo>
                <a:lnTo>
                  <a:pt x="8032" y="1283"/>
                </a:lnTo>
                <a:lnTo>
                  <a:pt x="8027" y="1264"/>
                </a:lnTo>
                <a:lnTo>
                  <a:pt x="8022" y="1245"/>
                </a:lnTo>
                <a:lnTo>
                  <a:pt x="8015" y="1226"/>
                </a:lnTo>
                <a:lnTo>
                  <a:pt x="8008" y="1209"/>
                </a:lnTo>
                <a:lnTo>
                  <a:pt x="8000" y="1194"/>
                </a:lnTo>
                <a:lnTo>
                  <a:pt x="7991" y="1178"/>
                </a:lnTo>
                <a:lnTo>
                  <a:pt x="7982" y="1163"/>
                </a:lnTo>
                <a:lnTo>
                  <a:pt x="7972" y="1148"/>
                </a:lnTo>
                <a:lnTo>
                  <a:pt x="7949" y="1122"/>
                </a:lnTo>
                <a:lnTo>
                  <a:pt x="7923" y="1099"/>
                </a:lnTo>
                <a:lnTo>
                  <a:pt x="7896" y="1079"/>
                </a:lnTo>
                <a:lnTo>
                  <a:pt x="7866" y="1062"/>
                </a:lnTo>
                <a:lnTo>
                  <a:pt x="7835" y="1048"/>
                </a:lnTo>
                <a:lnTo>
                  <a:pt x="7802" y="1036"/>
                </a:lnTo>
                <a:lnTo>
                  <a:pt x="7767" y="1027"/>
                </a:lnTo>
                <a:lnTo>
                  <a:pt x="7731" y="1021"/>
                </a:lnTo>
                <a:lnTo>
                  <a:pt x="7695" y="1018"/>
                </a:lnTo>
                <a:lnTo>
                  <a:pt x="7658" y="1015"/>
                </a:lnTo>
                <a:lnTo>
                  <a:pt x="7620" y="1015"/>
                </a:lnTo>
                <a:lnTo>
                  <a:pt x="7580" y="1019"/>
                </a:lnTo>
                <a:lnTo>
                  <a:pt x="7535" y="1026"/>
                </a:lnTo>
                <a:lnTo>
                  <a:pt x="7490" y="1037"/>
                </a:lnTo>
                <a:lnTo>
                  <a:pt x="7484" y="1087"/>
                </a:lnTo>
                <a:lnTo>
                  <a:pt x="7482" y="1155"/>
                </a:lnTo>
                <a:lnTo>
                  <a:pt x="7482" y="1559"/>
                </a:lnTo>
                <a:lnTo>
                  <a:pt x="7483" y="1608"/>
                </a:lnTo>
                <a:lnTo>
                  <a:pt x="7487" y="1647"/>
                </a:lnTo>
                <a:lnTo>
                  <a:pt x="7507" y="1660"/>
                </a:lnTo>
                <a:lnTo>
                  <a:pt x="7530" y="1670"/>
                </a:lnTo>
                <a:lnTo>
                  <a:pt x="7553" y="1679"/>
                </a:lnTo>
                <a:lnTo>
                  <a:pt x="7580" y="1687"/>
                </a:lnTo>
                <a:lnTo>
                  <a:pt x="7609" y="1694"/>
                </a:lnTo>
                <a:lnTo>
                  <a:pt x="7640" y="1698"/>
                </a:lnTo>
                <a:lnTo>
                  <a:pt x="7675" y="1702"/>
                </a:lnTo>
                <a:lnTo>
                  <a:pt x="7712" y="1703"/>
                </a:lnTo>
                <a:close/>
                <a:moveTo>
                  <a:pt x="8688" y="1697"/>
                </a:moveTo>
                <a:lnTo>
                  <a:pt x="8840" y="1698"/>
                </a:lnTo>
                <a:lnTo>
                  <a:pt x="8966" y="1698"/>
                </a:lnTo>
                <a:lnTo>
                  <a:pt x="9020" y="1696"/>
                </a:lnTo>
                <a:lnTo>
                  <a:pt x="9069" y="1693"/>
                </a:lnTo>
                <a:lnTo>
                  <a:pt x="9113" y="1687"/>
                </a:lnTo>
                <a:lnTo>
                  <a:pt x="9153" y="1678"/>
                </a:lnTo>
                <a:lnTo>
                  <a:pt x="9190" y="1667"/>
                </a:lnTo>
                <a:lnTo>
                  <a:pt x="9224" y="1652"/>
                </a:lnTo>
                <a:lnTo>
                  <a:pt x="9256" y="1633"/>
                </a:lnTo>
                <a:lnTo>
                  <a:pt x="9286" y="1609"/>
                </a:lnTo>
                <a:lnTo>
                  <a:pt x="9315" y="1580"/>
                </a:lnTo>
                <a:lnTo>
                  <a:pt x="9344" y="1546"/>
                </a:lnTo>
                <a:lnTo>
                  <a:pt x="9372" y="1507"/>
                </a:lnTo>
                <a:lnTo>
                  <a:pt x="9401" y="1460"/>
                </a:lnTo>
                <a:lnTo>
                  <a:pt x="9442" y="1465"/>
                </a:lnTo>
                <a:lnTo>
                  <a:pt x="9393" y="1753"/>
                </a:lnTo>
                <a:lnTo>
                  <a:pt x="8897" y="1751"/>
                </a:lnTo>
                <a:lnTo>
                  <a:pt x="8400" y="1748"/>
                </a:lnTo>
                <a:lnTo>
                  <a:pt x="8405" y="1740"/>
                </a:lnTo>
                <a:lnTo>
                  <a:pt x="8414" y="1711"/>
                </a:lnTo>
                <a:lnTo>
                  <a:pt x="8418" y="1686"/>
                </a:lnTo>
                <a:lnTo>
                  <a:pt x="8423" y="1653"/>
                </a:lnTo>
                <a:lnTo>
                  <a:pt x="8426" y="1611"/>
                </a:lnTo>
                <a:lnTo>
                  <a:pt x="8428" y="1559"/>
                </a:lnTo>
                <a:lnTo>
                  <a:pt x="8431" y="1154"/>
                </a:lnTo>
                <a:lnTo>
                  <a:pt x="8430" y="1102"/>
                </a:lnTo>
                <a:lnTo>
                  <a:pt x="8425" y="1060"/>
                </a:lnTo>
                <a:lnTo>
                  <a:pt x="8415" y="1002"/>
                </a:lnTo>
                <a:lnTo>
                  <a:pt x="8405" y="972"/>
                </a:lnTo>
                <a:lnTo>
                  <a:pt x="8400" y="964"/>
                </a:lnTo>
                <a:lnTo>
                  <a:pt x="8874" y="964"/>
                </a:lnTo>
                <a:lnTo>
                  <a:pt x="9349" y="964"/>
                </a:lnTo>
                <a:lnTo>
                  <a:pt x="9398" y="1249"/>
                </a:lnTo>
                <a:lnTo>
                  <a:pt x="9356" y="1254"/>
                </a:lnTo>
                <a:lnTo>
                  <a:pt x="9329" y="1211"/>
                </a:lnTo>
                <a:lnTo>
                  <a:pt x="9302" y="1173"/>
                </a:lnTo>
                <a:lnTo>
                  <a:pt x="9274" y="1140"/>
                </a:lnTo>
                <a:lnTo>
                  <a:pt x="9261" y="1125"/>
                </a:lnTo>
                <a:lnTo>
                  <a:pt x="9246" y="1113"/>
                </a:lnTo>
                <a:lnTo>
                  <a:pt x="9218" y="1089"/>
                </a:lnTo>
                <a:lnTo>
                  <a:pt x="9187" y="1070"/>
                </a:lnTo>
                <a:lnTo>
                  <a:pt x="9154" y="1054"/>
                </a:lnTo>
                <a:lnTo>
                  <a:pt x="9119" y="1042"/>
                </a:lnTo>
                <a:lnTo>
                  <a:pt x="9081" y="1032"/>
                </a:lnTo>
                <a:lnTo>
                  <a:pt x="9040" y="1026"/>
                </a:lnTo>
                <a:lnTo>
                  <a:pt x="8994" y="1021"/>
                </a:lnTo>
                <a:lnTo>
                  <a:pt x="8943" y="1018"/>
                </a:lnTo>
                <a:lnTo>
                  <a:pt x="8828" y="1015"/>
                </a:lnTo>
                <a:lnTo>
                  <a:pt x="8688" y="1015"/>
                </a:lnTo>
                <a:lnTo>
                  <a:pt x="8680" y="1071"/>
                </a:lnTo>
                <a:lnTo>
                  <a:pt x="8678" y="1110"/>
                </a:lnTo>
                <a:lnTo>
                  <a:pt x="8677" y="1155"/>
                </a:lnTo>
                <a:lnTo>
                  <a:pt x="8677" y="1308"/>
                </a:lnTo>
                <a:lnTo>
                  <a:pt x="9308" y="1308"/>
                </a:lnTo>
                <a:lnTo>
                  <a:pt x="9308" y="1360"/>
                </a:lnTo>
                <a:lnTo>
                  <a:pt x="8677" y="1360"/>
                </a:lnTo>
                <a:lnTo>
                  <a:pt x="8677" y="1559"/>
                </a:lnTo>
                <a:lnTo>
                  <a:pt x="8678" y="1604"/>
                </a:lnTo>
                <a:lnTo>
                  <a:pt x="8680" y="1642"/>
                </a:lnTo>
                <a:lnTo>
                  <a:pt x="8684" y="1672"/>
                </a:lnTo>
                <a:lnTo>
                  <a:pt x="8688" y="16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8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vaale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747897"/>
          </a:xfrm>
        </p:spPr>
        <p:txBody>
          <a:bodyPr anchor="t" anchorCtr="0">
            <a:spAutoFit/>
          </a:bodyPr>
          <a:lstStyle>
            <a:lvl1pPr algn="l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sv-SE" noProof="0"/>
              <a:t>Klicka här för att ändra mall för rubrikformat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noProof="0"/>
              <a:t>Klicka här för att ändra mall för underrubrikformat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79614B5-578D-468F-9090-1F59D13EFBEC}" type="datetime1">
              <a:rPr lang="fi-FI" smtClean="0"/>
              <a:t>5.5.2022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3276AB4-1623-46B6-90C0-06B2E5DA66E2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479220" y="374400"/>
            <a:ext cx="2790000" cy="46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45511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tumm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747897"/>
          </a:xfrm>
        </p:spPr>
        <p:txBody>
          <a:bodyPr anchor="t" anchorCtr="0">
            <a:sp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Klicka här för att ändra mall för rubrikformat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noProof="0"/>
              <a:t>Klicka här för att ändra mall för underrubrikformat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735DE95-D114-4AEA-A812-E14BD5E49622}" type="datetime1">
              <a:rPr lang="fi-FI" smtClean="0"/>
              <a:t>5.5.2022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E454E12-F685-4905-AA06-209C6B9FABAC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479220" y="374400"/>
            <a:ext cx="2790000" cy="46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35164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vaale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3208654-B07A-4704-BD4C-3600EF4D3889}" type="datetime1">
              <a:rPr lang="fi-FI" smtClean="0"/>
              <a:t>5.5.2022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accent3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BEB3153-9FA0-4663-A2C2-8FF5B8109774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328400" y="6326675"/>
            <a:ext cx="10944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34846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tumm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E774FDB-E875-4D3F-8862-251C29449380}" type="datetime1">
              <a:rPr lang="fi-FI" smtClean="0"/>
              <a:t>5.5.2022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E93ADE7-5A7B-49E2-80F3-EBF2C11198FA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328400" y="6326675"/>
            <a:ext cx="10944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79075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148526C6-3463-4172-A547-D35A96DC630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Klicka här för att ändra mall för rubrikformat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C71194F-0947-4BD5-A12E-64CAC5CECC1F}" type="datetime1">
              <a:rPr lang="fi-FI" smtClean="0"/>
              <a:t>5.5.2022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EFE3461-FD02-4D3D-AACB-05343E2B02BF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328400" y="6326675"/>
            <a:ext cx="10944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98935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vaale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148526C6-3463-4172-A547-D35A96DC630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sv-SE" noProof="0"/>
              <a:t>Klicka här för att ändra mall för rubrikformat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C6EA409-A95B-408E-8809-4F287FB5716D}" type="datetime1">
              <a:rPr lang="fi-FI" smtClean="0"/>
              <a:t>5.5.2022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98AF9DF-E25A-4DD2-9487-2D80C76E791F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328400" y="6326675"/>
            <a:ext cx="10944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35732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v-SE" noProof="0"/>
              <a:t>Klicka här för att ändra mall för rubrikformat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noProof="0"/>
              <a:t>Klicka här för att ändra mall för underrubrikformat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D163EEF-B8F6-4FA6-A43B-42F29449964B}" type="datetime1">
              <a:rPr lang="fi-FI" smtClean="0"/>
              <a:t>5.5.2022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59BF7FB2-B3F3-41B2-901E-A0AE9D36279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220" y="368613"/>
            <a:ext cx="2790665" cy="468000"/>
          </a:xfrm>
          <a:custGeom>
            <a:avLst/>
            <a:gdLst>
              <a:gd name="T0" fmla="*/ 10196 w 10625"/>
              <a:gd name="T1" fmla="*/ 1559 h 1779"/>
              <a:gd name="T2" fmla="*/ 9754 w 10625"/>
              <a:gd name="T3" fmla="*/ 1046 h 1779"/>
              <a:gd name="T4" fmla="*/ 37 w 10625"/>
              <a:gd name="T5" fmla="*/ 799 h 1779"/>
              <a:gd name="T6" fmla="*/ 389 w 10625"/>
              <a:gd name="T7" fmla="*/ 364 h 1779"/>
              <a:gd name="T8" fmla="*/ 1109 w 10625"/>
              <a:gd name="T9" fmla="*/ 803 h 1779"/>
              <a:gd name="T10" fmla="*/ 307 w 10625"/>
              <a:gd name="T11" fmla="*/ 732 h 1779"/>
              <a:gd name="T12" fmla="*/ 2349 w 10625"/>
              <a:gd name="T13" fmla="*/ 282 h 1779"/>
              <a:gd name="T14" fmla="*/ 2020 w 10625"/>
              <a:gd name="T15" fmla="*/ 801 h 1779"/>
              <a:gd name="T16" fmla="*/ 1125 w 10625"/>
              <a:gd name="T17" fmla="*/ 471 h 1779"/>
              <a:gd name="T18" fmla="*/ 1782 w 10625"/>
              <a:gd name="T19" fmla="*/ 0 h 1779"/>
              <a:gd name="T20" fmla="*/ 2104 w 10625"/>
              <a:gd name="T21" fmla="*/ 369 h 1779"/>
              <a:gd name="T22" fmla="*/ 1471 w 10625"/>
              <a:gd name="T23" fmla="*/ 125 h 1779"/>
              <a:gd name="T24" fmla="*/ 1563 w 10625"/>
              <a:gd name="T25" fmla="*/ 690 h 1779"/>
              <a:gd name="T26" fmla="*/ 3955 w 10625"/>
              <a:gd name="T27" fmla="*/ 715 h 1779"/>
              <a:gd name="T28" fmla="*/ 2526 w 10625"/>
              <a:gd name="T29" fmla="*/ 758 h 1779"/>
              <a:gd name="T30" fmla="*/ 3572 w 10625"/>
              <a:gd name="T31" fmla="*/ 263 h 1779"/>
              <a:gd name="T32" fmla="*/ 4947 w 10625"/>
              <a:gd name="T33" fmla="*/ 113 h 1779"/>
              <a:gd name="T34" fmla="*/ 5550 w 10625"/>
              <a:gd name="T35" fmla="*/ 74 h 1779"/>
              <a:gd name="T36" fmla="*/ 5901 w 10625"/>
              <a:gd name="T37" fmla="*/ 770 h 1779"/>
              <a:gd name="T38" fmla="*/ 6159 w 10625"/>
              <a:gd name="T39" fmla="*/ 147 h 1779"/>
              <a:gd name="T40" fmla="*/ 6118 w 10625"/>
              <a:gd name="T41" fmla="*/ 736 h 1779"/>
              <a:gd name="T42" fmla="*/ 5311 w 10625"/>
              <a:gd name="T43" fmla="*/ 651 h 1779"/>
              <a:gd name="T44" fmla="*/ 6407 w 10625"/>
              <a:gd name="T45" fmla="*/ 836 h 1779"/>
              <a:gd name="T46" fmla="*/ 7345 w 10625"/>
              <a:gd name="T47" fmla="*/ 60 h 1779"/>
              <a:gd name="T48" fmla="*/ 991 w 10625"/>
              <a:gd name="T49" fmla="*/ 1254 h 1779"/>
              <a:gd name="T50" fmla="*/ 277 w 10625"/>
              <a:gd name="T51" fmla="*/ 1405 h 1779"/>
              <a:gd name="T52" fmla="*/ 1788 w 10625"/>
              <a:gd name="T53" fmla="*/ 927 h 1779"/>
              <a:gd name="T54" fmla="*/ 2368 w 10625"/>
              <a:gd name="T55" fmla="*/ 1365 h 1779"/>
              <a:gd name="T56" fmla="*/ 1609 w 10625"/>
              <a:gd name="T57" fmla="*/ 1771 h 1779"/>
              <a:gd name="T58" fmla="*/ 1165 w 10625"/>
              <a:gd name="T59" fmla="*/ 1222 h 1779"/>
              <a:gd name="T60" fmla="*/ 1943 w 10625"/>
              <a:gd name="T61" fmla="*/ 1684 h 1779"/>
              <a:gd name="T62" fmla="*/ 2029 w 10625"/>
              <a:gd name="T63" fmla="*/ 1182 h 1779"/>
              <a:gd name="T64" fmla="*/ 1398 w 10625"/>
              <a:gd name="T65" fmla="*/ 1124 h 1779"/>
              <a:gd name="T66" fmla="*/ 1721 w 10625"/>
              <a:gd name="T67" fmla="*/ 1685 h 1779"/>
              <a:gd name="T68" fmla="*/ 3428 w 10625"/>
              <a:gd name="T69" fmla="*/ 1624 h 1779"/>
              <a:gd name="T70" fmla="*/ 2783 w 10625"/>
              <a:gd name="T71" fmla="*/ 1397 h 1779"/>
              <a:gd name="T72" fmla="*/ 2485 w 10625"/>
              <a:gd name="T73" fmla="*/ 1013 h 1779"/>
              <a:gd name="T74" fmla="*/ 3498 w 10625"/>
              <a:gd name="T75" fmla="*/ 1124 h 1779"/>
              <a:gd name="T76" fmla="*/ 3191 w 10625"/>
              <a:gd name="T77" fmla="*/ 1087 h 1779"/>
              <a:gd name="T78" fmla="*/ 2918 w 10625"/>
              <a:gd name="T79" fmla="*/ 1384 h 1779"/>
              <a:gd name="T80" fmla="*/ 4736 w 10625"/>
              <a:gd name="T81" fmla="*/ 1593 h 1779"/>
              <a:gd name="T82" fmla="*/ 3731 w 10625"/>
              <a:gd name="T83" fmla="*/ 1611 h 1779"/>
              <a:gd name="T84" fmla="*/ 4623 w 10625"/>
              <a:gd name="T85" fmla="*/ 1056 h 1779"/>
              <a:gd name="T86" fmla="*/ 4027 w 10625"/>
              <a:gd name="T87" fmla="*/ 1314 h 1779"/>
              <a:gd name="T88" fmla="*/ 4410 w 10625"/>
              <a:gd name="T89" fmla="*/ 1103 h 1779"/>
              <a:gd name="T90" fmla="*/ 4451 w 10625"/>
              <a:gd name="T91" fmla="*/ 1646 h 1779"/>
              <a:gd name="T92" fmla="*/ 4149 w 10625"/>
              <a:gd name="T93" fmla="*/ 1364 h 1779"/>
              <a:gd name="T94" fmla="*/ 5827 w 10625"/>
              <a:gd name="T95" fmla="*/ 1305 h 1779"/>
              <a:gd name="T96" fmla="*/ 5296 w 10625"/>
              <a:gd name="T97" fmla="*/ 1763 h 1779"/>
              <a:gd name="T98" fmla="*/ 4844 w 10625"/>
              <a:gd name="T99" fmla="*/ 1004 h 1779"/>
              <a:gd name="T100" fmla="*/ 5252 w 10625"/>
              <a:gd name="T101" fmla="*/ 1663 h 1779"/>
              <a:gd name="T102" fmla="*/ 5742 w 10625"/>
              <a:gd name="T103" fmla="*/ 1373 h 1779"/>
              <a:gd name="T104" fmla="*/ 6087 w 10625"/>
              <a:gd name="T105" fmla="*/ 1115 h 1779"/>
              <a:gd name="T106" fmla="*/ 5921 w 10625"/>
              <a:gd name="T107" fmla="*/ 964 h 1779"/>
              <a:gd name="T108" fmla="*/ 7855 w 10625"/>
              <a:gd name="T109" fmla="*/ 969 h 1779"/>
              <a:gd name="T110" fmla="*/ 8274 w 10625"/>
              <a:gd name="T111" fmla="*/ 1418 h 1779"/>
              <a:gd name="T112" fmla="*/ 7203 w 10625"/>
              <a:gd name="T113" fmla="*/ 1750 h 1779"/>
              <a:gd name="T114" fmla="*/ 7860 w 10625"/>
              <a:gd name="T115" fmla="*/ 1678 h 1779"/>
              <a:gd name="T116" fmla="*/ 7982 w 10625"/>
              <a:gd name="T117" fmla="*/ 1163 h 1779"/>
              <a:gd name="T118" fmla="*/ 7507 w 10625"/>
              <a:gd name="T119" fmla="*/ 1660 h 1779"/>
              <a:gd name="T120" fmla="*/ 9372 w 10625"/>
              <a:gd name="T121" fmla="*/ 1507 h 1779"/>
              <a:gd name="T122" fmla="*/ 9356 w 10625"/>
              <a:gd name="T123" fmla="*/ 1254 h 1779"/>
              <a:gd name="T124" fmla="*/ 9308 w 10625"/>
              <a:gd name="T125" fmla="*/ 1360 h 1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625" h="1779">
                <a:moveTo>
                  <a:pt x="10575" y="961"/>
                </a:moveTo>
                <a:lnTo>
                  <a:pt x="10625" y="1249"/>
                </a:lnTo>
                <a:lnTo>
                  <a:pt x="10605" y="1254"/>
                </a:lnTo>
                <a:lnTo>
                  <a:pt x="10563" y="1190"/>
                </a:lnTo>
                <a:lnTo>
                  <a:pt x="10543" y="1163"/>
                </a:lnTo>
                <a:lnTo>
                  <a:pt x="10524" y="1139"/>
                </a:lnTo>
                <a:lnTo>
                  <a:pt x="10503" y="1118"/>
                </a:lnTo>
                <a:lnTo>
                  <a:pt x="10482" y="1099"/>
                </a:lnTo>
                <a:lnTo>
                  <a:pt x="10461" y="1082"/>
                </a:lnTo>
                <a:lnTo>
                  <a:pt x="10439" y="1069"/>
                </a:lnTo>
                <a:lnTo>
                  <a:pt x="10416" y="1056"/>
                </a:lnTo>
                <a:lnTo>
                  <a:pt x="10391" y="1046"/>
                </a:lnTo>
                <a:lnTo>
                  <a:pt x="10366" y="1038"/>
                </a:lnTo>
                <a:lnTo>
                  <a:pt x="10339" y="1030"/>
                </a:lnTo>
                <a:lnTo>
                  <a:pt x="10309" y="1026"/>
                </a:lnTo>
                <a:lnTo>
                  <a:pt x="10278" y="1021"/>
                </a:lnTo>
                <a:lnTo>
                  <a:pt x="10207" y="1015"/>
                </a:lnTo>
                <a:lnTo>
                  <a:pt x="10199" y="1072"/>
                </a:lnTo>
                <a:lnTo>
                  <a:pt x="10197" y="1110"/>
                </a:lnTo>
                <a:lnTo>
                  <a:pt x="10196" y="1155"/>
                </a:lnTo>
                <a:lnTo>
                  <a:pt x="10196" y="1559"/>
                </a:lnTo>
                <a:lnTo>
                  <a:pt x="10197" y="1611"/>
                </a:lnTo>
                <a:lnTo>
                  <a:pt x="10201" y="1653"/>
                </a:lnTo>
                <a:lnTo>
                  <a:pt x="10211" y="1711"/>
                </a:lnTo>
                <a:lnTo>
                  <a:pt x="10221" y="1740"/>
                </a:lnTo>
                <a:lnTo>
                  <a:pt x="10227" y="1748"/>
                </a:lnTo>
                <a:lnTo>
                  <a:pt x="9919" y="1748"/>
                </a:lnTo>
                <a:lnTo>
                  <a:pt x="9924" y="1740"/>
                </a:lnTo>
                <a:lnTo>
                  <a:pt x="9933" y="1711"/>
                </a:lnTo>
                <a:lnTo>
                  <a:pt x="9938" y="1686"/>
                </a:lnTo>
                <a:lnTo>
                  <a:pt x="9942" y="1653"/>
                </a:lnTo>
                <a:lnTo>
                  <a:pt x="9945" y="1611"/>
                </a:lnTo>
                <a:lnTo>
                  <a:pt x="9947" y="1559"/>
                </a:lnTo>
                <a:lnTo>
                  <a:pt x="9950" y="1154"/>
                </a:lnTo>
                <a:lnTo>
                  <a:pt x="9949" y="1108"/>
                </a:lnTo>
                <a:lnTo>
                  <a:pt x="9947" y="1071"/>
                </a:lnTo>
                <a:lnTo>
                  <a:pt x="9943" y="1040"/>
                </a:lnTo>
                <a:lnTo>
                  <a:pt x="9939" y="1015"/>
                </a:lnTo>
                <a:lnTo>
                  <a:pt x="9902" y="1018"/>
                </a:lnTo>
                <a:lnTo>
                  <a:pt x="9868" y="1021"/>
                </a:lnTo>
                <a:lnTo>
                  <a:pt x="9807" y="1030"/>
                </a:lnTo>
                <a:lnTo>
                  <a:pt x="9754" y="1046"/>
                </a:lnTo>
                <a:lnTo>
                  <a:pt x="9729" y="1056"/>
                </a:lnTo>
                <a:lnTo>
                  <a:pt x="9706" y="1069"/>
                </a:lnTo>
                <a:lnTo>
                  <a:pt x="9685" y="1082"/>
                </a:lnTo>
                <a:lnTo>
                  <a:pt x="9663" y="1099"/>
                </a:lnTo>
                <a:lnTo>
                  <a:pt x="9643" y="1118"/>
                </a:lnTo>
                <a:lnTo>
                  <a:pt x="9622" y="1139"/>
                </a:lnTo>
                <a:lnTo>
                  <a:pt x="9602" y="1163"/>
                </a:lnTo>
                <a:lnTo>
                  <a:pt x="9583" y="1190"/>
                </a:lnTo>
                <a:lnTo>
                  <a:pt x="9541" y="1254"/>
                </a:lnTo>
                <a:lnTo>
                  <a:pt x="9521" y="1249"/>
                </a:lnTo>
                <a:lnTo>
                  <a:pt x="9571" y="961"/>
                </a:lnTo>
                <a:lnTo>
                  <a:pt x="10072" y="964"/>
                </a:lnTo>
                <a:lnTo>
                  <a:pt x="10575" y="961"/>
                </a:lnTo>
                <a:close/>
                <a:moveTo>
                  <a:pt x="7595" y="248"/>
                </a:moveTo>
                <a:lnTo>
                  <a:pt x="7735" y="437"/>
                </a:lnTo>
                <a:lnTo>
                  <a:pt x="7595" y="609"/>
                </a:lnTo>
                <a:lnTo>
                  <a:pt x="7595" y="248"/>
                </a:lnTo>
                <a:close/>
                <a:moveTo>
                  <a:pt x="23" y="836"/>
                </a:moveTo>
                <a:lnTo>
                  <a:pt x="27" y="828"/>
                </a:lnTo>
                <a:lnTo>
                  <a:pt x="32" y="817"/>
                </a:lnTo>
                <a:lnTo>
                  <a:pt x="37" y="799"/>
                </a:lnTo>
                <a:lnTo>
                  <a:pt x="43" y="774"/>
                </a:lnTo>
                <a:lnTo>
                  <a:pt x="48" y="741"/>
                </a:lnTo>
                <a:lnTo>
                  <a:pt x="51" y="699"/>
                </a:lnTo>
                <a:lnTo>
                  <a:pt x="52" y="647"/>
                </a:lnTo>
                <a:lnTo>
                  <a:pt x="56" y="242"/>
                </a:lnTo>
                <a:lnTo>
                  <a:pt x="54" y="189"/>
                </a:lnTo>
                <a:lnTo>
                  <a:pt x="51" y="147"/>
                </a:lnTo>
                <a:lnTo>
                  <a:pt x="45" y="113"/>
                </a:lnTo>
                <a:lnTo>
                  <a:pt x="40" y="90"/>
                </a:lnTo>
                <a:lnTo>
                  <a:pt x="27" y="60"/>
                </a:lnTo>
                <a:lnTo>
                  <a:pt x="23" y="52"/>
                </a:lnTo>
                <a:lnTo>
                  <a:pt x="332" y="52"/>
                </a:lnTo>
                <a:lnTo>
                  <a:pt x="328" y="60"/>
                </a:lnTo>
                <a:lnTo>
                  <a:pt x="323" y="71"/>
                </a:lnTo>
                <a:lnTo>
                  <a:pt x="317" y="90"/>
                </a:lnTo>
                <a:lnTo>
                  <a:pt x="312" y="115"/>
                </a:lnTo>
                <a:lnTo>
                  <a:pt x="307" y="147"/>
                </a:lnTo>
                <a:lnTo>
                  <a:pt x="304" y="189"/>
                </a:lnTo>
                <a:lnTo>
                  <a:pt x="303" y="243"/>
                </a:lnTo>
                <a:lnTo>
                  <a:pt x="303" y="408"/>
                </a:lnTo>
                <a:lnTo>
                  <a:pt x="389" y="364"/>
                </a:lnTo>
                <a:lnTo>
                  <a:pt x="485" y="310"/>
                </a:lnTo>
                <a:lnTo>
                  <a:pt x="684" y="192"/>
                </a:lnTo>
                <a:lnTo>
                  <a:pt x="841" y="93"/>
                </a:lnTo>
                <a:lnTo>
                  <a:pt x="906" y="52"/>
                </a:lnTo>
                <a:lnTo>
                  <a:pt x="1092" y="50"/>
                </a:lnTo>
                <a:lnTo>
                  <a:pt x="1092" y="68"/>
                </a:lnTo>
                <a:lnTo>
                  <a:pt x="1071" y="69"/>
                </a:lnTo>
                <a:lnTo>
                  <a:pt x="1050" y="74"/>
                </a:lnTo>
                <a:lnTo>
                  <a:pt x="1000" y="90"/>
                </a:lnTo>
                <a:lnTo>
                  <a:pt x="973" y="101"/>
                </a:lnTo>
                <a:lnTo>
                  <a:pt x="943" y="116"/>
                </a:lnTo>
                <a:lnTo>
                  <a:pt x="879" y="149"/>
                </a:lnTo>
                <a:lnTo>
                  <a:pt x="808" y="189"/>
                </a:lnTo>
                <a:lnTo>
                  <a:pt x="731" y="236"/>
                </a:lnTo>
                <a:lnTo>
                  <a:pt x="562" y="343"/>
                </a:lnTo>
                <a:lnTo>
                  <a:pt x="703" y="476"/>
                </a:lnTo>
                <a:lnTo>
                  <a:pt x="875" y="633"/>
                </a:lnTo>
                <a:lnTo>
                  <a:pt x="961" y="705"/>
                </a:lnTo>
                <a:lnTo>
                  <a:pt x="1041" y="764"/>
                </a:lnTo>
                <a:lnTo>
                  <a:pt x="1077" y="786"/>
                </a:lnTo>
                <a:lnTo>
                  <a:pt x="1109" y="803"/>
                </a:lnTo>
                <a:lnTo>
                  <a:pt x="1137" y="816"/>
                </a:lnTo>
                <a:lnTo>
                  <a:pt x="1150" y="819"/>
                </a:lnTo>
                <a:lnTo>
                  <a:pt x="1161" y="820"/>
                </a:lnTo>
                <a:lnTo>
                  <a:pt x="1161" y="838"/>
                </a:lnTo>
                <a:lnTo>
                  <a:pt x="731" y="840"/>
                </a:lnTo>
                <a:lnTo>
                  <a:pt x="728" y="829"/>
                </a:lnTo>
                <a:lnTo>
                  <a:pt x="718" y="813"/>
                </a:lnTo>
                <a:lnTo>
                  <a:pt x="682" y="767"/>
                </a:lnTo>
                <a:lnTo>
                  <a:pt x="630" y="707"/>
                </a:lnTo>
                <a:lnTo>
                  <a:pt x="567" y="641"/>
                </a:lnTo>
                <a:lnTo>
                  <a:pt x="533" y="608"/>
                </a:lnTo>
                <a:lnTo>
                  <a:pt x="497" y="576"/>
                </a:lnTo>
                <a:lnTo>
                  <a:pt x="461" y="546"/>
                </a:lnTo>
                <a:lnTo>
                  <a:pt x="426" y="518"/>
                </a:lnTo>
                <a:lnTo>
                  <a:pt x="391" y="495"/>
                </a:lnTo>
                <a:lnTo>
                  <a:pt x="359" y="476"/>
                </a:lnTo>
                <a:lnTo>
                  <a:pt x="329" y="463"/>
                </a:lnTo>
                <a:lnTo>
                  <a:pt x="303" y="455"/>
                </a:lnTo>
                <a:lnTo>
                  <a:pt x="303" y="635"/>
                </a:lnTo>
                <a:lnTo>
                  <a:pt x="304" y="689"/>
                </a:lnTo>
                <a:lnTo>
                  <a:pt x="307" y="732"/>
                </a:lnTo>
                <a:lnTo>
                  <a:pt x="312" y="767"/>
                </a:lnTo>
                <a:lnTo>
                  <a:pt x="317" y="793"/>
                </a:lnTo>
                <a:lnTo>
                  <a:pt x="323" y="813"/>
                </a:lnTo>
                <a:lnTo>
                  <a:pt x="328" y="826"/>
                </a:lnTo>
                <a:lnTo>
                  <a:pt x="332" y="836"/>
                </a:lnTo>
                <a:lnTo>
                  <a:pt x="23" y="836"/>
                </a:lnTo>
                <a:close/>
                <a:moveTo>
                  <a:pt x="1782" y="0"/>
                </a:moveTo>
                <a:lnTo>
                  <a:pt x="1844" y="2"/>
                </a:lnTo>
                <a:lnTo>
                  <a:pt x="1905" y="8"/>
                </a:lnTo>
                <a:lnTo>
                  <a:pt x="1961" y="16"/>
                </a:lnTo>
                <a:lnTo>
                  <a:pt x="2016" y="27"/>
                </a:lnTo>
                <a:lnTo>
                  <a:pt x="2068" y="43"/>
                </a:lnTo>
                <a:lnTo>
                  <a:pt x="2115" y="60"/>
                </a:lnTo>
                <a:lnTo>
                  <a:pt x="2160" y="82"/>
                </a:lnTo>
                <a:lnTo>
                  <a:pt x="2200" y="105"/>
                </a:lnTo>
                <a:lnTo>
                  <a:pt x="2238" y="132"/>
                </a:lnTo>
                <a:lnTo>
                  <a:pt x="2271" y="161"/>
                </a:lnTo>
                <a:lnTo>
                  <a:pt x="2299" y="193"/>
                </a:lnTo>
                <a:lnTo>
                  <a:pt x="2323" y="227"/>
                </a:lnTo>
                <a:lnTo>
                  <a:pt x="2341" y="263"/>
                </a:lnTo>
                <a:lnTo>
                  <a:pt x="2349" y="282"/>
                </a:lnTo>
                <a:lnTo>
                  <a:pt x="2355" y="303"/>
                </a:lnTo>
                <a:lnTo>
                  <a:pt x="2359" y="322"/>
                </a:lnTo>
                <a:lnTo>
                  <a:pt x="2363" y="344"/>
                </a:lnTo>
                <a:lnTo>
                  <a:pt x="2365" y="364"/>
                </a:lnTo>
                <a:lnTo>
                  <a:pt x="2366" y="387"/>
                </a:lnTo>
                <a:lnTo>
                  <a:pt x="2365" y="413"/>
                </a:lnTo>
                <a:lnTo>
                  <a:pt x="2363" y="438"/>
                </a:lnTo>
                <a:lnTo>
                  <a:pt x="2358" y="463"/>
                </a:lnTo>
                <a:lnTo>
                  <a:pt x="2352" y="488"/>
                </a:lnTo>
                <a:lnTo>
                  <a:pt x="2344" y="512"/>
                </a:lnTo>
                <a:lnTo>
                  <a:pt x="2335" y="534"/>
                </a:lnTo>
                <a:lnTo>
                  <a:pt x="2313" y="579"/>
                </a:lnTo>
                <a:lnTo>
                  <a:pt x="2299" y="599"/>
                </a:lnTo>
                <a:lnTo>
                  <a:pt x="2283" y="619"/>
                </a:lnTo>
                <a:lnTo>
                  <a:pt x="2267" y="639"/>
                </a:lnTo>
                <a:lnTo>
                  <a:pt x="2250" y="658"/>
                </a:lnTo>
                <a:lnTo>
                  <a:pt x="2212" y="693"/>
                </a:lnTo>
                <a:lnTo>
                  <a:pt x="2169" y="725"/>
                </a:lnTo>
                <a:lnTo>
                  <a:pt x="2122" y="754"/>
                </a:lnTo>
                <a:lnTo>
                  <a:pt x="2072" y="779"/>
                </a:lnTo>
                <a:lnTo>
                  <a:pt x="2020" y="801"/>
                </a:lnTo>
                <a:lnTo>
                  <a:pt x="1965" y="819"/>
                </a:lnTo>
                <a:lnTo>
                  <a:pt x="1907" y="834"/>
                </a:lnTo>
                <a:lnTo>
                  <a:pt x="1848" y="844"/>
                </a:lnTo>
                <a:lnTo>
                  <a:pt x="1787" y="851"/>
                </a:lnTo>
                <a:lnTo>
                  <a:pt x="1725" y="853"/>
                </a:lnTo>
                <a:lnTo>
                  <a:pt x="1663" y="851"/>
                </a:lnTo>
                <a:lnTo>
                  <a:pt x="1603" y="845"/>
                </a:lnTo>
                <a:lnTo>
                  <a:pt x="1544" y="836"/>
                </a:lnTo>
                <a:lnTo>
                  <a:pt x="1488" y="823"/>
                </a:lnTo>
                <a:lnTo>
                  <a:pt x="1436" y="807"/>
                </a:lnTo>
                <a:lnTo>
                  <a:pt x="1386" y="787"/>
                </a:lnTo>
                <a:lnTo>
                  <a:pt x="1340" y="765"/>
                </a:lnTo>
                <a:lnTo>
                  <a:pt x="1298" y="739"/>
                </a:lnTo>
                <a:lnTo>
                  <a:pt x="1259" y="711"/>
                </a:lnTo>
                <a:lnTo>
                  <a:pt x="1224" y="681"/>
                </a:lnTo>
                <a:lnTo>
                  <a:pt x="1195" y="647"/>
                </a:lnTo>
                <a:lnTo>
                  <a:pt x="1170" y="611"/>
                </a:lnTo>
                <a:lnTo>
                  <a:pt x="1151" y="574"/>
                </a:lnTo>
                <a:lnTo>
                  <a:pt x="1136" y="534"/>
                </a:lnTo>
                <a:lnTo>
                  <a:pt x="1127" y="492"/>
                </a:lnTo>
                <a:lnTo>
                  <a:pt x="1125" y="471"/>
                </a:lnTo>
                <a:lnTo>
                  <a:pt x="1123" y="449"/>
                </a:lnTo>
                <a:lnTo>
                  <a:pt x="1125" y="423"/>
                </a:lnTo>
                <a:lnTo>
                  <a:pt x="1127" y="398"/>
                </a:lnTo>
                <a:lnTo>
                  <a:pt x="1133" y="373"/>
                </a:lnTo>
                <a:lnTo>
                  <a:pt x="1138" y="349"/>
                </a:lnTo>
                <a:lnTo>
                  <a:pt x="1146" y="326"/>
                </a:lnTo>
                <a:lnTo>
                  <a:pt x="1156" y="303"/>
                </a:lnTo>
                <a:lnTo>
                  <a:pt x="1168" y="281"/>
                </a:lnTo>
                <a:lnTo>
                  <a:pt x="1180" y="260"/>
                </a:lnTo>
                <a:lnTo>
                  <a:pt x="1210" y="220"/>
                </a:lnTo>
                <a:lnTo>
                  <a:pt x="1245" y="184"/>
                </a:lnTo>
                <a:lnTo>
                  <a:pt x="1286" y="150"/>
                </a:lnTo>
                <a:lnTo>
                  <a:pt x="1330" y="119"/>
                </a:lnTo>
                <a:lnTo>
                  <a:pt x="1377" y="92"/>
                </a:lnTo>
                <a:lnTo>
                  <a:pt x="1428" y="68"/>
                </a:lnTo>
                <a:lnTo>
                  <a:pt x="1483" y="48"/>
                </a:lnTo>
                <a:lnTo>
                  <a:pt x="1539" y="31"/>
                </a:lnTo>
                <a:lnTo>
                  <a:pt x="1598" y="18"/>
                </a:lnTo>
                <a:lnTo>
                  <a:pt x="1659" y="8"/>
                </a:lnTo>
                <a:lnTo>
                  <a:pt x="1720" y="2"/>
                </a:lnTo>
                <a:lnTo>
                  <a:pt x="1782" y="0"/>
                </a:lnTo>
                <a:close/>
                <a:moveTo>
                  <a:pt x="1851" y="771"/>
                </a:moveTo>
                <a:lnTo>
                  <a:pt x="1886" y="769"/>
                </a:lnTo>
                <a:lnTo>
                  <a:pt x="1920" y="765"/>
                </a:lnTo>
                <a:lnTo>
                  <a:pt x="1950" y="758"/>
                </a:lnTo>
                <a:lnTo>
                  <a:pt x="1978" y="748"/>
                </a:lnTo>
                <a:lnTo>
                  <a:pt x="2003" y="736"/>
                </a:lnTo>
                <a:lnTo>
                  <a:pt x="2026" y="722"/>
                </a:lnTo>
                <a:lnTo>
                  <a:pt x="2046" y="706"/>
                </a:lnTo>
                <a:lnTo>
                  <a:pt x="2064" y="688"/>
                </a:lnTo>
                <a:lnTo>
                  <a:pt x="2080" y="667"/>
                </a:lnTo>
                <a:lnTo>
                  <a:pt x="2094" y="647"/>
                </a:lnTo>
                <a:lnTo>
                  <a:pt x="2105" y="624"/>
                </a:lnTo>
                <a:lnTo>
                  <a:pt x="2114" y="601"/>
                </a:lnTo>
                <a:lnTo>
                  <a:pt x="2121" y="577"/>
                </a:lnTo>
                <a:lnTo>
                  <a:pt x="2126" y="554"/>
                </a:lnTo>
                <a:lnTo>
                  <a:pt x="2129" y="529"/>
                </a:lnTo>
                <a:lnTo>
                  <a:pt x="2130" y="504"/>
                </a:lnTo>
                <a:lnTo>
                  <a:pt x="2127" y="456"/>
                </a:lnTo>
                <a:lnTo>
                  <a:pt x="2123" y="433"/>
                </a:lnTo>
                <a:lnTo>
                  <a:pt x="2118" y="411"/>
                </a:lnTo>
                <a:lnTo>
                  <a:pt x="2104" y="369"/>
                </a:lnTo>
                <a:lnTo>
                  <a:pt x="2086" y="328"/>
                </a:lnTo>
                <a:lnTo>
                  <a:pt x="2063" y="290"/>
                </a:lnTo>
                <a:lnTo>
                  <a:pt x="2050" y="272"/>
                </a:lnTo>
                <a:lnTo>
                  <a:pt x="2036" y="255"/>
                </a:lnTo>
                <a:lnTo>
                  <a:pt x="2021" y="239"/>
                </a:lnTo>
                <a:lnTo>
                  <a:pt x="2007" y="223"/>
                </a:lnTo>
                <a:lnTo>
                  <a:pt x="1973" y="194"/>
                </a:lnTo>
                <a:lnTo>
                  <a:pt x="1937" y="168"/>
                </a:lnTo>
                <a:lnTo>
                  <a:pt x="1899" y="144"/>
                </a:lnTo>
                <a:lnTo>
                  <a:pt x="1859" y="125"/>
                </a:lnTo>
                <a:lnTo>
                  <a:pt x="1818" y="108"/>
                </a:lnTo>
                <a:lnTo>
                  <a:pt x="1776" y="95"/>
                </a:lnTo>
                <a:lnTo>
                  <a:pt x="1733" y="85"/>
                </a:lnTo>
                <a:lnTo>
                  <a:pt x="1691" y="79"/>
                </a:lnTo>
                <a:lnTo>
                  <a:pt x="1649" y="78"/>
                </a:lnTo>
                <a:lnTo>
                  <a:pt x="1612" y="79"/>
                </a:lnTo>
                <a:lnTo>
                  <a:pt x="1578" y="84"/>
                </a:lnTo>
                <a:lnTo>
                  <a:pt x="1547" y="91"/>
                </a:lnTo>
                <a:lnTo>
                  <a:pt x="1519" y="100"/>
                </a:lnTo>
                <a:lnTo>
                  <a:pt x="1494" y="111"/>
                </a:lnTo>
                <a:lnTo>
                  <a:pt x="1471" y="125"/>
                </a:lnTo>
                <a:lnTo>
                  <a:pt x="1451" y="141"/>
                </a:lnTo>
                <a:lnTo>
                  <a:pt x="1433" y="158"/>
                </a:lnTo>
                <a:lnTo>
                  <a:pt x="1418" y="177"/>
                </a:lnTo>
                <a:lnTo>
                  <a:pt x="1405" y="197"/>
                </a:lnTo>
                <a:lnTo>
                  <a:pt x="1394" y="220"/>
                </a:lnTo>
                <a:lnTo>
                  <a:pt x="1385" y="243"/>
                </a:lnTo>
                <a:lnTo>
                  <a:pt x="1379" y="268"/>
                </a:lnTo>
                <a:lnTo>
                  <a:pt x="1374" y="293"/>
                </a:lnTo>
                <a:lnTo>
                  <a:pt x="1371" y="346"/>
                </a:lnTo>
                <a:lnTo>
                  <a:pt x="1373" y="375"/>
                </a:lnTo>
                <a:lnTo>
                  <a:pt x="1377" y="407"/>
                </a:lnTo>
                <a:lnTo>
                  <a:pt x="1385" y="440"/>
                </a:lnTo>
                <a:lnTo>
                  <a:pt x="1397" y="475"/>
                </a:lnTo>
                <a:lnTo>
                  <a:pt x="1411" y="511"/>
                </a:lnTo>
                <a:lnTo>
                  <a:pt x="1430" y="546"/>
                </a:lnTo>
                <a:lnTo>
                  <a:pt x="1452" y="581"/>
                </a:lnTo>
                <a:lnTo>
                  <a:pt x="1478" y="615"/>
                </a:lnTo>
                <a:lnTo>
                  <a:pt x="1493" y="631"/>
                </a:lnTo>
                <a:lnTo>
                  <a:pt x="1509" y="647"/>
                </a:lnTo>
                <a:lnTo>
                  <a:pt x="1544" y="676"/>
                </a:lnTo>
                <a:lnTo>
                  <a:pt x="1563" y="690"/>
                </a:lnTo>
                <a:lnTo>
                  <a:pt x="1583" y="702"/>
                </a:lnTo>
                <a:lnTo>
                  <a:pt x="1627" y="726"/>
                </a:lnTo>
                <a:lnTo>
                  <a:pt x="1676" y="744"/>
                </a:lnTo>
                <a:lnTo>
                  <a:pt x="1729" y="759"/>
                </a:lnTo>
                <a:lnTo>
                  <a:pt x="1788" y="768"/>
                </a:lnTo>
                <a:lnTo>
                  <a:pt x="1851" y="771"/>
                </a:lnTo>
                <a:close/>
                <a:moveTo>
                  <a:pt x="4917" y="836"/>
                </a:moveTo>
                <a:lnTo>
                  <a:pt x="4915" y="808"/>
                </a:lnTo>
                <a:lnTo>
                  <a:pt x="4910" y="776"/>
                </a:lnTo>
                <a:lnTo>
                  <a:pt x="4892" y="702"/>
                </a:lnTo>
                <a:lnTo>
                  <a:pt x="4776" y="371"/>
                </a:lnTo>
                <a:lnTo>
                  <a:pt x="4747" y="295"/>
                </a:lnTo>
                <a:lnTo>
                  <a:pt x="4718" y="229"/>
                </a:lnTo>
                <a:lnTo>
                  <a:pt x="4473" y="835"/>
                </a:lnTo>
                <a:lnTo>
                  <a:pt x="4440" y="835"/>
                </a:lnTo>
                <a:lnTo>
                  <a:pt x="4400" y="761"/>
                </a:lnTo>
                <a:lnTo>
                  <a:pt x="4179" y="358"/>
                </a:lnTo>
                <a:lnTo>
                  <a:pt x="4138" y="292"/>
                </a:lnTo>
                <a:lnTo>
                  <a:pt x="4098" y="227"/>
                </a:lnTo>
                <a:lnTo>
                  <a:pt x="3965" y="673"/>
                </a:lnTo>
                <a:lnTo>
                  <a:pt x="3955" y="715"/>
                </a:lnTo>
                <a:lnTo>
                  <a:pt x="3947" y="758"/>
                </a:lnTo>
                <a:lnTo>
                  <a:pt x="3943" y="799"/>
                </a:lnTo>
                <a:lnTo>
                  <a:pt x="3943" y="818"/>
                </a:lnTo>
                <a:lnTo>
                  <a:pt x="3944" y="836"/>
                </a:lnTo>
                <a:lnTo>
                  <a:pt x="3803" y="837"/>
                </a:lnTo>
                <a:lnTo>
                  <a:pt x="3495" y="836"/>
                </a:lnTo>
                <a:lnTo>
                  <a:pt x="3494" y="808"/>
                </a:lnTo>
                <a:lnTo>
                  <a:pt x="3488" y="776"/>
                </a:lnTo>
                <a:lnTo>
                  <a:pt x="3470" y="702"/>
                </a:lnTo>
                <a:lnTo>
                  <a:pt x="3356" y="371"/>
                </a:lnTo>
                <a:lnTo>
                  <a:pt x="3326" y="295"/>
                </a:lnTo>
                <a:lnTo>
                  <a:pt x="3297" y="229"/>
                </a:lnTo>
                <a:lnTo>
                  <a:pt x="3052" y="835"/>
                </a:lnTo>
                <a:lnTo>
                  <a:pt x="3019" y="835"/>
                </a:lnTo>
                <a:lnTo>
                  <a:pt x="2978" y="761"/>
                </a:lnTo>
                <a:lnTo>
                  <a:pt x="2758" y="358"/>
                </a:lnTo>
                <a:lnTo>
                  <a:pt x="2716" y="292"/>
                </a:lnTo>
                <a:lnTo>
                  <a:pt x="2677" y="227"/>
                </a:lnTo>
                <a:lnTo>
                  <a:pt x="2544" y="673"/>
                </a:lnTo>
                <a:lnTo>
                  <a:pt x="2534" y="715"/>
                </a:lnTo>
                <a:lnTo>
                  <a:pt x="2526" y="758"/>
                </a:lnTo>
                <a:lnTo>
                  <a:pt x="2521" y="799"/>
                </a:lnTo>
                <a:lnTo>
                  <a:pt x="2521" y="818"/>
                </a:lnTo>
                <a:lnTo>
                  <a:pt x="2522" y="836"/>
                </a:lnTo>
                <a:lnTo>
                  <a:pt x="2382" y="837"/>
                </a:lnTo>
                <a:lnTo>
                  <a:pt x="2399" y="803"/>
                </a:lnTo>
                <a:lnTo>
                  <a:pt x="2417" y="760"/>
                </a:lnTo>
                <a:lnTo>
                  <a:pt x="2449" y="673"/>
                </a:lnTo>
                <a:lnTo>
                  <a:pt x="2619" y="144"/>
                </a:lnTo>
                <a:lnTo>
                  <a:pt x="2582" y="99"/>
                </a:lnTo>
                <a:lnTo>
                  <a:pt x="2542" y="52"/>
                </a:lnTo>
                <a:lnTo>
                  <a:pt x="2849" y="52"/>
                </a:lnTo>
                <a:lnTo>
                  <a:pt x="2889" y="139"/>
                </a:lnTo>
                <a:lnTo>
                  <a:pt x="2930" y="222"/>
                </a:lnTo>
                <a:lnTo>
                  <a:pt x="3093" y="518"/>
                </a:lnTo>
                <a:lnTo>
                  <a:pt x="3263" y="154"/>
                </a:lnTo>
                <a:lnTo>
                  <a:pt x="3231" y="95"/>
                </a:lnTo>
                <a:lnTo>
                  <a:pt x="3203" y="52"/>
                </a:lnTo>
                <a:lnTo>
                  <a:pt x="3512" y="52"/>
                </a:lnTo>
                <a:lnTo>
                  <a:pt x="3526" y="113"/>
                </a:lnTo>
                <a:lnTo>
                  <a:pt x="3540" y="167"/>
                </a:lnTo>
                <a:lnTo>
                  <a:pt x="3572" y="263"/>
                </a:lnTo>
                <a:lnTo>
                  <a:pt x="3675" y="537"/>
                </a:lnTo>
                <a:lnTo>
                  <a:pt x="3704" y="609"/>
                </a:lnTo>
                <a:lnTo>
                  <a:pt x="3735" y="685"/>
                </a:lnTo>
                <a:lnTo>
                  <a:pt x="3752" y="722"/>
                </a:lnTo>
                <a:lnTo>
                  <a:pt x="3771" y="758"/>
                </a:lnTo>
                <a:lnTo>
                  <a:pt x="3790" y="792"/>
                </a:lnTo>
                <a:lnTo>
                  <a:pt x="3810" y="823"/>
                </a:lnTo>
                <a:lnTo>
                  <a:pt x="3842" y="750"/>
                </a:lnTo>
                <a:lnTo>
                  <a:pt x="3870" y="673"/>
                </a:lnTo>
                <a:lnTo>
                  <a:pt x="4040" y="144"/>
                </a:lnTo>
                <a:lnTo>
                  <a:pt x="4004" y="99"/>
                </a:lnTo>
                <a:lnTo>
                  <a:pt x="3963" y="52"/>
                </a:lnTo>
                <a:lnTo>
                  <a:pt x="4270" y="52"/>
                </a:lnTo>
                <a:lnTo>
                  <a:pt x="4310" y="139"/>
                </a:lnTo>
                <a:lnTo>
                  <a:pt x="4351" y="222"/>
                </a:lnTo>
                <a:lnTo>
                  <a:pt x="4513" y="518"/>
                </a:lnTo>
                <a:lnTo>
                  <a:pt x="4683" y="154"/>
                </a:lnTo>
                <a:lnTo>
                  <a:pt x="4651" y="95"/>
                </a:lnTo>
                <a:lnTo>
                  <a:pt x="4624" y="52"/>
                </a:lnTo>
                <a:lnTo>
                  <a:pt x="4934" y="52"/>
                </a:lnTo>
                <a:lnTo>
                  <a:pt x="4947" y="113"/>
                </a:lnTo>
                <a:lnTo>
                  <a:pt x="4962" y="167"/>
                </a:lnTo>
                <a:lnTo>
                  <a:pt x="4994" y="263"/>
                </a:lnTo>
                <a:lnTo>
                  <a:pt x="5097" y="537"/>
                </a:lnTo>
                <a:lnTo>
                  <a:pt x="5126" y="614"/>
                </a:lnTo>
                <a:lnTo>
                  <a:pt x="5160" y="693"/>
                </a:lnTo>
                <a:lnTo>
                  <a:pt x="5178" y="732"/>
                </a:lnTo>
                <a:lnTo>
                  <a:pt x="5198" y="769"/>
                </a:lnTo>
                <a:lnTo>
                  <a:pt x="5219" y="804"/>
                </a:lnTo>
                <a:lnTo>
                  <a:pt x="5241" y="836"/>
                </a:lnTo>
                <a:lnTo>
                  <a:pt x="4917" y="836"/>
                </a:lnTo>
                <a:close/>
                <a:moveTo>
                  <a:pt x="5273" y="243"/>
                </a:moveTo>
                <a:lnTo>
                  <a:pt x="5273" y="192"/>
                </a:lnTo>
                <a:lnTo>
                  <a:pt x="5270" y="150"/>
                </a:lnTo>
                <a:lnTo>
                  <a:pt x="5266" y="117"/>
                </a:lnTo>
                <a:lnTo>
                  <a:pt x="5260" y="92"/>
                </a:lnTo>
                <a:lnTo>
                  <a:pt x="5254" y="74"/>
                </a:lnTo>
                <a:lnTo>
                  <a:pt x="5250" y="61"/>
                </a:lnTo>
                <a:lnTo>
                  <a:pt x="5244" y="52"/>
                </a:lnTo>
                <a:lnTo>
                  <a:pt x="5559" y="52"/>
                </a:lnTo>
                <a:lnTo>
                  <a:pt x="5555" y="61"/>
                </a:lnTo>
                <a:lnTo>
                  <a:pt x="5550" y="74"/>
                </a:lnTo>
                <a:lnTo>
                  <a:pt x="5545" y="92"/>
                </a:lnTo>
                <a:lnTo>
                  <a:pt x="5536" y="150"/>
                </a:lnTo>
                <a:lnTo>
                  <a:pt x="5532" y="192"/>
                </a:lnTo>
                <a:lnTo>
                  <a:pt x="5531" y="243"/>
                </a:lnTo>
                <a:lnTo>
                  <a:pt x="5532" y="470"/>
                </a:lnTo>
                <a:lnTo>
                  <a:pt x="5534" y="525"/>
                </a:lnTo>
                <a:lnTo>
                  <a:pt x="5542" y="581"/>
                </a:lnTo>
                <a:lnTo>
                  <a:pt x="5549" y="607"/>
                </a:lnTo>
                <a:lnTo>
                  <a:pt x="5558" y="633"/>
                </a:lnTo>
                <a:lnTo>
                  <a:pt x="5570" y="657"/>
                </a:lnTo>
                <a:lnTo>
                  <a:pt x="5583" y="680"/>
                </a:lnTo>
                <a:lnTo>
                  <a:pt x="5600" y="701"/>
                </a:lnTo>
                <a:lnTo>
                  <a:pt x="5619" y="720"/>
                </a:lnTo>
                <a:lnTo>
                  <a:pt x="5642" y="737"/>
                </a:lnTo>
                <a:lnTo>
                  <a:pt x="5668" y="751"/>
                </a:lnTo>
                <a:lnTo>
                  <a:pt x="5698" y="764"/>
                </a:lnTo>
                <a:lnTo>
                  <a:pt x="5732" y="771"/>
                </a:lnTo>
                <a:lnTo>
                  <a:pt x="5769" y="777"/>
                </a:lnTo>
                <a:lnTo>
                  <a:pt x="5810" y="779"/>
                </a:lnTo>
                <a:lnTo>
                  <a:pt x="5858" y="777"/>
                </a:lnTo>
                <a:lnTo>
                  <a:pt x="5901" y="770"/>
                </a:lnTo>
                <a:lnTo>
                  <a:pt x="5921" y="767"/>
                </a:lnTo>
                <a:lnTo>
                  <a:pt x="5940" y="761"/>
                </a:lnTo>
                <a:lnTo>
                  <a:pt x="5958" y="754"/>
                </a:lnTo>
                <a:lnTo>
                  <a:pt x="5975" y="748"/>
                </a:lnTo>
                <a:lnTo>
                  <a:pt x="5992" y="740"/>
                </a:lnTo>
                <a:lnTo>
                  <a:pt x="6007" y="732"/>
                </a:lnTo>
                <a:lnTo>
                  <a:pt x="6037" y="711"/>
                </a:lnTo>
                <a:lnTo>
                  <a:pt x="6062" y="689"/>
                </a:lnTo>
                <a:lnTo>
                  <a:pt x="6084" y="663"/>
                </a:lnTo>
                <a:lnTo>
                  <a:pt x="6104" y="634"/>
                </a:lnTo>
                <a:lnTo>
                  <a:pt x="6119" y="604"/>
                </a:lnTo>
                <a:lnTo>
                  <a:pt x="6133" y="571"/>
                </a:lnTo>
                <a:lnTo>
                  <a:pt x="6143" y="535"/>
                </a:lnTo>
                <a:lnTo>
                  <a:pt x="6152" y="499"/>
                </a:lnTo>
                <a:lnTo>
                  <a:pt x="6158" y="461"/>
                </a:lnTo>
                <a:lnTo>
                  <a:pt x="6161" y="421"/>
                </a:lnTo>
                <a:lnTo>
                  <a:pt x="6163" y="379"/>
                </a:lnTo>
                <a:lnTo>
                  <a:pt x="6163" y="334"/>
                </a:lnTo>
                <a:lnTo>
                  <a:pt x="6164" y="242"/>
                </a:lnTo>
                <a:lnTo>
                  <a:pt x="6163" y="189"/>
                </a:lnTo>
                <a:lnTo>
                  <a:pt x="6159" y="147"/>
                </a:lnTo>
                <a:lnTo>
                  <a:pt x="6148" y="90"/>
                </a:lnTo>
                <a:lnTo>
                  <a:pt x="6138" y="60"/>
                </a:lnTo>
                <a:lnTo>
                  <a:pt x="6133" y="52"/>
                </a:lnTo>
                <a:lnTo>
                  <a:pt x="6271" y="52"/>
                </a:lnTo>
                <a:lnTo>
                  <a:pt x="6268" y="58"/>
                </a:lnTo>
                <a:lnTo>
                  <a:pt x="6259" y="78"/>
                </a:lnTo>
                <a:lnTo>
                  <a:pt x="6250" y="119"/>
                </a:lnTo>
                <a:lnTo>
                  <a:pt x="6245" y="149"/>
                </a:lnTo>
                <a:lnTo>
                  <a:pt x="6242" y="184"/>
                </a:lnTo>
                <a:lnTo>
                  <a:pt x="6242" y="243"/>
                </a:lnTo>
                <a:lnTo>
                  <a:pt x="6243" y="393"/>
                </a:lnTo>
                <a:lnTo>
                  <a:pt x="6242" y="434"/>
                </a:lnTo>
                <a:lnTo>
                  <a:pt x="6238" y="475"/>
                </a:lnTo>
                <a:lnTo>
                  <a:pt x="6232" y="517"/>
                </a:lnTo>
                <a:lnTo>
                  <a:pt x="6221" y="557"/>
                </a:lnTo>
                <a:lnTo>
                  <a:pt x="6209" y="597"/>
                </a:lnTo>
                <a:lnTo>
                  <a:pt x="6192" y="635"/>
                </a:lnTo>
                <a:lnTo>
                  <a:pt x="6183" y="653"/>
                </a:lnTo>
                <a:lnTo>
                  <a:pt x="6172" y="672"/>
                </a:lnTo>
                <a:lnTo>
                  <a:pt x="6148" y="706"/>
                </a:lnTo>
                <a:lnTo>
                  <a:pt x="6118" y="736"/>
                </a:lnTo>
                <a:lnTo>
                  <a:pt x="6085" y="766"/>
                </a:lnTo>
                <a:lnTo>
                  <a:pt x="6067" y="778"/>
                </a:lnTo>
                <a:lnTo>
                  <a:pt x="6047" y="791"/>
                </a:lnTo>
                <a:lnTo>
                  <a:pt x="6004" y="812"/>
                </a:lnTo>
                <a:lnTo>
                  <a:pt x="5981" y="821"/>
                </a:lnTo>
                <a:lnTo>
                  <a:pt x="5956" y="829"/>
                </a:lnTo>
                <a:lnTo>
                  <a:pt x="5902" y="842"/>
                </a:lnTo>
                <a:lnTo>
                  <a:pt x="5843" y="850"/>
                </a:lnTo>
                <a:lnTo>
                  <a:pt x="5810" y="852"/>
                </a:lnTo>
                <a:lnTo>
                  <a:pt x="5777" y="853"/>
                </a:lnTo>
                <a:lnTo>
                  <a:pt x="5712" y="851"/>
                </a:lnTo>
                <a:lnTo>
                  <a:pt x="5652" y="846"/>
                </a:lnTo>
                <a:lnTo>
                  <a:pt x="5597" y="837"/>
                </a:lnTo>
                <a:lnTo>
                  <a:pt x="5546" y="826"/>
                </a:lnTo>
                <a:lnTo>
                  <a:pt x="5499" y="810"/>
                </a:lnTo>
                <a:lnTo>
                  <a:pt x="5457" y="792"/>
                </a:lnTo>
                <a:lnTo>
                  <a:pt x="5419" y="770"/>
                </a:lnTo>
                <a:lnTo>
                  <a:pt x="5386" y="745"/>
                </a:lnTo>
                <a:lnTo>
                  <a:pt x="5356" y="717"/>
                </a:lnTo>
                <a:lnTo>
                  <a:pt x="5332" y="685"/>
                </a:lnTo>
                <a:lnTo>
                  <a:pt x="5311" y="651"/>
                </a:lnTo>
                <a:lnTo>
                  <a:pt x="5295" y="614"/>
                </a:lnTo>
                <a:lnTo>
                  <a:pt x="5283" y="574"/>
                </a:lnTo>
                <a:lnTo>
                  <a:pt x="5277" y="552"/>
                </a:lnTo>
                <a:lnTo>
                  <a:pt x="5274" y="531"/>
                </a:lnTo>
                <a:lnTo>
                  <a:pt x="5269" y="484"/>
                </a:lnTo>
                <a:lnTo>
                  <a:pt x="5269" y="436"/>
                </a:lnTo>
                <a:lnTo>
                  <a:pt x="5273" y="243"/>
                </a:lnTo>
                <a:close/>
                <a:moveTo>
                  <a:pt x="7484" y="836"/>
                </a:moveTo>
                <a:lnTo>
                  <a:pt x="7336" y="836"/>
                </a:lnTo>
                <a:lnTo>
                  <a:pt x="7162" y="836"/>
                </a:lnTo>
                <a:lnTo>
                  <a:pt x="6838" y="515"/>
                </a:lnTo>
                <a:lnTo>
                  <a:pt x="6523" y="203"/>
                </a:lnTo>
                <a:lnTo>
                  <a:pt x="6522" y="243"/>
                </a:lnTo>
                <a:lnTo>
                  <a:pt x="6522" y="647"/>
                </a:lnTo>
                <a:lnTo>
                  <a:pt x="6524" y="699"/>
                </a:lnTo>
                <a:lnTo>
                  <a:pt x="6528" y="741"/>
                </a:lnTo>
                <a:lnTo>
                  <a:pt x="6533" y="774"/>
                </a:lnTo>
                <a:lnTo>
                  <a:pt x="6539" y="799"/>
                </a:lnTo>
                <a:lnTo>
                  <a:pt x="6550" y="828"/>
                </a:lnTo>
                <a:lnTo>
                  <a:pt x="6556" y="836"/>
                </a:lnTo>
                <a:lnTo>
                  <a:pt x="6407" y="836"/>
                </a:lnTo>
                <a:lnTo>
                  <a:pt x="6412" y="828"/>
                </a:lnTo>
                <a:lnTo>
                  <a:pt x="6424" y="799"/>
                </a:lnTo>
                <a:lnTo>
                  <a:pt x="6430" y="774"/>
                </a:lnTo>
                <a:lnTo>
                  <a:pt x="6436" y="741"/>
                </a:lnTo>
                <a:lnTo>
                  <a:pt x="6438" y="722"/>
                </a:lnTo>
                <a:lnTo>
                  <a:pt x="6439" y="699"/>
                </a:lnTo>
                <a:lnTo>
                  <a:pt x="6440" y="647"/>
                </a:lnTo>
                <a:lnTo>
                  <a:pt x="6444" y="242"/>
                </a:lnTo>
                <a:lnTo>
                  <a:pt x="6441" y="171"/>
                </a:lnTo>
                <a:lnTo>
                  <a:pt x="6435" y="120"/>
                </a:lnTo>
                <a:lnTo>
                  <a:pt x="6393" y="82"/>
                </a:lnTo>
                <a:lnTo>
                  <a:pt x="6357" y="52"/>
                </a:lnTo>
                <a:lnTo>
                  <a:pt x="6704" y="52"/>
                </a:lnTo>
                <a:lnTo>
                  <a:pt x="7369" y="689"/>
                </a:lnTo>
                <a:lnTo>
                  <a:pt x="7370" y="647"/>
                </a:lnTo>
                <a:lnTo>
                  <a:pt x="7373" y="242"/>
                </a:lnTo>
                <a:lnTo>
                  <a:pt x="7371" y="189"/>
                </a:lnTo>
                <a:lnTo>
                  <a:pt x="7368" y="147"/>
                </a:lnTo>
                <a:lnTo>
                  <a:pt x="7362" y="113"/>
                </a:lnTo>
                <a:lnTo>
                  <a:pt x="7356" y="90"/>
                </a:lnTo>
                <a:lnTo>
                  <a:pt x="7345" y="60"/>
                </a:lnTo>
                <a:lnTo>
                  <a:pt x="7339" y="52"/>
                </a:lnTo>
                <a:lnTo>
                  <a:pt x="7484" y="52"/>
                </a:lnTo>
                <a:lnTo>
                  <a:pt x="7480" y="60"/>
                </a:lnTo>
                <a:lnTo>
                  <a:pt x="7468" y="90"/>
                </a:lnTo>
                <a:lnTo>
                  <a:pt x="7462" y="115"/>
                </a:lnTo>
                <a:lnTo>
                  <a:pt x="7456" y="147"/>
                </a:lnTo>
                <a:lnTo>
                  <a:pt x="7455" y="168"/>
                </a:lnTo>
                <a:lnTo>
                  <a:pt x="7453" y="189"/>
                </a:lnTo>
                <a:lnTo>
                  <a:pt x="7451" y="243"/>
                </a:lnTo>
                <a:lnTo>
                  <a:pt x="7451" y="647"/>
                </a:lnTo>
                <a:lnTo>
                  <a:pt x="7453" y="689"/>
                </a:lnTo>
                <a:lnTo>
                  <a:pt x="7455" y="725"/>
                </a:lnTo>
                <a:lnTo>
                  <a:pt x="7458" y="754"/>
                </a:lnTo>
                <a:lnTo>
                  <a:pt x="7463" y="779"/>
                </a:lnTo>
                <a:lnTo>
                  <a:pt x="7523" y="836"/>
                </a:lnTo>
                <a:lnTo>
                  <a:pt x="7484" y="836"/>
                </a:lnTo>
                <a:close/>
                <a:moveTo>
                  <a:pt x="0" y="964"/>
                </a:moveTo>
                <a:lnTo>
                  <a:pt x="491" y="964"/>
                </a:lnTo>
                <a:lnTo>
                  <a:pt x="983" y="964"/>
                </a:lnTo>
                <a:lnTo>
                  <a:pt x="1032" y="1249"/>
                </a:lnTo>
                <a:lnTo>
                  <a:pt x="991" y="1254"/>
                </a:lnTo>
                <a:lnTo>
                  <a:pt x="962" y="1211"/>
                </a:lnTo>
                <a:lnTo>
                  <a:pt x="934" y="1173"/>
                </a:lnTo>
                <a:lnTo>
                  <a:pt x="905" y="1140"/>
                </a:lnTo>
                <a:lnTo>
                  <a:pt x="875" y="1113"/>
                </a:lnTo>
                <a:lnTo>
                  <a:pt x="843" y="1089"/>
                </a:lnTo>
                <a:lnTo>
                  <a:pt x="809" y="1070"/>
                </a:lnTo>
                <a:lnTo>
                  <a:pt x="774" y="1054"/>
                </a:lnTo>
                <a:lnTo>
                  <a:pt x="736" y="1042"/>
                </a:lnTo>
                <a:lnTo>
                  <a:pt x="695" y="1032"/>
                </a:lnTo>
                <a:lnTo>
                  <a:pt x="650" y="1026"/>
                </a:lnTo>
                <a:lnTo>
                  <a:pt x="602" y="1021"/>
                </a:lnTo>
                <a:lnTo>
                  <a:pt x="549" y="1018"/>
                </a:lnTo>
                <a:lnTo>
                  <a:pt x="429" y="1015"/>
                </a:lnTo>
                <a:lnTo>
                  <a:pt x="288" y="1015"/>
                </a:lnTo>
                <a:lnTo>
                  <a:pt x="280" y="1071"/>
                </a:lnTo>
                <a:lnTo>
                  <a:pt x="278" y="1110"/>
                </a:lnTo>
                <a:lnTo>
                  <a:pt x="277" y="1155"/>
                </a:lnTo>
                <a:lnTo>
                  <a:pt x="277" y="1354"/>
                </a:lnTo>
                <a:lnTo>
                  <a:pt x="942" y="1354"/>
                </a:lnTo>
                <a:lnTo>
                  <a:pt x="942" y="1405"/>
                </a:lnTo>
                <a:lnTo>
                  <a:pt x="277" y="1405"/>
                </a:lnTo>
                <a:lnTo>
                  <a:pt x="277" y="1559"/>
                </a:lnTo>
                <a:lnTo>
                  <a:pt x="278" y="1611"/>
                </a:lnTo>
                <a:lnTo>
                  <a:pt x="281" y="1653"/>
                </a:lnTo>
                <a:lnTo>
                  <a:pt x="291" y="1711"/>
                </a:lnTo>
                <a:lnTo>
                  <a:pt x="302" y="1740"/>
                </a:lnTo>
                <a:lnTo>
                  <a:pt x="307" y="1748"/>
                </a:lnTo>
                <a:lnTo>
                  <a:pt x="0" y="1748"/>
                </a:lnTo>
                <a:lnTo>
                  <a:pt x="5" y="1740"/>
                </a:lnTo>
                <a:lnTo>
                  <a:pt x="14" y="1711"/>
                </a:lnTo>
                <a:lnTo>
                  <a:pt x="18" y="1686"/>
                </a:lnTo>
                <a:lnTo>
                  <a:pt x="23" y="1653"/>
                </a:lnTo>
                <a:lnTo>
                  <a:pt x="26" y="1611"/>
                </a:lnTo>
                <a:lnTo>
                  <a:pt x="27" y="1559"/>
                </a:lnTo>
                <a:lnTo>
                  <a:pt x="31" y="1154"/>
                </a:lnTo>
                <a:lnTo>
                  <a:pt x="28" y="1102"/>
                </a:lnTo>
                <a:lnTo>
                  <a:pt x="25" y="1060"/>
                </a:lnTo>
                <a:lnTo>
                  <a:pt x="20" y="1027"/>
                </a:lnTo>
                <a:lnTo>
                  <a:pt x="15" y="1002"/>
                </a:lnTo>
                <a:lnTo>
                  <a:pt x="5" y="972"/>
                </a:lnTo>
                <a:lnTo>
                  <a:pt x="0" y="964"/>
                </a:lnTo>
                <a:close/>
                <a:moveTo>
                  <a:pt x="1788" y="927"/>
                </a:moveTo>
                <a:lnTo>
                  <a:pt x="1850" y="928"/>
                </a:lnTo>
                <a:lnTo>
                  <a:pt x="1910" y="934"/>
                </a:lnTo>
                <a:lnTo>
                  <a:pt x="1968" y="942"/>
                </a:lnTo>
                <a:lnTo>
                  <a:pt x="2022" y="954"/>
                </a:lnTo>
                <a:lnTo>
                  <a:pt x="2073" y="969"/>
                </a:lnTo>
                <a:lnTo>
                  <a:pt x="2122" y="987"/>
                </a:lnTo>
                <a:lnTo>
                  <a:pt x="2166" y="1007"/>
                </a:lnTo>
                <a:lnTo>
                  <a:pt x="2207" y="1031"/>
                </a:lnTo>
                <a:lnTo>
                  <a:pt x="2243" y="1059"/>
                </a:lnTo>
                <a:lnTo>
                  <a:pt x="2276" y="1087"/>
                </a:lnTo>
                <a:lnTo>
                  <a:pt x="2305" y="1119"/>
                </a:lnTo>
                <a:lnTo>
                  <a:pt x="2329" y="1153"/>
                </a:lnTo>
                <a:lnTo>
                  <a:pt x="2347" y="1190"/>
                </a:lnTo>
                <a:lnTo>
                  <a:pt x="2355" y="1208"/>
                </a:lnTo>
                <a:lnTo>
                  <a:pt x="2360" y="1229"/>
                </a:lnTo>
                <a:lnTo>
                  <a:pt x="2366" y="1249"/>
                </a:lnTo>
                <a:lnTo>
                  <a:pt x="2369" y="1270"/>
                </a:lnTo>
                <a:lnTo>
                  <a:pt x="2372" y="1291"/>
                </a:lnTo>
                <a:lnTo>
                  <a:pt x="2372" y="1313"/>
                </a:lnTo>
                <a:lnTo>
                  <a:pt x="2372" y="1339"/>
                </a:lnTo>
                <a:lnTo>
                  <a:pt x="2368" y="1365"/>
                </a:lnTo>
                <a:lnTo>
                  <a:pt x="2364" y="1390"/>
                </a:lnTo>
                <a:lnTo>
                  <a:pt x="2358" y="1414"/>
                </a:lnTo>
                <a:lnTo>
                  <a:pt x="2350" y="1437"/>
                </a:lnTo>
                <a:lnTo>
                  <a:pt x="2341" y="1460"/>
                </a:lnTo>
                <a:lnTo>
                  <a:pt x="2318" y="1504"/>
                </a:lnTo>
                <a:lnTo>
                  <a:pt x="2305" y="1526"/>
                </a:lnTo>
                <a:lnTo>
                  <a:pt x="2290" y="1545"/>
                </a:lnTo>
                <a:lnTo>
                  <a:pt x="2274" y="1566"/>
                </a:lnTo>
                <a:lnTo>
                  <a:pt x="2256" y="1584"/>
                </a:lnTo>
                <a:lnTo>
                  <a:pt x="2217" y="1619"/>
                </a:lnTo>
                <a:lnTo>
                  <a:pt x="2175" y="1652"/>
                </a:lnTo>
                <a:lnTo>
                  <a:pt x="2129" y="1680"/>
                </a:lnTo>
                <a:lnTo>
                  <a:pt x="2079" y="1706"/>
                </a:lnTo>
                <a:lnTo>
                  <a:pt x="2026" y="1728"/>
                </a:lnTo>
                <a:lnTo>
                  <a:pt x="1970" y="1746"/>
                </a:lnTo>
                <a:lnTo>
                  <a:pt x="1914" y="1760"/>
                </a:lnTo>
                <a:lnTo>
                  <a:pt x="1854" y="1771"/>
                </a:lnTo>
                <a:lnTo>
                  <a:pt x="1793" y="1777"/>
                </a:lnTo>
                <a:lnTo>
                  <a:pt x="1732" y="1779"/>
                </a:lnTo>
                <a:lnTo>
                  <a:pt x="1669" y="1777"/>
                </a:lnTo>
                <a:lnTo>
                  <a:pt x="1609" y="1771"/>
                </a:lnTo>
                <a:lnTo>
                  <a:pt x="1551" y="1762"/>
                </a:lnTo>
                <a:lnTo>
                  <a:pt x="1494" y="1750"/>
                </a:lnTo>
                <a:lnTo>
                  <a:pt x="1442" y="1732"/>
                </a:lnTo>
                <a:lnTo>
                  <a:pt x="1392" y="1713"/>
                </a:lnTo>
                <a:lnTo>
                  <a:pt x="1346" y="1691"/>
                </a:lnTo>
                <a:lnTo>
                  <a:pt x="1304" y="1666"/>
                </a:lnTo>
                <a:lnTo>
                  <a:pt x="1265" y="1637"/>
                </a:lnTo>
                <a:lnTo>
                  <a:pt x="1231" y="1607"/>
                </a:lnTo>
                <a:lnTo>
                  <a:pt x="1201" y="1574"/>
                </a:lnTo>
                <a:lnTo>
                  <a:pt x="1176" y="1537"/>
                </a:lnTo>
                <a:lnTo>
                  <a:pt x="1156" y="1500"/>
                </a:lnTo>
                <a:lnTo>
                  <a:pt x="1142" y="1460"/>
                </a:lnTo>
                <a:lnTo>
                  <a:pt x="1133" y="1418"/>
                </a:lnTo>
                <a:lnTo>
                  <a:pt x="1130" y="1398"/>
                </a:lnTo>
                <a:lnTo>
                  <a:pt x="1130" y="1375"/>
                </a:lnTo>
                <a:lnTo>
                  <a:pt x="1130" y="1348"/>
                </a:lnTo>
                <a:lnTo>
                  <a:pt x="1134" y="1322"/>
                </a:lnTo>
                <a:lnTo>
                  <a:pt x="1139" y="1296"/>
                </a:lnTo>
                <a:lnTo>
                  <a:pt x="1146" y="1271"/>
                </a:lnTo>
                <a:lnTo>
                  <a:pt x="1155" y="1246"/>
                </a:lnTo>
                <a:lnTo>
                  <a:pt x="1165" y="1222"/>
                </a:lnTo>
                <a:lnTo>
                  <a:pt x="1193" y="1178"/>
                </a:lnTo>
                <a:lnTo>
                  <a:pt x="1075" y="964"/>
                </a:lnTo>
                <a:lnTo>
                  <a:pt x="1215" y="964"/>
                </a:lnTo>
                <a:lnTo>
                  <a:pt x="1280" y="1085"/>
                </a:lnTo>
                <a:lnTo>
                  <a:pt x="1307" y="1064"/>
                </a:lnTo>
                <a:lnTo>
                  <a:pt x="1337" y="1045"/>
                </a:lnTo>
                <a:lnTo>
                  <a:pt x="1286" y="963"/>
                </a:lnTo>
                <a:lnTo>
                  <a:pt x="1425" y="963"/>
                </a:lnTo>
                <a:lnTo>
                  <a:pt x="1433" y="995"/>
                </a:lnTo>
                <a:lnTo>
                  <a:pt x="1474" y="979"/>
                </a:lnTo>
                <a:lnTo>
                  <a:pt x="1516" y="965"/>
                </a:lnTo>
                <a:lnTo>
                  <a:pt x="1560" y="954"/>
                </a:lnTo>
                <a:lnTo>
                  <a:pt x="1604" y="944"/>
                </a:lnTo>
                <a:lnTo>
                  <a:pt x="1649" y="936"/>
                </a:lnTo>
                <a:lnTo>
                  <a:pt x="1695" y="931"/>
                </a:lnTo>
                <a:lnTo>
                  <a:pt x="1741" y="928"/>
                </a:lnTo>
                <a:lnTo>
                  <a:pt x="1788" y="927"/>
                </a:lnTo>
                <a:close/>
                <a:moveTo>
                  <a:pt x="1843" y="1697"/>
                </a:moveTo>
                <a:lnTo>
                  <a:pt x="1880" y="1696"/>
                </a:lnTo>
                <a:lnTo>
                  <a:pt x="1912" y="1692"/>
                </a:lnTo>
                <a:lnTo>
                  <a:pt x="1943" y="1684"/>
                </a:lnTo>
                <a:lnTo>
                  <a:pt x="1970" y="1675"/>
                </a:lnTo>
                <a:lnTo>
                  <a:pt x="1996" y="1662"/>
                </a:lnTo>
                <a:lnTo>
                  <a:pt x="2019" y="1647"/>
                </a:lnTo>
                <a:lnTo>
                  <a:pt x="2039" y="1632"/>
                </a:lnTo>
                <a:lnTo>
                  <a:pt x="2058" y="1613"/>
                </a:lnTo>
                <a:lnTo>
                  <a:pt x="2072" y="1594"/>
                </a:lnTo>
                <a:lnTo>
                  <a:pt x="2086" y="1573"/>
                </a:lnTo>
                <a:lnTo>
                  <a:pt x="2097" y="1551"/>
                </a:lnTo>
                <a:lnTo>
                  <a:pt x="2106" y="1527"/>
                </a:lnTo>
                <a:lnTo>
                  <a:pt x="2113" y="1503"/>
                </a:lnTo>
                <a:lnTo>
                  <a:pt x="2119" y="1479"/>
                </a:lnTo>
                <a:lnTo>
                  <a:pt x="2121" y="1455"/>
                </a:lnTo>
                <a:lnTo>
                  <a:pt x="2122" y="1430"/>
                </a:lnTo>
                <a:lnTo>
                  <a:pt x="2119" y="1382"/>
                </a:lnTo>
                <a:lnTo>
                  <a:pt x="2115" y="1359"/>
                </a:lnTo>
                <a:lnTo>
                  <a:pt x="2111" y="1338"/>
                </a:lnTo>
                <a:lnTo>
                  <a:pt x="2097" y="1295"/>
                </a:lnTo>
                <a:lnTo>
                  <a:pt x="2078" y="1255"/>
                </a:lnTo>
                <a:lnTo>
                  <a:pt x="2055" y="1216"/>
                </a:lnTo>
                <a:lnTo>
                  <a:pt x="2043" y="1199"/>
                </a:lnTo>
                <a:lnTo>
                  <a:pt x="2029" y="1182"/>
                </a:lnTo>
                <a:lnTo>
                  <a:pt x="2014" y="1165"/>
                </a:lnTo>
                <a:lnTo>
                  <a:pt x="1999" y="1149"/>
                </a:lnTo>
                <a:lnTo>
                  <a:pt x="1966" y="1120"/>
                </a:lnTo>
                <a:lnTo>
                  <a:pt x="1929" y="1094"/>
                </a:lnTo>
                <a:lnTo>
                  <a:pt x="1891" y="1071"/>
                </a:lnTo>
                <a:lnTo>
                  <a:pt x="1851" y="1051"/>
                </a:lnTo>
                <a:lnTo>
                  <a:pt x="1810" y="1035"/>
                </a:lnTo>
                <a:lnTo>
                  <a:pt x="1768" y="1021"/>
                </a:lnTo>
                <a:lnTo>
                  <a:pt x="1727" y="1012"/>
                </a:lnTo>
                <a:lnTo>
                  <a:pt x="1683" y="1006"/>
                </a:lnTo>
                <a:lnTo>
                  <a:pt x="1642" y="1004"/>
                </a:lnTo>
                <a:lnTo>
                  <a:pt x="1605" y="1005"/>
                </a:lnTo>
                <a:lnTo>
                  <a:pt x="1571" y="1010"/>
                </a:lnTo>
                <a:lnTo>
                  <a:pt x="1539" y="1017"/>
                </a:lnTo>
                <a:lnTo>
                  <a:pt x="1511" y="1026"/>
                </a:lnTo>
                <a:lnTo>
                  <a:pt x="1486" y="1037"/>
                </a:lnTo>
                <a:lnTo>
                  <a:pt x="1464" y="1051"/>
                </a:lnTo>
                <a:lnTo>
                  <a:pt x="1443" y="1066"/>
                </a:lnTo>
                <a:lnTo>
                  <a:pt x="1425" y="1083"/>
                </a:lnTo>
                <a:lnTo>
                  <a:pt x="1410" y="1103"/>
                </a:lnTo>
                <a:lnTo>
                  <a:pt x="1398" y="1124"/>
                </a:lnTo>
                <a:lnTo>
                  <a:pt x="1386" y="1146"/>
                </a:lnTo>
                <a:lnTo>
                  <a:pt x="1379" y="1170"/>
                </a:lnTo>
                <a:lnTo>
                  <a:pt x="1372" y="1194"/>
                </a:lnTo>
                <a:lnTo>
                  <a:pt x="1367" y="1219"/>
                </a:lnTo>
                <a:lnTo>
                  <a:pt x="1364" y="1272"/>
                </a:lnTo>
                <a:lnTo>
                  <a:pt x="1365" y="1301"/>
                </a:lnTo>
                <a:lnTo>
                  <a:pt x="1369" y="1333"/>
                </a:lnTo>
                <a:lnTo>
                  <a:pt x="1377" y="1367"/>
                </a:lnTo>
                <a:lnTo>
                  <a:pt x="1389" y="1401"/>
                </a:lnTo>
                <a:lnTo>
                  <a:pt x="1403" y="1436"/>
                </a:lnTo>
                <a:lnTo>
                  <a:pt x="1422" y="1473"/>
                </a:lnTo>
                <a:lnTo>
                  <a:pt x="1444" y="1507"/>
                </a:lnTo>
                <a:lnTo>
                  <a:pt x="1470" y="1541"/>
                </a:lnTo>
                <a:lnTo>
                  <a:pt x="1485" y="1557"/>
                </a:lnTo>
                <a:lnTo>
                  <a:pt x="1501" y="1573"/>
                </a:lnTo>
                <a:lnTo>
                  <a:pt x="1536" y="1602"/>
                </a:lnTo>
                <a:lnTo>
                  <a:pt x="1555" y="1616"/>
                </a:lnTo>
                <a:lnTo>
                  <a:pt x="1576" y="1629"/>
                </a:lnTo>
                <a:lnTo>
                  <a:pt x="1619" y="1652"/>
                </a:lnTo>
                <a:lnTo>
                  <a:pt x="1668" y="1671"/>
                </a:lnTo>
                <a:lnTo>
                  <a:pt x="1721" y="1685"/>
                </a:lnTo>
                <a:lnTo>
                  <a:pt x="1780" y="1694"/>
                </a:lnTo>
                <a:lnTo>
                  <a:pt x="1843" y="1697"/>
                </a:lnTo>
                <a:close/>
                <a:moveTo>
                  <a:pt x="3503" y="1173"/>
                </a:moveTo>
                <a:lnTo>
                  <a:pt x="3502" y="1195"/>
                </a:lnTo>
                <a:lnTo>
                  <a:pt x="3497" y="1216"/>
                </a:lnTo>
                <a:lnTo>
                  <a:pt x="3489" y="1238"/>
                </a:lnTo>
                <a:lnTo>
                  <a:pt x="3479" y="1258"/>
                </a:lnTo>
                <a:lnTo>
                  <a:pt x="3467" y="1278"/>
                </a:lnTo>
                <a:lnTo>
                  <a:pt x="3452" y="1297"/>
                </a:lnTo>
                <a:lnTo>
                  <a:pt x="3434" y="1314"/>
                </a:lnTo>
                <a:lnTo>
                  <a:pt x="3415" y="1331"/>
                </a:lnTo>
                <a:lnTo>
                  <a:pt x="3392" y="1347"/>
                </a:lnTo>
                <a:lnTo>
                  <a:pt x="3368" y="1361"/>
                </a:lnTo>
                <a:lnTo>
                  <a:pt x="3315" y="1388"/>
                </a:lnTo>
                <a:lnTo>
                  <a:pt x="3285" y="1399"/>
                </a:lnTo>
                <a:lnTo>
                  <a:pt x="3254" y="1408"/>
                </a:lnTo>
                <a:lnTo>
                  <a:pt x="3222" y="1417"/>
                </a:lnTo>
                <a:lnTo>
                  <a:pt x="3188" y="1424"/>
                </a:lnTo>
                <a:lnTo>
                  <a:pt x="3307" y="1526"/>
                </a:lnTo>
                <a:lnTo>
                  <a:pt x="3368" y="1577"/>
                </a:lnTo>
                <a:lnTo>
                  <a:pt x="3428" y="1624"/>
                </a:lnTo>
                <a:lnTo>
                  <a:pt x="3485" y="1666"/>
                </a:lnTo>
                <a:lnTo>
                  <a:pt x="3538" y="1698"/>
                </a:lnTo>
                <a:lnTo>
                  <a:pt x="3563" y="1711"/>
                </a:lnTo>
                <a:lnTo>
                  <a:pt x="3587" y="1721"/>
                </a:lnTo>
                <a:lnTo>
                  <a:pt x="3610" y="1728"/>
                </a:lnTo>
                <a:lnTo>
                  <a:pt x="3630" y="1730"/>
                </a:lnTo>
                <a:lnTo>
                  <a:pt x="3630" y="1748"/>
                </a:lnTo>
                <a:lnTo>
                  <a:pt x="3221" y="1748"/>
                </a:lnTo>
                <a:lnTo>
                  <a:pt x="3214" y="1731"/>
                </a:lnTo>
                <a:lnTo>
                  <a:pt x="3200" y="1713"/>
                </a:lnTo>
                <a:lnTo>
                  <a:pt x="3150" y="1656"/>
                </a:lnTo>
                <a:lnTo>
                  <a:pt x="3104" y="1608"/>
                </a:lnTo>
                <a:lnTo>
                  <a:pt x="3064" y="1568"/>
                </a:lnTo>
                <a:lnTo>
                  <a:pt x="3028" y="1535"/>
                </a:lnTo>
                <a:lnTo>
                  <a:pt x="2996" y="1508"/>
                </a:lnTo>
                <a:lnTo>
                  <a:pt x="2970" y="1487"/>
                </a:lnTo>
                <a:lnTo>
                  <a:pt x="2947" y="1472"/>
                </a:lnTo>
                <a:lnTo>
                  <a:pt x="2929" y="1459"/>
                </a:lnTo>
                <a:lnTo>
                  <a:pt x="2875" y="1431"/>
                </a:lnTo>
                <a:lnTo>
                  <a:pt x="2827" y="1410"/>
                </a:lnTo>
                <a:lnTo>
                  <a:pt x="2783" y="1397"/>
                </a:lnTo>
                <a:lnTo>
                  <a:pt x="2764" y="1393"/>
                </a:lnTo>
                <a:lnTo>
                  <a:pt x="2745" y="1391"/>
                </a:lnTo>
                <a:lnTo>
                  <a:pt x="2745" y="1559"/>
                </a:lnTo>
                <a:lnTo>
                  <a:pt x="2746" y="1611"/>
                </a:lnTo>
                <a:lnTo>
                  <a:pt x="2749" y="1653"/>
                </a:lnTo>
                <a:lnTo>
                  <a:pt x="2754" y="1686"/>
                </a:lnTo>
                <a:lnTo>
                  <a:pt x="2759" y="1711"/>
                </a:lnTo>
                <a:lnTo>
                  <a:pt x="2769" y="1740"/>
                </a:lnTo>
                <a:lnTo>
                  <a:pt x="2774" y="1748"/>
                </a:lnTo>
                <a:lnTo>
                  <a:pt x="2465" y="1748"/>
                </a:lnTo>
                <a:lnTo>
                  <a:pt x="2469" y="1740"/>
                </a:lnTo>
                <a:lnTo>
                  <a:pt x="2474" y="1729"/>
                </a:lnTo>
                <a:lnTo>
                  <a:pt x="2479" y="1711"/>
                </a:lnTo>
                <a:lnTo>
                  <a:pt x="2485" y="1686"/>
                </a:lnTo>
                <a:lnTo>
                  <a:pt x="2489" y="1653"/>
                </a:lnTo>
                <a:lnTo>
                  <a:pt x="2493" y="1611"/>
                </a:lnTo>
                <a:lnTo>
                  <a:pt x="2494" y="1559"/>
                </a:lnTo>
                <a:lnTo>
                  <a:pt x="2497" y="1154"/>
                </a:lnTo>
                <a:lnTo>
                  <a:pt x="2496" y="1095"/>
                </a:lnTo>
                <a:lnTo>
                  <a:pt x="2492" y="1048"/>
                </a:lnTo>
                <a:lnTo>
                  <a:pt x="2485" y="1013"/>
                </a:lnTo>
                <a:lnTo>
                  <a:pt x="2478" y="987"/>
                </a:lnTo>
                <a:lnTo>
                  <a:pt x="2470" y="970"/>
                </a:lnTo>
                <a:lnTo>
                  <a:pt x="2463" y="960"/>
                </a:lnTo>
                <a:lnTo>
                  <a:pt x="2457" y="953"/>
                </a:lnTo>
                <a:lnTo>
                  <a:pt x="2963" y="953"/>
                </a:lnTo>
                <a:lnTo>
                  <a:pt x="3043" y="954"/>
                </a:lnTo>
                <a:lnTo>
                  <a:pt x="3079" y="955"/>
                </a:lnTo>
                <a:lnTo>
                  <a:pt x="3114" y="958"/>
                </a:lnTo>
                <a:lnTo>
                  <a:pt x="3178" y="962"/>
                </a:lnTo>
                <a:lnTo>
                  <a:pt x="3234" y="968"/>
                </a:lnTo>
                <a:lnTo>
                  <a:pt x="3285" y="977"/>
                </a:lnTo>
                <a:lnTo>
                  <a:pt x="3328" y="987"/>
                </a:lnTo>
                <a:lnTo>
                  <a:pt x="3367" y="998"/>
                </a:lnTo>
                <a:lnTo>
                  <a:pt x="3400" y="1012"/>
                </a:lnTo>
                <a:lnTo>
                  <a:pt x="3427" y="1027"/>
                </a:lnTo>
                <a:lnTo>
                  <a:pt x="3438" y="1035"/>
                </a:lnTo>
                <a:lnTo>
                  <a:pt x="3449" y="1044"/>
                </a:lnTo>
                <a:lnTo>
                  <a:pt x="3467" y="1061"/>
                </a:lnTo>
                <a:lnTo>
                  <a:pt x="3481" y="1081"/>
                </a:lnTo>
                <a:lnTo>
                  <a:pt x="3492" y="1102"/>
                </a:lnTo>
                <a:lnTo>
                  <a:pt x="3498" y="1124"/>
                </a:lnTo>
                <a:lnTo>
                  <a:pt x="3502" y="1148"/>
                </a:lnTo>
                <a:lnTo>
                  <a:pt x="3503" y="1173"/>
                </a:lnTo>
                <a:close/>
                <a:moveTo>
                  <a:pt x="3004" y="1390"/>
                </a:moveTo>
                <a:lnTo>
                  <a:pt x="3050" y="1388"/>
                </a:lnTo>
                <a:lnTo>
                  <a:pt x="3094" y="1380"/>
                </a:lnTo>
                <a:lnTo>
                  <a:pt x="3136" y="1366"/>
                </a:lnTo>
                <a:lnTo>
                  <a:pt x="3173" y="1348"/>
                </a:lnTo>
                <a:lnTo>
                  <a:pt x="3190" y="1338"/>
                </a:lnTo>
                <a:lnTo>
                  <a:pt x="3205" y="1325"/>
                </a:lnTo>
                <a:lnTo>
                  <a:pt x="3218" y="1312"/>
                </a:lnTo>
                <a:lnTo>
                  <a:pt x="3230" y="1297"/>
                </a:lnTo>
                <a:lnTo>
                  <a:pt x="3239" y="1281"/>
                </a:lnTo>
                <a:lnTo>
                  <a:pt x="3246" y="1263"/>
                </a:lnTo>
                <a:lnTo>
                  <a:pt x="3250" y="1245"/>
                </a:lnTo>
                <a:lnTo>
                  <a:pt x="3251" y="1224"/>
                </a:lnTo>
                <a:lnTo>
                  <a:pt x="3249" y="1196"/>
                </a:lnTo>
                <a:lnTo>
                  <a:pt x="3244" y="1170"/>
                </a:lnTo>
                <a:lnTo>
                  <a:pt x="3235" y="1146"/>
                </a:lnTo>
                <a:lnTo>
                  <a:pt x="3224" y="1124"/>
                </a:lnTo>
                <a:lnTo>
                  <a:pt x="3209" y="1104"/>
                </a:lnTo>
                <a:lnTo>
                  <a:pt x="3191" y="1087"/>
                </a:lnTo>
                <a:lnTo>
                  <a:pt x="3182" y="1078"/>
                </a:lnTo>
                <a:lnTo>
                  <a:pt x="3172" y="1070"/>
                </a:lnTo>
                <a:lnTo>
                  <a:pt x="3149" y="1056"/>
                </a:lnTo>
                <a:lnTo>
                  <a:pt x="3125" y="1044"/>
                </a:lnTo>
                <a:lnTo>
                  <a:pt x="3098" y="1034"/>
                </a:lnTo>
                <a:lnTo>
                  <a:pt x="3070" y="1024"/>
                </a:lnTo>
                <a:lnTo>
                  <a:pt x="3040" y="1018"/>
                </a:lnTo>
                <a:lnTo>
                  <a:pt x="3009" y="1012"/>
                </a:lnTo>
                <a:lnTo>
                  <a:pt x="2976" y="1007"/>
                </a:lnTo>
                <a:lnTo>
                  <a:pt x="2908" y="1005"/>
                </a:lnTo>
                <a:lnTo>
                  <a:pt x="2857" y="1005"/>
                </a:lnTo>
                <a:lnTo>
                  <a:pt x="2816" y="1007"/>
                </a:lnTo>
                <a:lnTo>
                  <a:pt x="2754" y="1015"/>
                </a:lnTo>
                <a:lnTo>
                  <a:pt x="2747" y="1080"/>
                </a:lnTo>
                <a:lnTo>
                  <a:pt x="2745" y="1166"/>
                </a:lnTo>
                <a:lnTo>
                  <a:pt x="2745" y="1324"/>
                </a:lnTo>
                <a:lnTo>
                  <a:pt x="2791" y="1349"/>
                </a:lnTo>
                <a:lnTo>
                  <a:pt x="2818" y="1359"/>
                </a:lnTo>
                <a:lnTo>
                  <a:pt x="2849" y="1369"/>
                </a:lnTo>
                <a:lnTo>
                  <a:pt x="2882" y="1378"/>
                </a:lnTo>
                <a:lnTo>
                  <a:pt x="2918" y="1384"/>
                </a:lnTo>
                <a:lnTo>
                  <a:pt x="2959" y="1389"/>
                </a:lnTo>
                <a:lnTo>
                  <a:pt x="3004" y="1390"/>
                </a:lnTo>
                <a:close/>
                <a:moveTo>
                  <a:pt x="4387" y="1337"/>
                </a:moveTo>
                <a:lnTo>
                  <a:pt x="4438" y="1340"/>
                </a:lnTo>
                <a:lnTo>
                  <a:pt x="4485" y="1344"/>
                </a:lnTo>
                <a:lnTo>
                  <a:pt x="4528" y="1350"/>
                </a:lnTo>
                <a:lnTo>
                  <a:pt x="4565" y="1358"/>
                </a:lnTo>
                <a:lnTo>
                  <a:pt x="4600" y="1367"/>
                </a:lnTo>
                <a:lnTo>
                  <a:pt x="4630" y="1377"/>
                </a:lnTo>
                <a:lnTo>
                  <a:pt x="4657" y="1388"/>
                </a:lnTo>
                <a:lnTo>
                  <a:pt x="4680" y="1400"/>
                </a:lnTo>
                <a:lnTo>
                  <a:pt x="4700" y="1414"/>
                </a:lnTo>
                <a:lnTo>
                  <a:pt x="4716" y="1427"/>
                </a:lnTo>
                <a:lnTo>
                  <a:pt x="4730" y="1442"/>
                </a:lnTo>
                <a:lnTo>
                  <a:pt x="4740" y="1457"/>
                </a:lnTo>
                <a:lnTo>
                  <a:pt x="4753" y="1489"/>
                </a:lnTo>
                <a:lnTo>
                  <a:pt x="4757" y="1506"/>
                </a:lnTo>
                <a:lnTo>
                  <a:pt x="4758" y="1523"/>
                </a:lnTo>
                <a:lnTo>
                  <a:pt x="4756" y="1546"/>
                </a:lnTo>
                <a:lnTo>
                  <a:pt x="4748" y="1570"/>
                </a:lnTo>
                <a:lnTo>
                  <a:pt x="4736" y="1593"/>
                </a:lnTo>
                <a:lnTo>
                  <a:pt x="4721" y="1614"/>
                </a:lnTo>
                <a:lnTo>
                  <a:pt x="4700" y="1634"/>
                </a:lnTo>
                <a:lnTo>
                  <a:pt x="4676" y="1653"/>
                </a:lnTo>
                <a:lnTo>
                  <a:pt x="4648" y="1670"/>
                </a:lnTo>
                <a:lnTo>
                  <a:pt x="4617" y="1686"/>
                </a:lnTo>
                <a:lnTo>
                  <a:pt x="4583" y="1701"/>
                </a:lnTo>
                <a:lnTo>
                  <a:pt x="4545" y="1713"/>
                </a:lnTo>
                <a:lnTo>
                  <a:pt x="4505" y="1723"/>
                </a:lnTo>
                <a:lnTo>
                  <a:pt x="4462" y="1732"/>
                </a:lnTo>
                <a:lnTo>
                  <a:pt x="4416" y="1739"/>
                </a:lnTo>
                <a:lnTo>
                  <a:pt x="4368" y="1745"/>
                </a:lnTo>
                <a:lnTo>
                  <a:pt x="4318" y="1747"/>
                </a:lnTo>
                <a:lnTo>
                  <a:pt x="4266" y="1748"/>
                </a:lnTo>
                <a:lnTo>
                  <a:pt x="3913" y="1748"/>
                </a:lnTo>
                <a:lnTo>
                  <a:pt x="3702" y="1748"/>
                </a:lnTo>
                <a:lnTo>
                  <a:pt x="3707" y="1740"/>
                </a:lnTo>
                <a:lnTo>
                  <a:pt x="3712" y="1729"/>
                </a:lnTo>
                <a:lnTo>
                  <a:pt x="3717" y="1711"/>
                </a:lnTo>
                <a:lnTo>
                  <a:pt x="3723" y="1686"/>
                </a:lnTo>
                <a:lnTo>
                  <a:pt x="3727" y="1653"/>
                </a:lnTo>
                <a:lnTo>
                  <a:pt x="3731" y="1611"/>
                </a:lnTo>
                <a:lnTo>
                  <a:pt x="3732" y="1559"/>
                </a:lnTo>
                <a:lnTo>
                  <a:pt x="3735" y="1154"/>
                </a:lnTo>
                <a:lnTo>
                  <a:pt x="3734" y="1102"/>
                </a:lnTo>
                <a:lnTo>
                  <a:pt x="3731" y="1060"/>
                </a:lnTo>
                <a:lnTo>
                  <a:pt x="3725" y="1027"/>
                </a:lnTo>
                <a:lnTo>
                  <a:pt x="3719" y="1002"/>
                </a:lnTo>
                <a:lnTo>
                  <a:pt x="3707" y="972"/>
                </a:lnTo>
                <a:lnTo>
                  <a:pt x="3702" y="964"/>
                </a:lnTo>
                <a:lnTo>
                  <a:pt x="4012" y="964"/>
                </a:lnTo>
                <a:lnTo>
                  <a:pt x="4223" y="964"/>
                </a:lnTo>
                <a:lnTo>
                  <a:pt x="4272" y="965"/>
                </a:lnTo>
                <a:lnTo>
                  <a:pt x="4317" y="968"/>
                </a:lnTo>
                <a:lnTo>
                  <a:pt x="4361" y="971"/>
                </a:lnTo>
                <a:lnTo>
                  <a:pt x="4403" y="976"/>
                </a:lnTo>
                <a:lnTo>
                  <a:pt x="4442" y="983"/>
                </a:lnTo>
                <a:lnTo>
                  <a:pt x="4478" y="990"/>
                </a:lnTo>
                <a:lnTo>
                  <a:pt x="4541" y="1010"/>
                </a:lnTo>
                <a:lnTo>
                  <a:pt x="4569" y="1021"/>
                </a:lnTo>
                <a:lnTo>
                  <a:pt x="4592" y="1035"/>
                </a:lnTo>
                <a:lnTo>
                  <a:pt x="4614" y="1048"/>
                </a:lnTo>
                <a:lnTo>
                  <a:pt x="4623" y="1056"/>
                </a:lnTo>
                <a:lnTo>
                  <a:pt x="4631" y="1064"/>
                </a:lnTo>
                <a:lnTo>
                  <a:pt x="4645" y="1081"/>
                </a:lnTo>
                <a:lnTo>
                  <a:pt x="4655" y="1099"/>
                </a:lnTo>
                <a:lnTo>
                  <a:pt x="4660" y="1120"/>
                </a:lnTo>
                <a:lnTo>
                  <a:pt x="4663" y="1140"/>
                </a:lnTo>
                <a:lnTo>
                  <a:pt x="4662" y="1162"/>
                </a:lnTo>
                <a:lnTo>
                  <a:pt x="4657" y="1182"/>
                </a:lnTo>
                <a:lnTo>
                  <a:pt x="4650" y="1201"/>
                </a:lnTo>
                <a:lnTo>
                  <a:pt x="4640" y="1219"/>
                </a:lnTo>
                <a:lnTo>
                  <a:pt x="4629" y="1234"/>
                </a:lnTo>
                <a:lnTo>
                  <a:pt x="4614" y="1249"/>
                </a:lnTo>
                <a:lnTo>
                  <a:pt x="4598" y="1263"/>
                </a:lnTo>
                <a:lnTo>
                  <a:pt x="4580" y="1275"/>
                </a:lnTo>
                <a:lnTo>
                  <a:pt x="4539" y="1297"/>
                </a:lnTo>
                <a:lnTo>
                  <a:pt x="4516" y="1305"/>
                </a:lnTo>
                <a:lnTo>
                  <a:pt x="4493" y="1313"/>
                </a:lnTo>
                <a:lnTo>
                  <a:pt x="4442" y="1326"/>
                </a:lnTo>
                <a:lnTo>
                  <a:pt x="4387" y="1337"/>
                </a:lnTo>
                <a:close/>
                <a:moveTo>
                  <a:pt x="3983" y="1155"/>
                </a:moveTo>
                <a:lnTo>
                  <a:pt x="3983" y="1299"/>
                </a:lnTo>
                <a:lnTo>
                  <a:pt x="4027" y="1314"/>
                </a:lnTo>
                <a:lnTo>
                  <a:pt x="4052" y="1319"/>
                </a:lnTo>
                <a:lnTo>
                  <a:pt x="4077" y="1324"/>
                </a:lnTo>
                <a:lnTo>
                  <a:pt x="4132" y="1330"/>
                </a:lnTo>
                <a:lnTo>
                  <a:pt x="4197" y="1332"/>
                </a:lnTo>
                <a:lnTo>
                  <a:pt x="4223" y="1331"/>
                </a:lnTo>
                <a:lnTo>
                  <a:pt x="4248" y="1329"/>
                </a:lnTo>
                <a:lnTo>
                  <a:pt x="4293" y="1321"/>
                </a:lnTo>
                <a:lnTo>
                  <a:pt x="4315" y="1315"/>
                </a:lnTo>
                <a:lnTo>
                  <a:pt x="4334" y="1307"/>
                </a:lnTo>
                <a:lnTo>
                  <a:pt x="4352" y="1299"/>
                </a:lnTo>
                <a:lnTo>
                  <a:pt x="4368" y="1290"/>
                </a:lnTo>
                <a:lnTo>
                  <a:pt x="4395" y="1270"/>
                </a:lnTo>
                <a:lnTo>
                  <a:pt x="4416" y="1246"/>
                </a:lnTo>
                <a:lnTo>
                  <a:pt x="4423" y="1232"/>
                </a:lnTo>
                <a:lnTo>
                  <a:pt x="4429" y="1219"/>
                </a:lnTo>
                <a:lnTo>
                  <a:pt x="4431" y="1205"/>
                </a:lnTo>
                <a:lnTo>
                  <a:pt x="4433" y="1190"/>
                </a:lnTo>
                <a:lnTo>
                  <a:pt x="4431" y="1165"/>
                </a:lnTo>
                <a:lnTo>
                  <a:pt x="4427" y="1141"/>
                </a:lnTo>
                <a:lnTo>
                  <a:pt x="4420" y="1121"/>
                </a:lnTo>
                <a:lnTo>
                  <a:pt x="4410" y="1103"/>
                </a:lnTo>
                <a:lnTo>
                  <a:pt x="4396" y="1086"/>
                </a:lnTo>
                <a:lnTo>
                  <a:pt x="4382" y="1072"/>
                </a:lnTo>
                <a:lnTo>
                  <a:pt x="4363" y="1060"/>
                </a:lnTo>
                <a:lnTo>
                  <a:pt x="4343" y="1049"/>
                </a:lnTo>
                <a:lnTo>
                  <a:pt x="4320" y="1040"/>
                </a:lnTo>
                <a:lnTo>
                  <a:pt x="4297" y="1034"/>
                </a:lnTo>
                <a:lnTo>
                  <a:pt x="4270" y="1028"/>
                </a:lnTo>
                <a:lnTo>
                  <a:pt x="4242" y="1023"/>
                </a:lnTo>
                <a:lnTo>
                  <a:pt x="4181" y="1018"/>
                </a:lnTo>
                <a:lnTo>
                  <a:pt x="4113" y="1015"/>
                </a:lnTo>
                <a:lnTo>
                  <a:pt x="4051" y="1019"/>
                </a:lnTo>
                <a:lnTo>
                  <a:pt x="3992" y="1027"/>
                </a:lnTo>
                <a:lnTo>
                  <a:pt x="3985" y="1080"/>
                </a:lnTo>
                <a:lnTo>
                  <a:pt x="3983" y="1155"/>
                </a:lnTo>
                <a:close/>
                <a:moveTo>
                  <a:pt x="4231" y="1697"/>
                </a:moveTo>
                <a:lnTo>
                  <a:pt x="4285" y="1695"/>
                </a:lnTo>
                <a:lnTo>
                  <a:pt x="4336" y="1691"/>
                </a:lnTo>
                <a:lnTo>
                  <a:pt x="4380" y="1680"/>
                </a:lnTo>
                <a:lnTo>
                  <a:pt x="4401" y="1673"/>
                </a:lnTo>
                <a:lnTo>
                  <a:pt x="4420" y="1667"/>
                </a:lnTo>
                <a:lnTo>
                  <a:pt x="4451" y="1646"/>
                </a:lnTo>
                <a:lnTo>
                  <a:pt x="4464" y="1635"/>
                </a:lnTo>
                <a:lnTo>
                  <a:pt x="4475" y="1621"/>
                </a:lnTo>
                <a:lnTo>
                  <a:pt x="4484" y="1607"/>
                </a:lnTo>
                <a:lnTo>
                  <a:pt x="4489" y="1590"/>
                </a:lnTo>
                <a:lnTo>
                  <a:pt x="4494" y="1571"/>
                </a:lnTo>
                <a:lnTo>
                  <a:pt x="4495" y="1551"/>
                </a:lnTo>
                <a:lnTo>
                  <a:pt x="4494" y="1536"/>
                </a:lnTo>
                <a:lnTo>
                  <a:pt x="4492" y="1521"/>
                </a:lnTo>
                <a:lnTo>
                  <a:pt x="4487" y="1509"/>
                </a:lnTo>
                <a:lnTo>
                  <a:pt x="4481" y="1495"/>
                </a:lnTo>
                <a:lnTo>
                  <a:pt x="4465" y="1472"/>
                </a:lnTo>
                <a:lnTo>
                  <a:pt x="4455" y="1461"/>
                </a:lnTo>
                <a:lnTo>
                  <a:pt x="4444" y="1451"/>
                </a:lnTo>
                <a:lnTo>
                  <a:pt x="4417" y="1433"/>
                </a:lnTo>
                <a:lnTo>
                  <a:pt x="4387" y="1417"/>
                </a:lnTo>
                <a:lnTo>
                  <a:pt x="4353" y="1403"/>
                </a:lnTo>
                <a:lnTo>
                  <a:pt x="4316" y="1392"/>
                </a:lnTo>
                <a:lnTo>
                  <a:pt x="4276" y="1382"/>
                </a:lnTo>
                <a:lnTo>
                  <a:pt x="4234" y="1374"/>
                </a:lnTo>
                <a:lnTo>
                  <a:pt x="4192" y="1368"/>
                </a:lnTo>
                <a:lnTo>
                  <a:pt x="4149" y="1364"/>
                </a:lnTo>
                <a:lnTo>
                  <a:pt x="4106" y="1360"/>
                </a:lnTo>
                <a:lnTo>
                  <a:pt x="4063" y="1359"/>
                </a:lnTo>
                <a:lnTo>
                  <a:pt x="3983" y="1359"/>
                </a:lnTo>
                <a:lnTo>
                  <a:pt x="3983" y="1559"/>
                </a:lnTo>
                <a:lnTo>
                  <a:pt x="3984" y="1611"/>
                </a:lnTo>
                <a:lnTo>
                  <a:pt x="3987" y="1653"/>
                </a:lnTo>
                <a:lnTo>
                  <a:pt x="4032" y="1670"/>
                </a:lnTo>
                <a:lnTo>
                  <a:pt x="4060" y="1677"/>
                </a:lnTo>
                <a:lnTo>
                  <a:pt x="4088" y="1684"/>
                </a:lnTo>
                <a:lnTo>
                  <a:pt x="4120" y="1689"/>
                </a:lnTo>
                <a:lnTo>
                  <a:pt x="4155" y="1694"/>
                </a:lnTo>
                <a:lnTo>
                  <a:pt x="4191" y="1696"/>
                </a:lnTo>
                <a:lnTo>
                  <a:pt x="4231" y="1697"/>
                </a:lnTo>
                <a:close/>
                <a:moveTo>
                  <a:pt x="5855" y="964"/>
                </a:moveTo>
                <a:lnTo>
                  <a:pt x="5852" y="970"/>
                </a:lnTo>
                <a:lnTo>
                  <a:pt x="5844" y="992"/>
                </a:lnTo>
                <a:lnTo>
                  <a:pt x="5834" y="1031"/>
                </a:lnTo>
                <a:lnTo>
                  <a:pt x="5829" y="1061"/>
                </a:lnTo>
                <a:lnTo>
                  <a:pt x="5827" y="1097"/>
                </a:lnTo>
                <a:lnTo>
                  <a:pt x="5827" y="1155"/>
                </a:lnTo>
                <a:lnTo>
                  <a:pt x="5827" y="1305"/>
                </a:lnTo>
                <a:lnTo>
                  <a:pt x="5826" y="1347"/>
                </a:lnTo>
                <a:lnTo>
                  <a:pt x="5822" y="1388"/>
                </a:lnTo>
                <a:lnTo>
                  <a:pt x="5816" y="1430"/>
                </a:lnTo>
                <a:lnTo>
                  <a:pt x="5807" y="1470"/>
                </a:lnTo>
                <a:lnTo>
                  <a:pt x="5793" y="1509"/>
                </a:lnTo>
                <a:lnTo>
                  <a:pt x="5776" y="1548"/>
                </a:lnTo>
                <a:lnTo>
                  <a:pt x="5767" y="1566"/>
                </a:lnTo>
                <a:lnTo>
                  <a:pt x="5756" y="1584"/>
                </a:lnTo>
                <a:lnTo>
                  <a:pt x="5732" y="1618"/>
                </a:lnTo>
                <a:lnTo>
                  <a:pt x="5702" y="1650"/>
                </a:lnTo>
                <a:lnTo>
                  <a:pt x="5669" y="1678"/>
                </a:lnTo>
                <a:lnTo>
                  <a:pt x="5651" y="1691"/>
                </a:lnTo>
                <a:lnTo>
                  <a:pt x="5631" y="1703"/>
                </a:lnTo>
                <a:lnTo>
                  <a:pt x="5588" y="1725"/>
                </a:lnTo>
                <a:lnTo>
                  <a:pt x="5565" y="1734"/>
                </a:lnTo>
                <a:lnTo>
                  <a:pt x="5540" y="1742"/>
                </a:lnTo>
                <a:lnTo>
                  <a:pt x="5486" y="1754"/>
                </a:lnTo>
                <a:lnTo>
                  <a:pt x="5427" y="1762"/>
                </a:lnTo>
                <a:lnTo>
                  <a:pt x="5394" y="1764"/>
                </a:lnTo>
                <a:lnTo>
                  <a:pt x="5361" y="1765"/>
                </a:lnTo>
                <a:lnTo>
                  <a:pt x="5296" y="1763"/>
                </a:lnTo>
                <a:lnTo>
                  <a:pt x="5236" y="1759"/>
                </a:lnTo>
                <a:lnTo>
                  <a:pt x="5181" y="1750"/>
                </a:lnTo>
                <a:lnTo>
                  <a:pt x="5130" y="1738"/>
                </a:lnTo>
                <a:lnTo>
                  <a:pt x="5083" y="1722"/>
                </a:lnTo>
                <a:lnTo>
                  <a:pt x="5041" y="1704"/>
                </a:lnTo>
                <a:lnTo>
                  <a:pt x="5003" y="1683"/>
                </a:lnTo>
                <a:lnTo>
                  <a:pt x="4970" y="1658"/>
                </a:lnTo>
                <a:lnTo>
                  <a:pt x="4940" y="1629"/>
                </a:lnTo>
                <a:lnTo>
                  <a:pt x="4917" y="1599"/>
                </a:lnTo>
                <a:lnTo>
                  <a:pt x="4895" y="1563"/>
                </a:lnTo>
                <a:lnTo>
                  <a:pt x="4879" y="1527"/>
                </a:lnTo>
                <a:lnTo>
                  <a:pt x="4867" y="1486"/>
                </a:lnTo>
                <a:lnTo>
                  <a:pt x="4862" y="1466"/>
                </a:lnTo>
                <a:lnTo>
                  <a:pt x="4858" y="1443"/>
                </a:lnTo>
                <a:lnTo>
                  <a:pt x="4853" y="1398"/>
                </a:lnTo>
                <a:lnTo>
                  <a:pt x="4853" y="1349"/>
                </a:lnTo>
                <a:lnTo>
                  <a:pt x="4858" y="1155"/>
                </a:lnTo>
                <a:lnTo>
                  <a:pt x="4857" y="1104"/>
                </a:lnTo>
                <a:lnTo>
                  <a:pt x="4854" y="1063"/>
                </a:lnTo>
                <a:lnTo>
                  <a:pt x="4850" y="1030"/>
                </a:lnTo>
                <a:lnTo>
                  <a:pt x="4844" y="1004"/>
                </a:lnTo>
                <a:lnTo>
                  <a:pt x="4838" y="986"/>
                </a:lnTo>
                <a:lnTo>
                  <a:pt x="4834" y="973"/>
                </a:lnTo>
                <a:lnTo>
                  <a:pt x="4828" y="964"/>
                </a:lnTo>
                <a:lnTo>
                  <a:pt x="5143" y="964"/>
                </a:lnTo>
                <a:lnTo>
                  <a:pt x="5139" y="973"/>
                </a:lnTo>
                <a:lnTo>
                  <a:pt x="5134" y="986"/>
                </a:lnTo>
                <a:lnTo>
                  <a:pt x="5129" y="1004"/>
                </a:lnTo>
                <a:lnTo>
                  <a:pt x="5120" y="1063"/>
                </a:lnTo>
                <a:lnTo>
                  <a:pt x="5116" y="1104"/>
                </a:lnTo>
                <a:lnTo>
                  <a:pt x="5115" y="1155"/>
                </a:lnTo>
                <a:lnTo>
                  <a:pt x="5116" y="1382"/>
                </a:lnTo>
                <a:lnTo>
                  <a:pt x="5118" y="1437"/>
                </a:lnTo>
                <a:lnTo>
                  <a:pt x="5126" y="1493"/>
                </a:lnTo>
                <a:lnTo>
                  <a:pt x="5133" y="1519"/>
                </a:lnTo>
                <a:lnTo>
                  <a:pt x="5142" y="1545"/>
                </a:lnTo>
                <a:lnTo>
                  <a:pt x="5154" y="1569"/>
                </a:lnTo>
                <a:lnTo>
                  <a:pt x="5168" y="1592"/>
                </a:lnTo>
                <a:lnTo>
                  <a:pt x="5184" y="1613"/>
                </a:lnTo>
                <a:lnTo>
                  <a:pt x="5203" y="1633"/>
                </a:lnTo>
                <a:lnTo>
                  <a:pt x="5226" y="1650"/>
                </a:lnTo>
                <a:lnTo>
                  <a:pt x="5252" y="1663"/>
                </a:lnTo>
                <a:lnTo>
                  <a:pt x="5283" y="1676"/>
                </a:lnTo>
                <a:lnTo>
                  <a:pt x="5316" y="1684"/>
                </a:lnTo>
                <a:lnTo>
                  <a:pt x="5353" y="1689"/>
                </a:lnTo>
                <a:lnTo>
                  <a:pt x="5394" y="1692"/>
                </a:lnTo>
                <a:lnTo>
                  <a:pt x="5442" y="1689"/>
                </a:lnTo>
                <a:lnTo>
                  <a:pt x="5485" y="1684"/>
                </a:lnTo>
                <a:lnTo>
                  <a:pt x="5505" y="1679"/>
                </a:lnTo>
                <a:lnTo>
                  <a:pt x="5524" y="1673"/>
                </a:lnTo>
                <a:lnTo>
                  <a:pt x="5542" y="1668"/>
                </a:lnTo>
                <a:lnTo>
                  <a:pt x="5559" y="1660"/>
                </a:lnTo>
                <a:lnTo>
                  <a:pt x="5576" y="1652"/>
                </a:lnTo>
                <a:lnTo>
                  <a:pt x="5592" y="1644"/>
                </a:lnTo>
                <a:lnTo>
                  <a:pt x="5621" y="1624"/>
                </a:lnTo>
                <a:lnTo>
                  <a:pt x="5646" y="1601"/>
                </a:lnTo>
                <a:lnTo>
                  <a:pt x="5668" y="1576"/>
                </a:lnTo>
                <a:lnTo>
                  <a:pt x="5688" y="1548"/>
                </a:lnTo>
                <a:lnTo>
                  <a:pt x="5703" y="1517"/>
                </a:lnTo>
                <a:lnTo>
                  <a:pt x="5717" y="1484"/>
                </a:lnTo>
                <a:lnTo>
                  <a:pt x="5727" y="1449"/>
                </a:lnTo>
                <a:lnTo>
                  <a:pt x="5736" y="1411"/>
                </a:lnTo>
                <a:lnTo>
                  <a:pt x="5742" y="1373"/>
                </a:lnTo>
                <a:lnTo>
                  <a:pt x="5745" y="1333"/>
                </a:lnTo>
                <a:lnTo>
                  <a:pt x="5746" y="1291"/>
                </a:lnTo>
                <a:lnTo>
                  <a:pt x="5746" y="1246"/>
                </a:lnTo>
                <a:lnTo>
                  <a:pt x="5748" y="1154"/>
                </a:lnTo>
                <a:lnTo>
                  <a:pt x="5746" y="1102"/>
                </a:lnTo>
                <a:lnTo>
                  <a:pt x="5743" y="1060"/>
                </a:lnTo>
                <a:lnTo>
                  <a:pt x="5733" y="1002"/>
                </a:lnTo>
                <a:lnTo>
                  <a:pt x="5722" y="972"/>
                </a:lnTo>
                <a:lnTo>
                  <a:pt x="5717" y="964"/>
                </a:lnTo>
                <a:lnTo>
                  <a:pt x="5855" y="964"/>
                </a:lnTo>
                <a:close/>
                <a:moveTo>
                  <a:pt x="7015" y="1559"/>
                </a:moveTo>
                <a:lnTo>
                  <a:pt x="7016" y="1601"/>
                </a:lnTo>
                <a:lnTo>
                  <a:pt x="7018" y="1637"/>
                </a:lnTo>
                <a:lnTo>
                  <a:pt x="7022" y="1667"/>
                </a:lnTo>
                <a:lnTo>
                  <a:pt x="7026" y="1692"/>
                </a:lnTo>
                <a:lnTo>
                  <a:pt x="7086" y="1748"/>
                </a:lnTo>
                <a:lnTo>
                  <a:pt x="7048" y="1748"/>
                </a:lnTo>
                <a:lnTo>
                  <a:pt x="6899" y="1748"/>
                </a:lnTo>
                <a:lnTo>
                  <a:pt x="6726" y="1748"/>
                </a:lnTo>
                <a:lnTo>
                  <a:pt x="6402" y="1427"/>
                </a:lnTo>
                <a:lnTo>
                  <a:pt x="6087" y="1115"/>
                </a:lnTo>
                <a:lnTo>
                  <a:pt x="6085" y="1155"/>
                </a:lnTo>
                <a:lnTo>
                  <a:pt x="6085" y="1559"/>
                </a:lnTo>
                <a:lnTo>
                  <a:pt x="6088" y="1611"/>
                </a:lnTo>
                <a:lnTo>
                  <a:pt x="6091" y="1653"/>
                </a:lnTo>
                <a:lnTo>
                  <a:pt x="6097" y="1686"/>
                </a:lnTo>
                <a:lnTo>
                  <a:pt x="6102" y="1711"/>
                </a:lnTo>
                <a:lnTo>
                  <a:pt x="6114" y="1740"/>
                </a:lnTo>
                <a:lnTo>
                  <a:pt x="6119" y="1748"/>
                </a:lnTo>
                <a:lnTo>
                  <a:pt x="5971" y="1748"/>
                </a:lnTo>
                <a:lnTo>
                  <a:pt x="5975" y="1740"/>
                </a:lnTo>
                <a:lnTo>
                  <a:pt x="5988" y="1711"/>
                </a:lnTo>
                <a:lnTo>
                  <a:pt x="5994" y="1686"/>
                </a:lnTo>
                <a:lnTo>
                  <a:pt x="5999" y="1653"/>
                </a:lnTo>
                <a:lnTo>
                  <a:pt x="6002" y="1634"/>
                </a:lnTo>
                <a:lnTo>
                  <a:pt x="6003" y="1611"/>
                </a:lnTo>
                <a:lnTo>
                  <a:pt x="6004" y="1559"/>
                </a:lnTo>
                <a:lnTo>
                  <a:pt x="6007" y="1154"/>
                </a:lnTo>
                <a:lnTo>
                  <a:pt x="6005" y="1083"/>
                </a:lnTo>
                <a:lnTo>
                  <a:pt x="5998" y="1032"/>
                </a:lnTo>
                <a:lnTo>
                  <a:pt x="5956" y="994"/>
                </a:lnTo>
                <a:lnTo>
                  <a:pt x="5921" y="964"/>
                </a:lnTo>
                <a:lnTo>
                  <a:pt x="6268" y="964"/>
                </a:lnTo>
                <a:lnTo>
                  <a:pt x="6932" y="1601"/>
                </a:lnTo>
                <a:lnTo>
                  <a:pt x="6933" y="1559"/>
                </a:lnTo>
                <a:lnTo>
                  <a:pt x="6937" y="1154"/>
                </a:lnTo>
                <a:lnTo>
                  <a:pt x="6935" y="1102"/>
                </a:lnTo>
                <a:lnTo>
                  <a:pt x="6931" y="1060"/>
                </a:lnTo>
                <a:lnTo>
                  <a:pt x="6925" y="1027"/>
                </a:lnTo>
                <a:lnTo>
                  <a:pt x="6920" y="1002"/>
                </a:lnTo>
                <a:lnTo>
                  <a:pt x="6908" y="972"/>
                </a:lnTo>
                <a:lnTo>
                  <a:pt x="6903" y="964"/>
                </a:lnTo>
                <a:lnTo>
                  <a:pt x="7048" y="964"/>
                </a:lnTo>
                <a:lnTo>
                  <a:pt x="7043" y="972"/>
                </a:lnTo>
                <a:lnTo>
                  <a:pt x="7032" y="1002"/>
                </a:lnTo>
                <a:lnTo>
                  <a:pt x="7025" y="1027"/>
                </a:lnTo>
                <a:lnTo>
                  <a:pt x="7020" y="1060"/>
                </a:lnTo>
                <a:lnTo>
                  <a:pt x="7018" y="1080"/>
                </a:lnTo>
                <a:lnTo>
                  <a:pt x="7016" y="1103"/>
                </a:lnTo>
                <a:lnTo>
                  <a:pt x="7015" y="1155"/>
                </a:lnTo>
                <a:lnTo>
                  <a:pt x="7015" y="1559"/>
                </a:lnTo>
                <a:close/>
                <a:moveTo>
                  <a:pt x="7750" y="964"/>
                </a:moveTo>
                <a:lnTo>
                  <a:pt x="7855" y="969"/>
                </a:lnTo>
                <a:lnTo>
                  <a:pt x="7905" y="973"/>
                </a:lnTo>
                <a:lnTo>
                  <a:pt x="7955" y="981"/>
                </a:lnTo>
                <a:lnTo>
                  <a:pt x="8002" y="990"/>
                </a:lnTo>
                <a:lnTo>
                  <a:pt x="8047" y="1003"/>
                </a:lnTo>
                <a:lnTo>
                  <a:pt x="8090" y="1018"/>
                </a:lnTo>
                <a:lnTo>
                  <a:pt x="8129" y="1036"/>
                </a:lnTo>
                <a:lnTo>
                  <a:pt x="8166" y="1056"/>
                </a:lnTo>
                <a:lnTo>
                  <a:pt x="8183" y="1068"/>
                </a:lnTo>
                <a:lnTo>
                  <a:pt x="8199" y="1079"/>
                </a:lnTo>
                <a:lnTo>
                  <a:pt x="8227" y="1106"/>
                </a:lnTo>
                <a:lnTo>
                  <a:pt x="8240" y="1120"/>
                </a:lnTo>
                <a:lnTo>
                  <a:pt x="8252" y="1136"/>
                </a:lnTo>
                <a:lnTo>
                  <a:pt x="8271" y="1169"/>
                </a:lnTo>
                <a:lnTo>
                  <a:pt x="8286" y="1205"/>
                </a:lnTo>
                <a:lnTo>
                  <a:pt x="8294" y="1246"/>
                </a:lnTo>
                <a:lnTo>
                  <a:pt x="8296" y="1267"/>
                </a:lnTo>
                <a:lnTo>
                  <a:pt x="8297" y="1289"/>
                </a:lnTo>
                <a:lnTo>
                  <a:pt x="8295" y="1333"/>
                </a:lnTo>
                <a:lnTo>
                  <a:pt x="8291" y="1355"/>
                </a:lnTo>
                <a:lnTo>
                  <a:pt x="8287" y="1376"/>
                </a:lnTo>
                <a:lnTo>
                  <a:pt x="8274" y="1418"/>
                </a:lnTo>
                <a:lnTo>
                  <a:pt x="8257" y="1460"/>
                </a:lnTo>
                <a:lnTo>
                  <a:pt x="8246" y="1481"/>
                </a:lnTo>
                <a:lnTo>
                  <a:pt x="8235" y="1500"/>
                </a:lnTo>
                <a:lnTo>
                  <a:pt x="8208" y="1537"/>
                </a:lnTo>
                <a:lnTo>
                  <a:pt x="8176" y="1574"/>
                </a:lnTo>
                <a:lnTo>
                  <a:pt x="8138" y="1608"/>
                </a:lnTo>
                <a:lnTo>
                  <a:pt x="8118" y="1622"/>
                </a:lnTo>
                <a:lnTo>
                  <a:pt x="8098" y="1638"/>
                </a:lnTo>
                <a:lnTo>
                  <a:pt x="8075" y="1652"/>
                </a:lnTo>
                <a:lnTo>
                  <a:pt x="8051" y="1666"/>
                </a:lnTo>
                <a:lnTo>
                  <a:pt x="8026" y="1678"/>
                </a:lnTo>
                <a:lnTo>
                  <a:pt x="8000" y="1691"/>
                </a:lnTo>
                <a:lnTo>
                  <a:pt x="7973" y="1701"/>
                </a:lnTo>
                <a:lnTo>
                  <a:pt x="7945" y="1711"/>
                </a:lnTo>
                <a:lnTo>
                  <a:pt x="7886" y="1727"/>
                </a:lnTo>
                <a:lnTo>
                  <a:pt x="7821" y="1739"/>
                </a:lnTo>
                <a:lnTo>
                  <a:pt x="7753" y="1747"/>
                </a:lnTo>
                <a:lnTo>
                  <a:pt x="7717" y="1750"/>
                </a:lnTo>
                <a:lnTo>
                  <a:pt x="7679" y="1750"/>
                </a:lnTo>
                <a:lnTo>
                  <a:pt x="7513" y="1750"/>
                </a:lnTo>
                <a:lnTo>
                  <a:pt x="7203" y="1750"/>
                </a:lnTo>
                <a:lnTo>
                  <a:pt x="7208" y="1742"/>
                </a:lnTo>
                <a:lnTo>
                  <a:pt x="7212" y="1730"/>
                </a:lnTo>
                <a:lnTo>
                  <a:pt x="7218" y="1712"/>
                </a:lnTo>
                <a:lnTo>
                  <a:pt x="7224" y="1687"/>
                </a:lnTo>
                <a:lnTo>
                  <a:pt x="7228" y="1654"/>
                </a:lnTo>
                <a:lnTo>
                  <a:pt x="7232" y="1611"/>
                </a:lnTo>
                <a:lnTo>
                  <a:pt x="7233" y="1559"/>
                </a:lnTo>
                <a:lnTo>
                  <a:pt x="7236" y="1154"/>
                </a:lnTo>
                <a:lnTo>
                  <a:pt x="7235" y="1102"/>
                </a:lnTo>
                <a:lnTo>
                  <a:pt x="7232" y="1060"/>
                </a:lnTo>
                <a:lnTo>
                  <a:pt x="7226" y="1027"/>
                </a:lnTo>
                <a:lnTo>
                  <a:pt x="7219" y="1002"/>
                </a:lnTo>
                <a:lnTo>
                  <a:pt x="7208" y="972"/>
                </a:lnTo>
                <a:lnTo>
                  <a:pt x="7203" y="964"/>
                </a:lnTo>
                <a:lnTo>
                  <a:pt x="7513" y="964"/>
                </a:lnTo>
                <a:lnTo>
                  <a:pt x="7750" y="964"/>
                </a:lnTo>
                <a:close/>
                <a:moveTo>
                  <a:pt x="7712" y="1703"/>
                </a:moveTo>
                <a:lnTo>
                  <a:pt x="7753" y="1701"/>
                </a:lnTo>
                <a:lnTo>
                  <a:pt x="7792" y="1696"/>
                </a:lnTo>
                <a:lnTo>
                  <a:pt x="7827" y="1688"/>
                </a:lnTo>
                <a:lnTo>
                  <a:pt x="7860" y="1678"/>
                </a:lnTo>
                <a:lnTo>
                  <a:pt x="7889" y="1664"/>
                </a:lnTo>
                <a:lnTo>
                  <a:pt x="7915" y="1649"/>
                </a:lnTo>
                <a:lnTo>
                  <a:pt x="7940" y="1629"/>
                </a:lnTo>
                <a:lnTo>
                  <a:pt x="7962" y="1609"/>
                </a:lnTo>
                <a:lnTo>
                  <a:pt x="7980" y="1585"/>
                </a:lnTo>
                <a:lnTo>
                  <a:pt x="7996" y="1560"/>
                </a:lnTo>
                <a:lnTo>
                  <a:pt x="8009" y="1533"/>
                </a:lnTo>
                <a:lnTo>
                  <a:pt x="8021" y="1503"/>
                </a:lnTo>
                <a:lnTo>
                  <a:pt x="8030" y="1473"/>
                </a:lnTo>
                <a:lnTo>
                  <a:pt x="8035" y="1440"/>
                </a:lnTo>
                <a:lnTo>
                  <a:pt x="8039" y="1407"/>
                </a:lnTo>
                <a:lnTo>
                  <a:pt x="8040" y="1371"/>
                </a:lnTo>
                <a:lnTo>
                  <a:pt x="8038" y="1325"/>
                </a:lnTo>
                <a:lnTo>
                  <a:pt x="8032" y="1283"/>
                </a:lnTo>
                <a:lnTo>
                  <a:pt x="8027" y="1264"/>
                </a:lnTo>
                <a:lnTo>
                  <a:pt x="8022" y="1245"/>
                </a:lnTo>
                <a:lnTo>
                  <a:pt x="8015" y="1226"/>
                </a:lnTo>
                <a:lnTo>
                  <a:pt x="8008" y="1209"/>
                </a:lnTo>
                <a:lnTo>
                  <a:pt x="8000" y="1194"/>
                </a:lnTo>
                <a:lnTo>
                  <a:pt x="7991" y="1178"/>
                </a:lnTo>
                <a:lnTo>
                  <a:pt x="7982" y="1163"/>
                </a:lnTo>
                <a:lnTo>
                  <a:pt x="7972" y="1148"/>
                </a:lnTo>
                <a:lnTo>
                  <a:pt x="7949" y="1122"/>
                </a:lnTo>
                <a:lnTo>
                  <a:pt x="7923" y="1099"/>
                </a:lnTo>
                <a:lnTo>
                  <a:pt x="7896" y="1079"/>
                </a:lnTo>
                <a:lnTo>
                  <a:pt x="7866" y="1062"/>
                </a:lnTo>
                <a:lnTo>
                  <a:pt x="7835" y="1048"/>
                </a:lnTo>
                <a:lnTo>
                  <a:pt x="7802" y="1036"/>
                </a:lnTo>
                <a:lnTo>
                  <a:pt x="7767" y="1027"/>
                </a:lnTo>
                <a:lnTo>
                  <a:pt x="7731" y="1021"/>
                </a:lnTo>
                <a:lnTo>
                  <a:pt x="7695" y="1018"/>
                </a:lnTo>
                <a:lnTo>
                  <a:pt x="7658" y="1015"/>
                </a:lnTo>
                <a:lnTo>
                  <a:pt x="7620" y="1015"/>
                </a:lnTo>
                <a:lnTo>
                  <a:pt x="7580" y="1019"/>
                </a:lnTo>
                <a:lnTo>
                  <a:pt x="7535" y="1026"/>
                </a:lnTo>
                <a:lnTo>
                  <a:pt x="7490" y="1037"/>
                </a:lnTo>
                <a:lnTo>
                  <a:pt x="7484" y="1087"/>
                </a:lnTo>
                <a:lnTo>
                  <a:pt x="7482" y="1155"/>
                </a:lnTo>
                <a:lnTo>
                  <a:pt x="7482" y="1559"/>
                </a:lnTo>
                <a:lnTo>
                  <a:pt x="7483" y="1608"/>
                </a:lnTo>
                <a:lnTo>
                  <a:pt x="7487" y="1647"/>
                </a:lnTo>
                <a:lnTo>
                  <a:pt x="7507" y="1660"/>
                </a:lnTo>
                <a:lnTo>
                  <a:pt x="7530" y="1670"/>
                </a:lnTo>
                <a:lnTo>
                  <a:pt x="7553" y="1679"/>
                </a:lnTo>
                <a:lnTo>
                  <a:pt x="7580" y="1687"/>
                </a:lnTo>
                <a:lnTo>
                  <a:pt x="7609" y="1694"/>
                </a:lnTo>
                <a:lnTo>
                  <a:pt x="7640" y="1698"/>
                </a:lnTo>
                <a:lnTo>
                  <a:pt x="7675" y="1702"/>
                </a:lnTo>
                <a:lnTo>
                  <a:pt x="7712" y="1703"/>
                </a:lnTo>
                <a:close/>
                <a:moveTo>
                  <a:pt x="8688" y="1697"/>
                </a:moveTo>
                <a:lnTo>
                  <a:pt x="8840" y="1698"/>
                </a:lnTo>
                <a:lnTo>
                  <a:pt x="8966" y="1698"/>
                </a:lnTo>
                <a:lnTo>
                  <a:pt x="9020" y="1696"/>
                </a:lnTo>
                <a:lnTo>
                  <a:pt x="9069" y="1693"/>
                </a:lnTo>
                <a:lnTo>
                  <a:pt x="9113" y="1687"/>
                </a:lnTo>
                <a:lnTo>
                  <a:pt x="9153" y="1678"/>
                </a:lnTo>
                <a:lnTo>
                  <a:pt x="9190" y="1667"/>
                </a:lnTo>
                <a:lnTo>
                  <a:pt x="9224" y="1652"/>
                </a:lnTo>
                <a:lnTo>
                  <a:pt x="9256" y="1633"/>
                </a:lnTo>
                <a:lnTo>
                  <a:pt x="9286" y="1609"/>
                </a:lnTo>
                <a:lnTo>
                  <a:pt x="9315" y="1580"/>
                </a:lnTo>
                <a:lnTo>
                  <a:pt x="9344" y="1546"/>
                </a:lnTo>
                <a:lnTo>
                  <a:pt x="9372" y="1507"/>
                </a:lnTo>
                <a:lnTo>
                  <a:pt x="9401" y="1460"/>
                </a:lnTo>
                <a:lnTo>
                  <a:pt x="9442" y="1465"/>
                </a:lnTo>
                <a:lnTo>
                  <a:pt x="9393" y="1753"/>
                </a:lnTo>
                <a:lnTo>
                  <a:pt x="8897" y="1751"/>
                </a:lnTo>
                <a:lnTo>
                  <a:pt x="8400" y="1748"/>
                </a:lnTo>
                <a:lnTo>
                  <a:pt x="8405" y="1740"/>
                </a:lnTo>
                <a:lnTo>
                  <a:pt x="8414" y="1711"/>
                </a:lnTo>
                <a:lnTo>
                  <a:pt x="8418" y="1686"/>
                </a:lnTo>
                <a:lnTo>
                  <a:pt x="8423" y="1653"/>
                </a:lnTo>
                <a:lnTo>
                  <a:pt x="8426" y="1611"/>
                </a:lnTo>
                <a:lnTo>
                  <a:pt x="8428" y="1559"/>
                </a:lnTo>
                <a:lnTo>
                  <a:pt x="8431" y="1154"/>
                </a:lnTo>
                <a:lnTo>
                  <a:pt x="8430" y="1102"/>
                </a:lnTo>
                <a:lnTo>
                  <a:pt x="8425" y="1060"/>
                </a:lnTo>
                <a:lnTo>
                  <a:pt x="8415" y="1002"/>
                </a:lnTo>
                <a:lnTo>
                  <a:pt x="8405" y="972"/>
                </a:lnTo>
                <a:lnTo>
                  <a:pt x="8400" y="964"/>
                </a:lnTo>
                <a:lnTo>
                  <a:pt x="8874" y="964"/>
                </a:lnTo>
                <a:lnTo>
                  <a:pt x="9349" y="964"/>
                </a:lnTo>
                <a:lnTo>
                  <a:pt x="9398" y="1249"/>
                </a:lnTo>
                <a:lnTo>
                  <a:pt x="9356" y="1254"/>
                </a:lnTo>
                <a:lnTo>
                  <a:pt x="9329" y="1211"/>
                </a:lnTo>
                <a:lnTo>
                  <a:pt x="9302" y="1173"/>
                </a:lnTo>
                <a:lnTo>
                  <a:pt x="9274" y="1140"/>
                </a:lnTo>
                <a:lnTo>
                  <a:pt x="9261" y="1125"/>
                </a:lnTo>
                <a:lnTo>
                  <a:pt x="9246" y="1113"/>
                </a:lnTo>
                <a:lnTo>
                  <a:pt x="9218" y="1089"/>
                </a:lnTo>
                <a:lnTo>
                  <a:pt x="9187" y="1070"/>
                </a:lnTo>
                <a:lnTo>
                  <a:pt x="9154" y="1054"/>
                </a:lnTo>
                <a:lnTo>
                  <a:pt x="9119" y="1042"/>
                </a:lnTo>
                <a:lnTo>
                  <a:pt x="9081" y="1032"/>
                </a:lnTo>
                <a:lnTo>
                  <a:pt x="9040" y="1026"/>
                </a:lnTo>
                <a:lnTo>
                  <a:pt x="8994" y="1021"/>
                </a:lnTo>
                <a:lnTo>
                  <a:pt x="8943" y="1018"/>
                </a:lnTo>
                <a:lnTo>
                  <a:pt x="8828" y="1015"/>
                </a:lnTo>
                <a:lnTo>
                  <a:pt x="8688" y="1015"/>
                </a:lnTo>
                <a:lnTo>
                  <a:pt x="8680" y="1071"/>
                </a:lnTo>
                <a:lnTo>
                  <a:pt x="8678" y="1110"/>
                </a:lnTo>
                <a:lnTo>
                  <a:pt x="8677" y="1155"/>
                </a:lnTo>
                <a:lnTo>
                  <a:pt x="8677" y="1308"/>
                </a:lnTo>
                <a:lnTo>
                  <a:pt x="9308" y="1308"/>
                </a:lnTo>
                <a:lnTo>
                  <a:pt x="9308" y="1360"/>
                </a:lnTo>
                <a:lnTo>
                  <a:pt x="8677" y="1360"/>
                </a:lnTo>
                <a:lnTo>
                  <a:pt x="8677" y="1559"/>
                </a:lnTo>
                <a:lnTo>
                  <a:pt x="8678" y="1604"/>
                </a:lnTo>
                <a:lnTo>
                  <a:pt x="8680" y="1642"/>
                </a:lnTo>
                <a:lnTo>
                  <a:pt x="8684" y="1672"/>
                </a:lnTo>
                <a:lnTo>
                  <a:pt x="8688" y="169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6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6AC5613-0FBC-4A2B-A10F-E5C140DFFEE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849ECF7-BCC6-444B-91DD-0A498E68CC2C}" type="datetime1">
              <a:rPr lang="fi-FI" smtClean="0"/>
              <a:t>5.5.2022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14D94B6-91A5-4976-ACB4-B5447F0C6478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328400" y="6326675"/>
            <a:ext cx="10944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0765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2 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A6C31B4-89A7-4449-B288-D72F05738CB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6892272-29E1-40F0-A23D-4521FB93520D}" type="datetime1">
              <a:rPr lang="fi-FI" smtClean="0"/>
              <a:t>5.5.2022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5113337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37745F3-B2BD-42D8-8924-F9A10F31901D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328400" y="6326675"/>
            <a:ext cx="10944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51357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sv-SE" noProof="0"/>
              <a:t>Klicka här för att ändra mall för rubrikformat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noProof="0"/>
              <a:t>Klicka här för att ändra mall för underrubrikformat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B251319-CC70-4A86-8B39-757128D01B55}" type="datetime1">
              <a:rPr lang="fi-FI" smtClean="0"/>
              <a:t>5.5.2022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50EBA601-1CD9-4F23-ADDE-2398E0D962B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220" y="368613"/>
            <a:ext cx="2790665" cy="468000"/>
          </a:xfrm>
          <a:custGeom>
            <a:avLst/>
            <a:gdLst>
              <a:gd name="T0" fmla="*/ 10196 w 10625"/>
              <a:gd name="T1" fmla="*/ 1559 h 1779"/>
              <a:gd name="T2" fmla="*/ 9754 w 10625"/>
              <a:gd name="T3" fmla="*/ 1046 h 1779"/>
              <a:gd name="T4" fmla="*/ 37 w 10625"/>
              <a:gd name="T5" fmla="*/ 799 h 1779"/>
              <a:gd name="T6" fmla="*/ 389 w 10625"/>
              <a:gd name="T7" fmla="*/ 364 h 1779"/>
              <a:gd name="T8" fmla="*/ 1109 w 10625"/>
              <a:gd name="T9" fmla="*/ 803 h 1779"/>
              <a:gd name="T10" fmla="*/ 307 w 10625"/>
              <a:gd name="T11" fmla="*/ 732 h 1779"/>
              <a:gd name="T12" fmla="*/ 2349 w 10625"/>
              <a:gd name="T13" fmla="*/ 282 h 1779"/>
              <a:gd name="T14" fmla="*/ 2020 w 10625"/>
              <a:gd name="T15" fmla="*/ 801 h 1779"/>
              <a:gd name="T16" fmla="*/ 1125 w 10625"/>
              <a:gd name="T17" fmla="*/ 471 h 1779"/>
              <a:gd name="T18" fmla="*/ 1782 w 10625"/>
              <a:gd name="T19" fmla="*/ 0 h 1779"/>
              <a:gd name="T20" fmla="*/ 2104 w 10625"/>
              <a:gd name="T21" fmla="*/ 369 h 1779"/>
              <a:gd name="T22" fmla="*/ 1471 w 10625"/>
              <a:gd name="T23" fmla="*/ 125 h 1779"/>
              <a:gd name="T24" fmla="*/ 1563 w 10625"/>
              <a:gd name="T25" fmla="*/ 690 h 1779"/>
              <a:gd name="T26" fmla="*/ 3955 w 10625"/>
              <a:gd name="T27" fmla="*/ 715 h 1779"/>
              <a:gd name="T28" fmla="*/ 2526 w 10625"/>
              <a:gd name="T29" fmla="*/ 758 h 1779"/>
              <a:gd name="T30" fmla="*/ 3572 w 10625"/>
              <a:gd name="T31" fmla="*/ 263 h 1779"/>
              <a:gd name="T32" fmla="*/ 4947 w 10625"/>
              <a:gd name="T33" fmla="*/ 113 h 1779"/>
              <a:gd name="T34" fmla="*/ 5550 w 10625"/>
              <a:gd name="T35" fmla="*/ 74 h 1779"/>
              <a:gd name="T36" fmla="*/ 5901 w 10625"/>
              <a:gd name="T37" fmla="*/ 770 h 1779"/>
              <a:gd name="T38" fmla="*/ 6159 w 10625"/>
              <a:gd name="T39" fmla="*/ 147 h 1779"/>
              <a:gd name="T40" fmla="*/ 6118 w 10625"/>
              <a:gd name="T41" fmla="*/ 736 h 1779"/>
              <a:gd name="T42" fmla="*/ 5311 w 10625"/>
              <a:gd name="T43" fmla="*/ 651 h 1779"/>
              <a:gd name="T44" fmla="*/ 6407 w 10625"/>
              <a:gd name="T45" fmla="*/ 836 h 1779"/>
              <a:gd name="T46" fmla="*/ 7345 w 10625"/>
              <a:gd name="T47" fmla="*/ 60 h 1779"/>
              <a:gd name="T48" fmla="*/ 991 w 10625"/>
              <a:gd name="T49" fmla="*/ 1254 h 1779"/>
              <a:gd name="T50" fmla="*/ 277 w 10625"/>
              <a:gd name="T51" fmla="*/ 1405 h 1779"/>
              <a:gd name="T52" fmla="*/ 1788 w 10625"/>
              <a:gd name="T53" fmla="*/ 927 h 1779"/>
              <a:gd name="T54" fmla="*/ 2368 w 10625"/>
              <a:gd name="T55" fmla="*/ 1365 h 1779"/>
              <a:gd name="T56" fmla="*/ 1609 w 10625"/>
              <a:gd name="T57" fmla="*/ 1771 h 1779"/>
              <a:gd name="T58" fmla="*/ 1165 w 10625"/>
              <a:gd name="T59" fmla="*/ 1222 h 1779"/>
              <a:gd name="T60" fmla="*/ 1943 w 10625"/>
              <a:gd name="T61" fmla="*/ 1684 h 1779"/>
              <a:gd name="T62" fmla="*/ 2029 w 10625"/>
              <a:gd name="T63" fmla="*/ 1182 h 1779"/>
              <a:gd name="T64" fmla="*/ 1398 w 10625"/>
              <a:gd name="T65" fmla="*/ 1124 h 1779"/>
              <a:gd name="T66" fmla="*/ 1721 w 10625"/>
              <a:gd name="T67" fmla="*/ 1685 h 1779"/>
              <a:gd name="T68" fmla="*/ 3428 w 10625"/>
              <a:gd name="T69" fmla="*/ 1624 h 1779"/>
              <a:gd name="T70" fmla="*/ 2783 w 10625"/>
              <a:gd name="T71" fmla="*/ 1397 h 1779"/>
              <a:gd name="T72" fmla="*/ 2485 w 10625"/>
              <a:gd name="T73" fmla="*/ 1013 h 1779"/>
              <a:gd name="T74" fmla="*/ 3498 w 10625"/>
              <a:gd name="T75" fmla="*/ 1124 h 1779"/>
              <a:gd name="T76" fmla="*/ 3191 w 10625"/>
              <a:gd name="T77" fmla="*/ 1087 h 1779"/>
              <a:gd name="T78" fmla="*/ 2918 w 10625"/>
              <a:gd name="T79" fmla="*/ 1384 h 1779"/>
              <a:gd name="T80" fmla="*/ 4736 w 10625"/>
              <a:gd name="T81" fmla="*/ 1593 h 1779"/>
              <a:gd name="T82" fmla="*/ 3731 w 10625"/>
              <a:gd name="T83" fmla="*/ 1611 h 1779"/>
              <a:gd name="T84" fmla="*/ 4623 w 10625"/>
              <a:gd name="T85" fmla="*/ 1056 h 1779"/>
              <a:gd name="T86" fmla="*/ 4027 w 10625"/>
              <a:gd name="T87" fmla="*/ 1314 h 1779"/>
              <a:gd name="T88" fmla="*/ 4410 w 10625"/>
              <a:gd name="T89" fmla="*/ 1103 h 1779"/>
              <a:gd name="T90" fmla="*/ 4451 w 10625"/>
              <a:gd name="T91" fmla="*/ 1646 h 1779"/>
              <a:gd name="T92" fmla="*/ 4149 w 10625"/>
              <a:gd name="T93" fmla="*/ 1364 h 1779"/>
              <a:gd name="T94" fmla="*/ 5827 w 10625"/>
              <a:gd name="T95" fmla="*/ 1305 h 1779"/>
              <a:gd name="T96" fmla="*/ 5296 w 10625"/>
              <a:gd name="T97" fmla="*/ 1763 h 1779"/>
              <a:gd name="T98" fmla="*/ 4844 w 10625"/>
              <a:gd name="T99" fmla="*/ 1004 h 1779"/>
              <a:gd name="T100" fmla="*/ 5252 w 10625"/>
              <a:gd name="T101" fmla="*/ 1663 h 1779"/>
              <a:gd name="T102" fmla="*/ 5742 w 10625"/>
              <a:gd name="T103" fmla="*/ 1373 h 1779"/>
              <a:gd name="T104" fmla="*/ 6087 w 10625"/>
              <a:gd name="T105" fmla="*/ 1115 h 1779"/>
              <a:gd name="T106" fmla="*/ 5921 w 10625"/>
              <a:gd name="T107" fmla="*/ 964 h 1779"/>
              <a:gd name="T108" fmla="*/ 7855 w 10625"/>
              <a:gd name="T109" fmla="*/ 969 h 1779"/>
              <a:gd name="T110" fmla="*/ 8274 w 10625"/>
              <a:gd name="T111" fmla="*/ 1418 h 1779"/>
              <a:gd name="T112" fmla="*/ 7203 w 10625"/>
              <a:gd name="T113" fmla="*/ 1750 h 1779"/>
              <a:gd name="T114" fmla="*/ 7860 w 10625"/>
              <a:gd name="T115" fmla="*/ 1678 h 1779"/>
              <a:gd name="T116" fmla="*/ 7982 w 10625"/>
              <a:gd name="T117" fmla="*/ 1163 h 1779"/>
              <a:gd name="T118" fmla="*/ 7507 w 10625"/>
              <a:gd name="T119" fmla="*/ 1660 h 1779"/>
              <a:gd name="T120" fmla="*/ 9372 w 10625"/>
              <a:gd name="T121" fmla="*/ 1507 h 1779"/>
              <a:gd name="T122" fmla="*/ 9356 w 10625"/>
              <a:gd name="T123" fmla="*/ 1254 h 1779"/>
              <a:gd name="T124" fmla="*/ 9308 w 10625"/>
              <a:gd name="T125" fmla="*/ 1360 h 1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625" h="1779">
                <a:moveTo>
                  <a:pt x="10575" y="961"/>
                </a:moveTo>
                <a:lnTo>
                  <a:pt x="10625" y="1249"/>
                </a:lnTo>
                <a:lnTo>
                  <a:pt x="10605" y="1254"/>
                </a:lnTo>
                <a:lnTo>
                  <a:pt x="10563" y="1190"/>
                </a:lnTo>
                <a:lnTo>
                  <a:pt x="10543" y="1163"/>
                </a:lnTo>
                <a:lnTo>
                  <a:pt x="10524" y="1139"/>
                </a:lnTo>
                <a:lnTo>
                  <a:pt x="10503" y="1118"/>
                </a:lnTo>
                <a:lnTo>
                  <a:pt x="10482" y="1099"/>
                </a:lnTo>
                <a:lnTo>
                  <a:pt x="10461" y="1082"/>
                </a:lnTo>
                <a:lnTo>
                  <a:pt x="10439" y="1069"/>
                </a:lnTo>
                <a:lnTo>
                  <a:pt x="10416" y="1056"/>
                </a:lnTo>
                <a:lnTo>
                  <a:pt x="10391" y="1046"/>
                </a:lnTo>
                <a:lnTo>
                  <a:pt x="10366" y="1038"/>
                </a:lnTo>
                <a:lnTo>
                  <a:pt x="10339" y="1030"/>
                </a:lnTo>
                <a:lnTo>
                  <a:pt x="10309" y="1026"/>
                </a:lnTo>
                <a:lnTo>
                  <a:pt x="10278" y="1021"/>
                </a:lnTo>
                <a:lnTo>
                  <a:pt x="10207" y="1015"/>
                </a:lnTo>
                <a:lnTo>
                  <a:pt x="10199" y="1072"/>
                </a:lnTo>
                <a:lnTo>
                  <a:pt x="10197" y="1110"/>
                </a:lnTo>
                <a:lnTo>
                  <a:pt x="10196" y="1155"/>
                </a:lnTo>
                <a:lnTo>
                  <a:pt x="10196" y="1559"/>
                </a:lnTo>
                <a:lnTo>
                  <a:pt x="10197" y="1611"/>
                </a:lnTo>
                <a:lnTo>
                  <a:pt x="10201" y="1653"/>
                </a:lnTo>
                <a:lnTo>
                  <a:pt x="10211" y="1711"/>
                </a:lnTo>
                <a:lnTo>
                  <a:pt x="10221" y="1740"/>
                </a:lnTo>
                <a:lnTo>
                  <a:pt x="10227" y="1748"/>
                </a:lnTo>
                <a:lnTo>
                  <a:pt x="9919" y="1748"/>
                </a:lnTo>
                <a:lnTo>
                  <a:pt x="9924" y="1740"/>
                </a:lnTo>
                <a:lnTo>
                  <a:pt x="9933" y="1711"/>
                </a:lnTo>
                <a:lnTo>
                  <a:pt x="9938" y="1686"/>
                </a:lnTo>
                <a:lnTo>
                  <a:pt x="9942" y="1653"/>
                </a:lnTo>
                <a:lnTo>
                  <a:pt x="9945" y="1611"/>
                </a:lnTo>
                <a:lnTo>
                  <a:pt x="9947" y="1559"/>
                </a:lnTo>
                <a:lnTo>
                  <a:pt x="9950" y="1154"/>
                </a:lnTo>
                <a:lnTo>
                  <a:pt x="9949" y="1108"/>
                </a:lnTo>
                <a:lnTo>
                  <a:pt x="9947" y="1071"/>
                </a:lnTo>
                <a:lnTo>
                  <a:pt x="9943" y="1040"/>
                </a:lnTo>
                <a:lnTo>
                  <a:pt x="9939" y="1015"/>
                </a:lnTo>
                <a:lnTo>
                  <a:pt x="9902" y="1018"/>
                </a:lnTo>
                <a:lnTo>
                  <a:pt x="9868" y="1021"/>
                </a:lnTo>
                <a:lnTo>
                  <a:pt x="9807" y="1030"/>
                </a:lnTo>
                <a:lnTo>
                  <a:pt x="9754" y="1046"/>
                </a:lnTo>
                <a:lnTo>
                  <a:pt x="9729" y="1056"/>
                </a:lnTo>
                <a:lnTo>
                  <a:pt x="9706" y="1069"/>
                </a:lnTo>
                <a:lnTo>
                  <a:pt x="9685" y="1082"/>
                </a:lnTo>
                <a:lnTo>
                  <a:pt x="9663" y="1099"/>
                </a:lnTo>
                <a:lnTo>
                  <a:pt x="9643" y="1118"/>
                </a:lnTo>
                <a:lnTo>
                  <a:pt x="9622" y="1139"/>
                </a:lnTo>
                <a:lnTo>
                  <a:pt x="9602" y="1163"/>
                </a:lnTo>
                <a:lnTo>
                  <a:pt x="9583" y="1190"/>
                </a:lnTo>
                <a:lnTo>
                  <a:pt x="9541" y="1254"/>
                </a:lnTo>
                <a:lnTo>
                  <a:pt x="9521" y="1249"/>
                </a:lnTo>
                <a:lnTo>
                  <a:pt x="9571" y="961"/>
                </a:lnTo>
                <a:lnTo>
                  <a:pt x="10072" y="964"/>
                </a:lnTo>
                <a:lnTo>
                  <a:pt x="10575" y="961"/>
                </a:lnTo>
                <a:close/>
                <a:moveTo>
                  <a:pt x="7595" y="248"/>
                </a:moveTo>
                <a:lnTo>
                  <a:pt x="7735" y="437"/>
                </a:lnTo>
                <a:lnTo>
                  <a:pt x="7595" y="609"/>
                </a:lnTo>
                <a:lnTo>
                  <a:pt x="7595" y="248"/>
                </a:lnTo>
                <a:close/>
                <a:moveTo>
                  <a:pt x="23" y="836"/>
                </a:moveTo>
                <a:lnTo>
                  <a:pt x="27" y="828"/>
                </a:lnTo>
                <a:lnTo>
                  <a:pt x="32" y="817"/>
                </a:lnTo>
                <a:lnTo>
                  <a:pt x="37" y="799"/>
                </a:lnTo>
                <a:lnTo>
                  <a:pt x="43" y="774"/>
                </a:lnTo>
                <a:lnTo>
                  <a:pt x="48" y="741"/>
                </a:lnTo>
                <a:lnTo>
                  <a:pt x="51" y="699"/>
                </a:lnTo>
                <a:lnTo>
                  <a:pt x="52" y="647"/>
                </a:lnTo>
                <a:lnTo>
                  <a:pt x="56" y="242"/>
                </a:lnTo>
                <a:lnTo>
                  <a:pt x="54" y="189"/>
                </a:lnTo>
                <a:lnTo>
                  <a:pt x="51" y="147"/>
                </a:lnTo>
                <a:lnTo>
                  <a:pt x="45" y="113"/>
                </a:lnTo>
                <a:lnTo>
                  <a:pt x="40" y="90"/>
                </a:lnTo>
                <a:lnTo>
                  <a:pt x="27" y="60"/>
                </a:lnTo>
                <a:lnTo>
                  <a:pt x="23" y="52"/>
                </a:lnTo>
                <a:lnTo>
                  <a:pt x="332" y="52"/>
                </a:lnTo>
                <a:lnTo>
                  <a:pt x="328" y="60"/>
                </a:lnTo>
                <a:lnTo>
                  <a:pt x="323" y="71"/>
                </a:lnTo>
                <a:lnTo>
                  <a:pt x="317" y="90"/>
                </a:lnTo>
                <a:lnTo>
                  <a:pt x="312" y="115"/>
                </a:lnTo>
                <a:lnTo>
                  <a:pt x="307" y="147"/>
                </a:lnTo>
                <a:lnTo>
                  <a:pt x="304" y="189"/>
                </a:lnTo>
                <a:lnTo>
                  <a:pt x="303" y="243"/>
                </a:lnTo>
                <a:lnTo>
                  <a:pt x="303" y="408"/>
                </a:lnTo>
                <a:lnTo>
                  <a:pt x="389" y="364"/>
                </a:lnTo>
                <a:lnTo>
                  <a:pt x="485" y="310"/>
                </a:lnTo>
                <a:lnTo>
                  <a:pt x="684" y="192"/>
                </a:lnTo>
                <a:lnTo>
                  <a:pt x="841" y="93"/>
                </a:lnTo>
                <a:lnTo>
                  <a:pt x="906" y="52"/>
                </a:lnTo>
                <a:lnTo>
                  <a:pt x="1092" y="50"/>
                </a:lnTo>
                <a:lnTo>
                  <a:pt x="1092" y="68"/>
                </a:lnTo>
                <a:lnTo>
                  <a:pt x="1071" y="69"/>
                </a:lnTo>
                <a:lnTo>
                  <a:pt x="1050" y="74"/>
                </a:lnTo>
                <a:lnTo>
                  <a:pt x="1000" y="90"/>
                </a:lnTo>
                <a:lnTo>
                  <a:pt x="973" y="101"/>
                </a:lnTo>
                <a:lnTo>
                  <a:pt x="943" y="116"/>
                </a:lnTo>
                <a:lnTo>
                  <a:pt x="879" y="149"/>
                </a:lnTo>
                <a:lnTo>
                  <a:pt x="808" y="189"/>
                </a:lnTo>
                <a:lnTo>
                  <a:pt x="731" y="236"/>
                </a:lnTo>
                <a:lnTo>
                  <a:pt x="562" y="343"/>
                </a:lnTo>
                <a:lnTo>
                  <a:pt x="703" y="476"/>
                </a:lnTo>
                <a:lnTo>
                  <a:pt x="875" y="633"/>
                </a:lnTo>
                <a:lnTo>
                  <a:pt x="961" y="705"/>
                </a:lnTo>
                <a:lnTo>
                  <a:pt x="1041" y="764"/>
                </a:lnTo>
                <a:lnTo>
                  <a:pt x="1077" y="786"/>
                </a:lnTo>
                <a:lnTo>
                  <a:pt x="1109" y="803"/>
                </a:lnTo>
                <a:lnTo>
                  <a:pt x="1137" y="816"/>
                </a:lnTo>
                <a:lnTo>
                  <a:pt x="1150" y="819"/>
                </a:lnTo>
                <a:lnTo>
                  <a:pt x="1161" y="820"/>
                </a:lnTo>
                <a:lnTo>
                  <a:pt x="1161" y="838"/>
                </a:lnTo>
                <a:lnTo>
                  <a:pt x="731" y="840"/>
                </a:lnTo>
                <a:lnTo>
                  <a:pt x="728" y="829"/>
                </a:lnTo>
                <a:lnTo>
                  <a:pt x="718" y="813"/>
                </a:lnTo>
                <a:lnTo>
                  <a:pt x="682" y="767"/>
                </a:lnTo>
                <a:lnTo>
                  <a:pt x="630" y="707"/>
                </a:lnTo>
                <a:lnTo>
                  <a:pt x="567" y="641"/>
                </a:lnTo>
                <a:lnTo>
                  <a:pt x="533" y="608"/>
                </a:lnTo>
                <a:lnTo>
                  <a:pt x="497" y="576"/>
                </a:lnTo>
                <a:lnTo>
                  <a:pt x="461" y="546"/>
                </a:lnTo>
                <a:lnTo>
                  <a:pt x="426" y="518"/>
                </a:lnTo>
                <a:lnTo>
                  <a:pt x="391" y="495"/>
                </a:lnTo>
                <a:lnTo>
                  <a:pt x="359" y="476"/>
                </a:lnTo>
                <a:lnTo>
                  <a:pt x="329" y="463"/>
                </a:lnTo>
                <a:lnTo>
                  <a:pt x="303" y="455"/>
                </a:lnTo>
                <a:lnTo>
                  <a:pt x="303" y="635"/>
                </a:lnTo>
                <a:lnTo>
                  <a:pt x="304" y="689"/>
                </a:lnTo>
                <a:lnTo>
                  <a:pt x="307" y="732"/>
                </a:lnTo>
                <a:lnTo>
                  <a:pt x="312" y="767"/>
                </a:lnTo>
                <a:lnTo>
                  <a:pt x="317" y="793"/>
                </a:lnTo>
                <a:lnTo>
                  <a:pt x="323" y="813"/>
                </a:lnTo>
                <a:lnTo>
                  <a:pt x="328" y="826"/>
                </a:lnTo>
                <a:lnTo>
                  <a:pt x="332" y="836"/>
                </a:lnTo>
                <a:lnTo>
                  <a:pt x="23" y="836"/>
                </a:lnTo>
                <a:close/>
                <a:moveTo>
                  <a:pt x="1782" y="0"/>
                </a:moveTo>
                <a:lnTo>
                  <a:pt x="1844" y="2"/>
                </a:lnTo>
                <a:lnTo>
                  <a:pt x="1905" y="8"/>
                </a:lnTo>
                <a:lnTo>
                  <a:pt x="1961" y="16"/>
                </a:lnTo>
                <a:lnTo>
                  <a:pt x="2016" y="27"/>
                </a:lnTo>
                <a:lnTo>
                  <a:pt x="2068" y="43"/>
                </a:lnTo>
                <a:lnTo>
                  <a:pt x="2115" y="60"/>
                </a:lnTo>
                <a:lnTo>
                  <a:pt x="2160" y="82"/>
                </a:lnTo>
                <a:lnTo>
                  <a:pt x="2200" y="105"/>
                </a:lnTo>
                <a:lnTo>
                  <a:pt x="2238" y="132"/>
                </a:lnTo>
                <a:lnTo>
                  <a:pt x="2271" y="161"/>
                </a:lnTo>
                <a:lnTo>
                  <a:pt x="2299" y="193"/>
                </a:lnTo>
                <a:lnTo>
                  <a:pt x="2323" y="227"/>
                </a:lnTo>
                <a:lnTo>
                  <a:pt x="2341" y="263"/>
                </a:lnTo>
                <a:lnTo>
                  <a:pt x="2349" y="282"/>
                </a:lnTo>
                <a:lnTo>
                  <a:pt x="2355" y="303"/>
                </a:lnTo>
                <a:lnTo>
                  <a:pt x="2359" y="322"/>
                </a:lnTo>
                <a:lnTo>
                  <a:pt x="2363" y="344"/>
                </a:lnTo>
                <a:lnTo>
                  <a:pt x="2365" y="364"/>
                </a:lnTo>
                <a:lnTo>
                  <a:pt x="2366" y="387"/>
                </a:lnTo>
                <a:lnTo>
                  <a:pt x="2365" y="413"/>
                </a:lnTo>
                <a:lnTo>
                  <a:pt x="2363" y="438"/>
                </a:lnTo>
                <a:lnTo>
                  <a:pt x="2358" y="463"/>
                </a:lnTo>
                <a:lnTo>
                  <a:pt x="2352" y="488"/>
                </a:lnTo>
                <a:lnTo>
                  <a:pt x="2344" y="512"/>
                </a:lnTo>
                <a:lnTo>
                  <a:pt x="2335" y="534"/>
                </a:lnTo>
                <a:lnTo>
                  <a:pt x="2313" y="579"/>
                </a:lnTo>
                <a:lnTo>
                  <a:pt x="2299" y="599"/>
                </a:lnTo>
                <a:lnTo>
                  <a:pt x="2283" y="619"/>
                </a:lnTo>
                <a:lnTo>
                  <a:pt x="2267" y="639"/>
                </a:lnTo>
                <a:lnTo>
                  <a:pt x="2250" y="658"/>
                </a:lnTo>
                <a:lnTo>
                  <a:pt x="2212" y="693"/>
                </a:lnTo>
                <a:lnTo>
                  <a:pt x="2169" y="725"/>
                </a:lnTo>
                <a:lnTo>
                  <a:pt x="2122" y="754"/>
                </a:lnTo>
                <a:lnTo>
                  <a:pt x="2072" y="779"/>
                </a:lnTo>
                <a:lnTo>
                  <a:pt x="2020" y="801"/>
                </a:lnTo>
                <a:lnTo>
                  <a:pt x="1965" y="819"/>
                </a:lnTo>
                <a:lnTo>
                  <a:pt x="1907" y="834"/>
                </a:lnTo>
                <a:lnTo>
                  <a:pt x="1848" y="844"/>
                </a:lnTo>
                <a:lnTo>
                  <a:pt x="1787" y="851"/>
                </a:lnTo>
                <a:lnTo>
                  <a:pt x="1725" y="853"/>
                </a:lnTo>
                <a:lnTo>
                  <a:pt x="1663" y="851"/>
                </a:lnTo>
                <a:lnTo>
                  <a:pt x="1603" y="845"/>
                </a:lnTo>
                <a:lnTo>
                  <a:pt x="1544" y="836"/>
                </a:lnTo>
                <a:lnTo>
                  <a:pt x="1488" y="823"/>
                </a:lnTo>
                <a:lnTo>
                  <a:pt x="1436" y="807"/>
                </a:lnTo>
                <a:lnTo>
                  <a:pt x="1386" y="787"/>
                </a:lnTo>
                <a:lnTo>
                  <a:pt x="1340" y="765"/>
                </a:lnTo>
                <a:lnTo>
                  <a:pt x="1298" y="739"/>
                </a:lnTo>
                <a:lnTo>
                  <a:pt x="1259" y="711"/>
                </a:lnTo>
                <a:lnTo>
                  <a:pt x="1224" y="681"/>
                </a:lnTo>
                <a:lnTo>
                  <a:pt x="1195" y="647"/>
                </a:lnTo>
                <a:lnTo>
                  <a:pt x="1170" y="611"/>
                </a:lnTo>
                <a:lnTo>
                  <a:pt x="1151" y="574"/>
                </a:lnTo>
                <a:lnTo>
                  <a:pt x="1136" y="534"/>
                </a:lnTo>
                <a:lnTo>
                  <a:pt x="1127" y="492"/>
                </a:lnTo>
                <a:lnTo>
                  <a:pt x="1125" y="471"/>
                </a:lnTo>
                <a:lnTo>
                  <a:pt x="1123" y="449"/>
                </a:lnTo>
                <a:lnTo>
                  <a:pt x="1125" y="423"/>
                </a:lnTo>
                <a:lnTo>
                  <a:pt x="1127" y="398"/>
                </a:lnTo>
                <a:lnTo>
                  <a:pt x="1133" y="373"/>
                </a:lnTo>
                <a:lnTo>
                  <a:pt x="1138" y="349"/>
                </a:lnTo>
                <a:lnTo>
                  <a:pt x="1146" y="326"/>
                </a:lnTo>
                <a:lnTo>
                  <a:pt x="1156" y="303"/>
                </a:lnTo>
                <a:lnTo>
                  <a:pt x="1168" y="281"/>
                </a:lnTo>
                <a:lnTo>
                  <a:pt x="1180" y="260"/>
                </a:lnTo>
                <a:lnTo>
                  <a:pt x="1210" y="220"/>
                </a:lnTo>
                <a:lnTo>
                  <a:pt x="1245" y="184"/>
                </a:lnTo>
                <a:lnTo>
                  <a:pt x="1286" y="150"/>
                </a:lnTo>
                <a:lnTo>
                  <a:pt x="1330" y="119"/>
                </a:lnTo>
                <a:lnTo>
                  <a:pt x="1377" y="92"/>
                </a:lnTo>
                <a:lnTo>
                  <a:pt x="1428" y="68"/>
                </a:lnTo>
                <a:lnTo>
                  <a:pt x="1483" y="48"/>
                </a:lnTo>
                <a:lnTo>
                  <a:pt x="1539" y="31"/>
                </a:lnTo>
                <a:lnTo>
                  <a:pt x="1598" y="18"/>
                </a:lnTo>
                <a:lnTo>
                  <a:pt x="1659" y="8"/>
                </a:lnTo>
                <a:lnTo>
                  <a:pt x="1720" y="2"/>
                </a:lnTo>
                <a:lnTo>
                  <a:pt x="1782" y="0"/>
                </a:lnTo>
                <a:close/>
                <a:moveTo>
                  <a:pt x="1851" y="771"/>
                </a:moveTo>
                <a:lnTo>
                  <a:pt x="1886" y="769"/>
                </a:lnTo>
                <a:lnTo>
                  <a:pt x="1920" y="765"/>
                </a:lnTo>
                <a:lnTo>
                  <a:pt x="1950" y="758"/>
                </a:lnTo>
                <a:lnTo>
                  <a:pt x="1978" y="748"/>
                </a:lnTo>
                <a:lnTo>
                  <a:pt x="2003" y="736"/>
                </a:lnTo>
                <a:lnTo>
                  <a:pt x="2026" y="722"/>
                </a:lnTo>
                <a:lnTo>
                  <a:pt x="2046" y="706"/>
                </a:lnTo>
                <a:lnTo>
                  <a:pt x="2064" y="688"/>
                </a:lnTo>
                <a:lnTo>
                  <a:pt x="2080" y="667"/>
                </a:lnTo>
                <a:lnTo>
                  <a:pt x="2094" y="647"/>
                </a:lnTo>
                <a:lnTo>
                  <a:pt x="2105" y="624"/>
                </a:lnTo>
                <a:lnTo>
                  <a:pt x="2114" y="601"/>
                </a:lnTo>
                <a:lnTo>
                  <a:pt x="2121" y="577"/>
                </a:lnTo>
                <a:lnTo>
                  <a:pt x="2126" y="554"/>
                </a:lnTo>
                <a:lnTo>
                  <a:pt x="2129" y="529"/>
                </a:lnTo>
                <a:lnTo>
                  <a:pt x="2130" y="504"/>
                </a:lnTo>
                <a:lnTo>
                  <a:pt x="2127" y="456"/>
                </a:lnTo>
                <a:lnTo>
                  <a:pt x="2123" y="433"/>
                </a:lnTo>
                <a:lnTo>
                  <a:pt x="2118" y="411"/>
                </a:lnTo>
                <a:lnTo>
                  <a:pt x="2104" y="369"/>
                </a:lnTo>
                <a:lnTo>
                  <a:pt x="2086" y="328"/>
                </a:lnTo>
                <a:lnTo>
                  <a:pt x="2063" y="290"/>
                </a:lnTo>
                <a:lnTo>
                  <a:pt x="2050" y="272"/>
                </a:lnTo>
                <a:lnTo>
                  <a:pt x="2036" y="255"/>
                </a:lnTo>
                <a:lnTo>
                  <a:pt x="2021" y="239"/>
                </a:lnTo>
                <a:lnTo>
                  <a:pt x="2007" y="223"/>
                </a:lnTo>
                <a:lnTo>
                  <a:pt x="1973" y="194"/>
                </a:lnTo>
                <a:lnTo>
                  <a:pt x="1937" y="168"/>
                </a:lnTo>
                <a:lnTo>
                  <a:pt x="1899" y="144"/>
                </a:lnTo>
                <a:lnTo>
                  <a:pt x="1859" y="125"/>
                </a:lnTo>
                <a:lnTo>
                  <a:pt x="1818" y="108"/>
                </a:lnTo>
                <a:lnTo>
                  <a:pt x="1776" y="95"/>
                </a:lnTo>
                <a:lnTo>
                  <a:pt x="1733" y="85"/>
                </a:lnTo>
                <a:lnTo>
                  <a:pt x="1691" y="79"/>
                </a:lnTo>
                <a:lnTo>
                  <a:pt x="1649" y="78"/>
                </a:lnTo>
                <a:lnTo>
                  <a:pt x="1612" y="79"/>
                </a:lnTo>
                <a:lnTo>
                  <a:pt x="1578" y="84"/>
                </a:lnTo>
                <a:lnTo>
                  <a:pt x="1547" y="91"/>
                </a:lnTo>
                <a:lnTo>
                  <a:pt x="1519" y="100"/>
                </a:lnTo>
                <a:lnTo>
                  <a:pt x="1494" y="111"/>
                </a:lnTo>
                <a:lnTo>
                  <a:pt x="1471" y="125"/>
                </a:lnTo>
                <a:lnTo>
                  <a:pt x="1451" y="141"/>
                </a:lnTo>
                <a:lnTo>
                  <a:pt x="1433" y="158"/>
                </a:lnTo>
                <a:lnTo>
                  <a:pt x="1418" y="177"/>
                </a:lnTo>
                <a:lnTo>
                  <a:pt x="1405" y="197"/>
                </a:lnTo>
                <a:lnTo>
                  <a:pt x="1394" y="220"/>
                </a:lnTo>
                <a:lnTo>
                  <a:pt x="1385" y="243"/>
                </a:lnTo>
                <a:lnTo>
                  <a:pt x="1379" y="268"/>
                </a:lnTo>
                <a:lnTo>
                  <a:pt x="1374" y="293"/>
                </a:lnTo>
                <a:lnTo>
                  <a:pt x="1371" y="346"/>
                </a:lnTo>
                <a:lnTo>
                  <a:pt x="1373" y="375"/>
                </a:lnTo>
                <a:lnTo>
                  <a:pt x="1377" y="407"/>
                </a:lnTo>
                <a:lnTo>
                  <a:pt x="1385" y="440"/>
                </a:lnTo>
                <a:lnTo>
                  <a:pt x="1397" y="475"/>
                </a:lnTo>
                <a:lnTo>
                  <a:pt x="1411" y="511"/>
                </a:lnTo>
                <a:lnTo>
                  <a:pt x="1430" y="546"/>
                </a:lnTo>
                <a:lnTo>
                  <a:pt x="1452" y="581"/>
                </a:lnTo>
                <a:lnTo>
                  <a:pt x="1478" y="615"/>
                </a:lnTo>
                <a:lnTo>
                  <a:pt x="1493" y="631"/>
                </a:lnTo>
                <a:lnTo>
                  <a:pt x="1509" y="647"/>
                </a:lnTo>
                <a:lnTo>
                  <a:pt x="1544" y="676"/>
                </a:lnTo>
                <a:lnTo>
                  <a:pt x="1563" y="690"/>
                </a:lnTo>
                <a:lnTo>
                  <a:pt x="1583" y="702"/>
                </a:lnTo>
                <a:lnTo>
                  <a:pt x="1627" y="726"/>
                </a:lnTo>
                <a:lnTo>
                  <a:pt x="1676" y="744"/>
                </a:lnTo>
                <a:lnTo>
                  <a:pt x="1729" y="759"/>
                </a:lnTo>
                <a:lnTo>
                  <a:pt x="1788" y="768"/>
                </a:lnTo>
                <a:lnTo>
                  <a:pt x="1851" y="771"/>
                </a:lnTo>
                <a:close/>
                <a:moveTo>
                  <a:pt x="4917" y="836"/>
                </a:moveTo>
                <a:lnTo>
                  <a:pt x="4915" y="808"/>
                </a:lnTo>
                <a:lnTo>
                  <a:pt x="4910" y="776"/>
                </a:lnTo>
                <a:lnTo>
                  <a:pt x="4892" y="702"/>
                </a:lnTo>
                <a:lnTo>
                  <a:pt x="4776" y="371"/>
                </a:lnTo>
                <a:lnTo>
                  <a:pt x="4747" y="295"/>
                </a:lnTo>
                <a:lnTo>
                  <a:pt x="4718" y="229"/>
                </a:lnTo>
                <a:lnTo>
                  <a:pt x="4473" y="835"/>
                </a:lnTo>
                <a:lnTo>
                  <a:pt x="4440" y="835"/>
                </a:lnTo>
                <a:lnTo>
                  <a:pt x="4400" y="761"/>
                </a:lnTo>
                <a:lnTo>
                  <a:pt x="4179" y="358"/>
                </a:lnTo>
                <a:lnTo>
                  <a:pt x="4138" y="292"/>
                </a:lnTo>
                <a:lnTo>
                  <a:pt x="4098" y="227"/>
                </a:lnTo>
                <a:lnTo>
                  <a:pt x="3965" y="673"/>
                </a:lnTo>
                <a:lnTo>
                  <a:pt x="3955" y="715"/>
                </a:lnTo>
                <a:lnTo>
                  <a:pt x="3947" y="758"/>
                </a:lnTo>
                <a:lnTo>
                  <a:pt x="3943" y="799"/>
                </a:lnTo>
                <a:lnTo>
                  <a:pt x="3943" y="818"/>
                </a:lnTo>
                <a:lnTo>
                  <a:pt x="3944" y="836"/>
                </a:lnTo>
                <a:lnTo>
                  <a:pt x="3803" y="837"/>
                </a:lnTo>
                <a:lnTo>
                  <a:pt x="3495" y="836"/>
                </a:lnTo>
                <a:lnTo>
                  <a:pt x="3494" y="808"/>
                </a:lnTo>
                <a:lnTo>
                  <a:pt x="3488" y="776"/>
                </a:lnTo>
                <a:lnTo>
                  <a:pt x="3470" y="702"/>
                </a:lnTo>
                <a:lnTo>
                  <a:pt x="3356" y="371"/>
                </a:lnTo>
                <a:lnTo>
                  <a:pt x="3326" y="295"/>
                </a:lnTo>
                <a:lnTo>
                  <a:pt x="3297" y="229"/>
                </a:lnTo>
                <a:lnTo>
                  <a:pt x="3052" y="835"/>
                </a:lnTo>
                <a:lnTo>
                  <a:pt x="3019" y="835"/>
                </a:lnTo>
                <a:lnTo>
                  <a:pt x="2978" y="761"/>
                </a:lnTo>
                <a:lnTo>
                  <a:pt x="2758" y="358"/>
                </a:lnTo>
                <a:lnTo>
                  <a:pt x="2716" y="292"/>
                </a:lnTo>
                <a:lnTo>
                  <a:pt x="2677" y="227"/>
                </a:lnTo>
                <a:lnTo>
                  <a:pt x="2544" y="673"/>
                </a:lnTo>
                <a:lnTo>
                  <a:pt x="2534" y="715"/>
                </a:lnTo>
                <a:lnTo>
                  <a:pt x="2526" y="758"/>
                </a:lnTo>
                <a:lnTo>
                  <a:pt x="2521" y="799"/>
                </a:lnTo>
                <a:lnTo>
                  <a:pt x="2521" y="818"/>
                </a:lnTo>
                <a:lnTo>
                  <a:pt x="2522" y="836"/>
                </a:lnTo>
                <a:lnTo>
                  <a:pt x="2382" y="837"/>
                </a:lnTo>
                <a:lnTo>
                  <a:pt x="2399" y="803"/>
                </a:lnTo>
                <a:lnTo>
                  <a:pt x="2417" y="760"/>
                </a:lnTo>
                <a:lnTo>
                  <a:pt x="2449" y="673"/>
                </a:lnTo>
                <a:lnTo>
                  <a:pt x="2619" y="144"/>
                </a:lnTo>
                <a:lnTo>
                  <a:pt x="2582" y="99"/>
                </a:lnTo>
                <a:lnTo>
                  <a:pt x="2542" y="52"/>
                </a:lnTo>
                <a:lnTo>
                  <a:pt x="2849" y="52"/>
                </a:lnTo>
                <a:lnTo>
                  <a:pt x="2889" y="139"/>
                </a:lnTo>
                <a:lnTo>
                  <a:pt x="2930" y="222"/>
                </a:lnTo>
                <a:lnTo>
                  <a:pt x="3093" y="518"/>
                </a:lnTo>
                <a:lnTo>
                  <a:pt x="3263" y="154"/>
                </a:lnTo>
                <a:lnTo>
                  <a:pt x="3231" y="95"/>
                </a:lnTo>
                <a:lnTo>
                  <a:pt x="3203" y="52"/>
                </a:lnTo>
                <a:lnTo>
                  <a:pt x="3512" y="52"/>
                </a:lnTo>
                <a:lnTo>
                  <a:pt x="3526" y="113"/>
                </a:lnTo>
                <a:lnTo>
                  <a:pt x="3540" y="167"/>
                </a:lnTo>
                <a:lnTo>
                  <a:pt x="3572" y="263"/>
                </a:lnTo>
                <a:lnTo>
                  <a:pt x="3675" y="537"/>
                </a:lnTo>
                <a:lnTo>
                  <a:pt x="3704" y="609"/>
                </a:lnTo>
                <a:lnTo>
                  <a:pt x="3735" y="685"/>
                </a:lnTo>
                <a:lnTo>
                  <a:pt x="3752" y="722"/>
                </a:lnTo>
                <a:lnTo>
                  <a:pt x="3771" y="758"/>
                </a:lnTo>
                <a:lnTo>
                  <a:pt x="3790" y="792"/>
                </a:lnTo>
                <a:lnTo>
                  <a:pt x="3810" y="823"/>
                </a:lnTo>
                <a:lnTo>
                  <a:pt x="3842" y="750"/>
                </a:lnTo>
                <a:lnTo>
                  <a:pt x="3870" y="673"/>
                </a:lnTo>
                <a:lnTo>
                  <a:pt x="4040" y="144"/>
                </a:lnTo>
                <a:lnTo>
                  <a:pt x="4004" y="99"/>
                </a:lnTo>
                <a:lnTo>
                  <a:pt x="3963" y="52"/>
                </a:lnTo>
                <a:lnTo>
                  <a:pt x="4270" y="52"/>
                </a:lnTo>
                <a:lnTo>
                  <a:pt x="4310" y="139"/>
                </a:lnTo>
                <a:lnTo>
                  <a:pt x="4351" y="222"/>
                </a:lnTo>
                <a:lnTo>
                  <a:pt x="4513" y="518"/>
                </a:lnTo>
                <a:lnTo>
                  <a:pt x="4683" y="154"/>
                </a:lnTo>
                <a:lnTo>
                  <a:pt x="4651" y="95"/>
                </a:lnTo>
                <a:lnTo>
                  <a:pt x="4624" y="52"/>
                </a:lnTo>
                <a:lnTo>
                  <a:pt x="4934" y="52"/>
                </a:lnTo>
                <a:lnTo>
                  <a:pt x="4947" y="113"/>
                </a:lnTo>
                <a:lnTo>
                  <a:pt x="4962" y="167"/>
                </a:lnTo>
                <a:lnTo>
                  <a:pt x="4994" y="263"/>
                </a:lnTo>
                <a:lnTo>
                  <a:pt x="5097" y="537"/>
                </a:lnTo>
                <a:lnTo>
                  <a:pt x="5126" y="614"/>
                </a:lnTo>
                <a:lnTo>
                  <a:pt x="5160" y="693"/>
                </a:lnTo>
                <a:lnTo>
                  <a:pt x="5178" y="732"/>
                </a:lnTo>
                <a:lnTo>
                  <a:pt x="5198" y="769"/>
                </a:lnTo>
                <a:lnTo>
                  <a:pt x="5219" y="804"/>
                </a:lnTo>
                <a:lnTo>
                  <a:pt x="5241" y="836"/>
                </a:lnTo>
                <a:lnTo>
                  <a:pt x="4917" y="836"/>
                </a:lnTo>
                <a:close/>
                <a:moveTo>
                  <a:pt x="5273" y="243"/>
                </a:moveTo>
                <a:lnTo>
                  <a:pt x="5273" y="192"/>
                </a:lnTo>
                <a:lnTo>
                  <a:pt x="5270" y="150"/>
                </a:lnTo>
                <a:lnTo>
                  <a:pt x="5266" y="117"/>
                </a:lnTo>
                <a:lnTo>
                  <a:pt x="5260" y="92"/>
                </a:lnTo>
                <a:lnTo>
                  <a:pt x="5254" y="74"/>
                </a:lnTo>
                <a:lnTo>
                  <a:pt x="5250" y="61"/>
                </a:lnTo>
                <a:lnTo>
                  <a:pt x="5244" y="52"/>
                </a:lnTo>
                <a:lnTo>
                  <a:pt x="5559" y="52"/>
                </a:lnTo>
                <a:lnTo>
                  <a:pt x="5555" y="61"/>
                </a:lnTo>
                <a:lnTo>
                  <a:pt x="5550" y="74"/>
                </a:lnTo>
                <a:lnTo>
                  <a:pt x="5545" y="92"/>
                </a:lnTo>
                <a:lnTo>
                  <a:pt x="5536" y="150"/>
                </a:lnTo>
                <a:lnTo>
                  <a:pt x="5532" y="192"/>
                </a:lnTo>
                <a:lnTo>
                  <a:pt x="5531" y="243"/>
                </a:lnTo>
                <a:lnTo>
                  <a:pt x="5532" y="470"/>
                </a:lnTo>
                <a:lnTo>
                  <a:pt x="5534" y="525"/>
                </a:lnTo>
                <a:lnTo>
                  <a:pt x="5542" y="581"/>
                </a:lnTo>
                <a:lnTo>
                  <a:pt x="5549" y="607"/>
                </a:lnTo>
                <a:lnTo>
                  <a:pt x="5558" y="633"/>
                </a:lnTo>
                <a:lnTo>
                  <a:pt x="5570" y="657"/>
                </a:lnTo>
                <a:lnTo>
                  <a:pt x="5583" y="680"/>
                </a:lnTo>
                <a:lnTo>
                  <a:pt x="5600" y="701"/>
                </a:lnTo>
                <a:lnTo>
                  <a:pt x="5619" y="720"/>
                </a:lnTo>
                <a:lnTo>
                  <a:pt x="5642" y="737"/>
                </a:lnTo>
                <a:lnTo>
                  <a:pt x="5668" y="751"/>
                </a:lnTo>
                <a:lnTo>
                  <a:pt x="5698" y="764"/>
                </a:lnTo>
                <a:lnTo>
                  <a:pt x="5732" y="771"/>
                </a:lnTo>
                <a:lnTo>
                  <a:pt x="5769" y="777"/>
                </a:lnTo>
                <a:lnTo>
                  <a:pt x="5810" y="779"/>
                </a:lnTo>
                <a:lnTo>
                  <a:pt x="5858" y="777"/>
                </a:lnTo>
                <a:lnTo>
                  <a:pt x="5901" y="770"/>
                </a:lnTo>
                <a:lnTo>
                  <a:pt x="5921" y="767"/>
                </a:lnTo>
                <a:lnTo>
                  <a:pt x="5940" y="761"/>
                </a:lnTo>
                <a:lnTo>
                  <a:pt x="5958" y="754"/>
                </a:lnTo>
                <a:lnTo>
                  <a:pt x="5975" y="748"/>
                </a:lnTo>
                <a:lnTo>
                  <a:pt x="5992" y="740"/>
                </a:lnTo>
                <a:lnTo>
                  <a:pt x="6007" y="732"/>
                </a:lnTo>
                <a:lnTo>
                  <a:pt x="6037" y="711"/>
                </a:lnTo>
                <a:lnTo>
                  <a:pt x="6062" y="689"/>
                </a:lnTo>
                <a:lnTo>
                  <a:pt x="6084" y="663"/>
                </a:lnTo>
                <a:lnTo>
                  <a:pt x="6104" y="634"/>
                </a:lnTo>
                <a:lnTo>
                  <a:pt x="6119" y="604"/>
                </a:lnTo>
                <a:lnTo>
                  <a:pt x="6133" y="571"/>
                </a:lnTo>
                <a:lnTo>
                  <a:pt x="6143" y="535"/>
                </a:lnTo>
                <a:lnTo>
                  <a:pt x="6152" y="499"/>
                </a:lnTo>
                <a:lnTo>
                  <a:pt x="6158" y="461"/>
                </a:lnTo>
                <a:lnTo>
                  <a:pt x="6161" y="421"/>
                </a:lnTo>
                <a:lnTo>
                  <a:pt x="6163" y="379"/>
                </a:lnTo>
                <a:lnTo>
                  <a:pt x="6163" y="334"/>
                </a:lnTo>
                <a:lnTo>
                  <a:pt x="6164" y="242"/>
                </a:lnTo>
                <a:lnTo>
                  <a:pt x="6163" y="189"/>
                </a:lnTo>
                <a:lnTo>
                  <a:pt x="6159" y="147"/>
                </a:lnTo>
                <a:lnTo>
                  <a:pt x="6148" y="90"/>
                </a:lnTo>
                <a:lnTo>
                  <a:pt x="6138" y="60"/>
                </a:lnTo>
                <a:lnTo>
                  <a:pt x="6133" y="52"/>
                </a:lnTo>
                <a:lnTo>
                  <a:pt x="6271" y="52"/>
                </a:lnTo>
                <a:lnTo>
                  <a:pt x="6268" y="58"/>
                </a:lnTo>
                <a:lnTo>
                  <a:pt x="6259" y="78"/>
                </a:lnTo>
                <a:lnTo>
                  <a:pt x="6250" y="119"/>
                </a:lnTo>
                <a:lnTo>
                  <a:pt x="6245" y="149"/>
                </a:lnTo>
                <a:lnTo>
                  <a:pt x="6242" y="184"/>
                </a:lnTo>
                <a:lnTo>
                  <a:pt x="6242" y="243"/>
                </a:lnTo>
                <a:lnTo>
                  <a:pt x="6243" y="393"/>
                </a:lnTo>
                <a:lnTo>
                  <a:pt x="6242" y="434"/>
                </a:lnTo>
                <a:lnTo>
                  <a:pt x="6238" y="475"/>
                </a:lnTo>
                <a:lnTo>
                  <a:pt x="6232" y="517"/>
                </a:lnTo>
                <a:lnTo>
                  <a:pt x="6221" y="557"/>
                </a:lnTo>
                <a:lnTo>
                  <a:pt x="6209" y="597"/>
                </a:lnTo>
                <a:lnTo>
                  <a:pt x="6192" y="635"/>
                </a:lnTo>
                <a:lnTo>
                  <a:pt x="6183" y="653"/>
                </a:lnTo>
                <a:lnTo>
                  <a:pt x="6172" y="672"/>
                </a:lnTo>
                <a:lnTo>
                  <a:pt x="6148" y="706"/>
                </a:lnTo>
                <a:lnTo>
                  <a:pt x="6118" y="736"/>
                </a:lnTo>
                <a:lnTo>
                  <a:pt x="6085" y="766"/>
                </a:lnTo>
                <a:lnTo>
                  <a:pt x="6067" y="778"/>
                </a:lnTo>
                <a:lnTo>
                  <a:pt x="6047" y="791"/>
                </a:lnTo>
                <a:lnTo>
                  <a:pt x="6004" y="812"/>
                </a:lnTo>
                <a:lnTo>
                  <a:pt x="5981" y="821"/>
                </a:lnTo>
                <a:lnTo>
                  <a:pt x="5956" y="829"/>
                </a:lnTo>
                <a:lnTo>
                  <a:pt x="5902" y="842"/>
                </a:lnTo>
                <a:lnTo>
                  <a:pt x="5843" y="850"/>
                </a:lnTo>
                <a:lnTo>
                  <a:pt x="5810" y="852"/>
                </a:lnTo>
                <a:lnTo>
                  <a:pt x="5777" y="853"/>
                </a:lnTo>
                <a:lnTo>
                  <a:pt x="5712" y="851"/>
                </a:lnTo>
                <a:lnTo>
                  <a:pt x="5652" y="846"/>
                </a:lnTo>
                <a:lnTo>
                  <a:pt x="5597" y="837"/>
                </a:lnTo>
                <a:lnTo>
                  <a:pt x="5546" y="826"/>
                </a:lnTo>
                <a:lnTo>
                  <a:pt x="5499" y="810"/>
                </a:lnTo>
                <a:lnTo>
                  <a:pt x="5457" y="792"/>
                </a:lnTo>
                <a:lnTo>
                  <a:pt x="5419" y="770"/>
                </a:lnTo>
                <a:lnTo>
                  <a:pt x="5386" y="745"/>
                </a:lnTo>
                <a:lnTo>
                  <a:pt x="5356" y="717"/>
                </a:lnTo>
                <a:lnTo>
                  <a:pt x="5332" y="685"/>
                </a:lnTo>
                <a:lnTo>
                  <a:pt x="5311" y="651"/>
                </a:lnTo>
                <a:lnTo>
                  <a:pt x="5295" y="614"/>
                </a:lnTo>
                <a:lnTo>
                  <a:pt x="5283" y="574"/>
                </a:lnTo>
                <a:lnTo>
                  <a:pt x="5277" y="552"/>
                </a:lnTo>
                <a:lnTo>
                  <a:pt x="5274" y="531"/>
                </a:lnTo>
                <a:lnTo>
                  <a:pt x="5269" y="484"/>
                </a:lnTo>
                <a:lnTo>
                  <a:pt x="5269" y="436"/>
                </a:lnTo>
                <a:lnTo>
                  <a:pt x="5273" y="243"/>
                </a:lnTo>
                <a:close/>
                <a:moveTo>
                  <a:pt x="7484" y="836"/>
                </a:moveTo>
                <a:lnTo>
                  <a:pt x="7336" y="836"/>
                </a:lnTo>
                <a:lnTo>
                  <a:pt x="7162" y="836"/>
                </a:lnTo>
                <a:lnTo>
                  <a:pt x="6838" y="515"/>
                </a:lnTo>
                <a:lnTo>
                  <a:pt x="6523" y="203"/>
                </a:lnTo>
                <a:lnTo>
                  <a:pt x="6522" y="243"/>
                </a:lnTo>
                <a:lnTo>
                  <a:pt x="6522" y="647"/>
                </a:lnTo>
                <a:lnTo>
                  <a:pt x="6524" y="699"/>
                </a:lnTo>
                <a:lnTo>
                  <a:pt x="6528" y="741"/>
                </a:lnTo>
                <a:lnTo>
                  <a:pt x="6533" y="774"/>
                </a:lnTo>
                <a:lnTo>
                  <a:pt x="6539" y="799"/>
                </a:lnTo>
                <a:lnTo>
                  <a:pt x="6550" y="828"/>
                </a:lnTo>
                <a:lnTo>
                  <a:pt x="6556" y="836"/>
                </a:lnTo>
                <a:lnTo>
                  <a:pt x="6407" y="836"/>
                </a:lnTo>
                <a:lnTo>
                  <a:pt x="6412" y="828"/>
                </a:lnTo>
                <a:lnTo>
                  <a:pt x="6424" y="799"/>
                </a:lnTo>
                <a:lnTo>
                  <a:pt x="6430" y="774"/>
                </a:lnTo>
                <a:lnTo>
                  <a:pt x="6436" y="741"/>
                </a:lnTo>
                <a:lnTo>
                  <a:pt x="6438" y="722"/>
                </a:lnTo>
                <a:lnTo>
                  <a:pt x="6439" y="699"/>
                </a:lnTo>
                <a:lnTo>
                  <a:pt x="6440" y="647"/>
                </a:lnTo>
                <a:lnTo>
                  <a:pt x="6444" y="242"/>
                </a:lnTo>
                <a:lnTo>
                  <a:pt x="6441" y="171"/>
                </a:lnTo>
                <a:lnTo>
                  <a:pt x="6435" y="120"/>
                </a:lnTo>
                <a:lnTo>
                  <a:pt x="6393" y="82"/>
                </a:lnTo>
                <a:lnTo>
                  <a:pt x="6357" y="52"/>
                </a:lnTo>
                <a:lnTo>
                  <a:pt x="6704" y="52"/>
                </a:lnTo>
                <a:lnTo>
                  <a:pt x="7369" y="689"/>
                </a:lnTo>
                <a:lnTo>
                  <a:pt x="7370" y="647"/>
                </a:lnTo>
                <a:lnTo>
                  <a:pt x="7373" y="242"/>
                </a:lnTo>
                <a:lnTo>
                  <a:pt x="7371" y="189"/>
                </a:lnTo>
                <a:lnTo>
                  <a:pt x="7368" y="147"/>
                </a:lnTo>
                <a:lnTo>
                  <a:pt x="7362" y="113"/>
                </a:lnTo>
                <a:lnTo>
                  <a:pt x="7356" y="90"/>
                </a:lnTo>
                <a:lnTo>
                  <a:pt x="7345" y="60"/>
                </a:lnTo>
                <a:lnTo>
                  <a:pt x="7339" y="52"/>
                </a:lnTo>
                <a:lnTo>
                  <a:pt x="7484" y="52"/>
                </a:lnTo>
                <a:lnTo>
                  <a:pt x="7480" y="60"/>
                </a:lnTo>
                <a:lnTo>
                  <a:pt x="7468" y="90"/>
                </a:lnTo>
                <a:lnTo>
                  <a:pt x="7462" y="115"/>
                </a:lnTo>
                <a:lnTo>
                  <a:pt x="7456" y="147"/>
                </a:lnTo>
                <a:lnTo>
                  <a:pt x="7455" y="168"/>
                </a:lnTo>
                <a:lnTo>
                  <a:pt x="7453" y="189"/>
                </a:lnTo>
                <a:lnTo>
                  <a:pt x="7451" y="243"/>
                </a:lnTo>
                <a:lnTo>
                  <a:pt x="7451" y="647"/>
                </a:lnTo>
                <a:lnTo>
                  <a:pt x="7453" y="689"/>
                </a:lnTo>
                <a:lnTo>
                  <a:pt x="7455" y="725"/>
                </a:lnTo>
                <a:lnTo>
                  <a:pt x="7458" y="754"/>
                </a:lnTo>
                <a:lnTo>
                  <a:pt x="7463" y="779"/>
                </a:lnTo>
                <a:lnTo>
                  <a:pt x="7523" y="836"/>
                </a:lnTo>
                <a:lnTo>
                  <a:pt x="7484" y="836"/>
                </a:lnTo>
                <a:close/>
                <a:moveTo>
                  <a:pt x="0" y="964"/>
                </a:moveTo>
                <a:lnTo>
                  <a:pt x="491" y="964"/>
                </a:lnTo>
                <a:lnTo>
                  <a:pt x="983" y="964"/>
                </a:lnTo>
                <a:lnTo>
                  <a:pt x="1032" y="1249"/>
                </a:lnTo>
                <a:lnTo>
                  <a:pt x="991" y="1254"/>
                </a:lnTo>
                <a:lnTo>
                  <a:pt x="962" y="1211"/>
                </a:lnTo>
                <a:lnTo>
                  <a:pt x="934" y="1173"/>
                </a:lnTo>
                <a:lnTo>
                  <a:pt x="905" y="1140"/>
                </a:lnTo>
                <a:lnTo>
                  <a:pt x="875" y="1113"/>
                </a:lnTo>
                <a:lnTo>
                  <a:pt x="843" y="1089"/>
                </a:lnTo>
                <a:lnTo>
                  <a:pt x="809" y="1070"/>
                </a:lnTo>
                <a:lnTo>
                  <a:pt x="774" y="1054"/>
                </a:lnTo>
                <a:lnTo>
                  <a:pt x="736" y="1042"/>
                </a:lnTo>
                <a:lnTo>
                  <a:pt x="695" y="1032"/>
                </a:lnTo>
                <a:lnTo>
                  <a:pt x="650" y="1026"/>
                </a:lnTo>
                <a:lnTo>
                  <a:pt x="602" y="1021"/>
                </a:lnTo>
                <a:lnTo>
                  <a:pt x="549" y="1018"/>
                </a:lnTo>
                <a:lnTo>
                  <a:pt x="429" y="1015"/>
                </a:lnTo>
                <a:lnTo>
                  <a:pt x="288" y="1015"/>
                </a:lnTo>
                <a:lnTo>
                  <a:pt x="280" y="1071"/>
                </a:lnTo>
                <a:lnTo>
                  <a:pt x="278" y="1110"/>
                </a:lnTo>
                <a:lnTo>
                  <a:pt x="277" y="1155"/>
                </a:lnTo>
                <a:lnTo>
                  <a:pt x="277" y="1354"/>
                </a:lnTo>
                <a:lnTo>
                  <a:pt x="942" y="1354"/>
                </a:lnTo>
                <a:lnTo>
                  <a:pt x="942" y="1405"/>
                </a:lnTo>
                <a:lnTo>
                  <a:pt x="277" y="1405"/>
                </a:lnTo>
                <a:lnTo>
                  <a:pt x="277" y="1559"/>
                </a:lnTo>
                <a:lnTo>
                  <a:pt x="278" y="1611"/>
                </a:lnTo>
                <a:lnTo>
                  <a:pt x="281" y="1653"/>
                </a:lnTo>
                <a:lnTo>
                  <a:pt x="291" y="1711"/>
                </a:lnTo>
                <a:lnTo>
                  <a:pt x="302" y="1740"/>
                </a:lnTo>
                <a:lnTo>
                  <a:pt x="307" y="1748"/>
                </a:lnTo>
                <a:lnTo>
                  <a:pt x="0" y="1748"/>
                </a:lnTo>
                <a:lnTo>
                  <a:pt x="5" y="1740"/>
                </a:lnTo>
                <a:lnTo>
                  <a:pt x="14" y="1711"/>
                </a:lnTo>
                <a:lnTo>
                  <a:pt x="18" y="1686"/>
                </a:lnTo>
                <a:lnTo>
                  <a:pt x="23" y="1653"/>
                </a:lnTo>
                <a:lnTo>
                  <a:pt x="26" y="1611"/>
                </a:lnTo>
                <a:lnTo>
                  <a:pt x="27" y="1559"/>
                </a:lnTo>
                <a:lnTo>
                  <a:pt x="31" y="1154"/>
                </a:lnTo>
                <a:lnTo>
                  <a:pt x="28" y="1102"/>
                </a:lnTo>
                <a:lnTo>
                  <a:pt x="25" y="1060"/>
                </a:lnTo>
                <a:lnTo>
                  <a:pt x="20" y="1027"/>
                </a:lnTo>
                <a:lnTo>
                  <a:pt x="15" y="1002"/>
                </a:lnTo>
                <a:lnTo>
                  <a:pt x="5" y="972"/>
                </a:lnTo>
                <a:lnTo>
                  <a:pt x="0" y="964"/>
                </a:lnTo>
                <a:close/>
                <a:moveTo>
                  <a:pt x="1788" y="927"/>
                </a:moveTo>
                <a:lnTo>
                  <a:pt x="1850" y="928"/>
                </a:lnTo>
                <a:lnTo>
                  <a:pt x="1910" y="934"/>
                </a:lnTo>
                <a:lnTo>
                  <a:pt x="1968" y="942"/>
                </a:lnTo>
                <a:lnTo>
                  <a:pt x="2022" y="954"/>
                </a:lnTo>
                <a:lnTo>
                  <a:pt x="2073" y="969"/>
                </a:lnTo>
                <a:lnTo>
                  <a:pt x="2122" y="987"/>
                </a:lnTo>
                <a:lnTo>
                  <a:pt x="2166" y="1007"/>
                </a:lnTo>
                <a:lnTo>
                  <a:pt x="2207" y="1031"/>
                </a:lnTo>
                <a:lnTo>
                  <a:pt x="2243" y="1059"/>
                </a:lnTo>
                <a:lnTo>
                  <a:pt x="2276" y="1087"/>
                </a:lnTo>
                <a:lnTo>
                  <a:pt x="2305" y="1119"/>
                </a:lnTo>
                <a:lnTo>
                  <a:pt x="2329" y="1153"/>
                </a:lnTo>
                <a:lnTo>
                  <a:pt x="2347" y="1190"/>
                </a:lnTo>
                <a:lnTo>
                  <a:pt x="2355" y="1208"/>
                </a:lnTo>
                <a:lnTo>
                  <a:pt x="2360" y="1229"/>
                </a:lnTo>
                <a:lnTo>
                  <a:pt x="2366" y="1249"/>
                </a:lnTo>
                <a:lnTo>
                  <a:pt x="2369" y="1270"/>
                </a:lnTo>
                <a:lnTo>
                  <a:pt x="2372" y="1291"/>
                </a:lnTo>
                <a:lnTo>
                  <a:pt x="2372" y="1313"/>
                </a:lnTo>
                <a:lnTo>
                  <a:pt x="2372" y="1339"/>
                </a:lnTo>
                <a:lnTo>
                  <a:pt x="2368" y="1365"/>
                </a:lnTo>
                <a:lnTo>
                  <a:pt x="2364" y="1390"/>
                </a:lnTo>
                <a:lnTo>
                  <a:pt x="2358" y="1414"/>
                </a:lnTo>
                <a:lnTo>
                  <a:pt x="2350" y="1437"/>
                </a:lnTo>
                <a:lnTo>
                  <a:pt x="2341" y="1460"/>
                </a:lnTo>
                <a:lnTo>
                  <a:pt x="2318" y="1504"/>
                </a:lnTo>
                <a:lnTo>
                  <a:pt x="2305" y="1526"/>
                </a:lnTo>
                <a:lnTo>
                  <a:pt x="2290" y="1545"/>
                </a:lnTo>
                <a:lnTo>
                  <a:pt x="2274" y="1566"/>
                </a:lnTo>
                <a:lnTo>
                  <a:pt x="2256" y="1584"/>
                </a:lnTo>
                <a:lnTo>
                  <a:pt x="2217" y="1619"/>
                </a:lnTo>
                <a:lnTo>
                  <a:pt x="2175" y="1652"/>
                </a:lnTo>
                <a:lnTo>
                  <a:pt x="2129" y="1680"/>
                </a:lnTo>
                <a:lnTo>
                  <a:pt x="2079" y="1706"/>
                </a:lnTo>
                <a:lnTo>
                  <a:pt x="2026" y="1728"/>
                </a:lnTo>
                <a:lnTo>
                  <a:pt x="1970" y="1746"/>
                </a:lnTo>
                <a:lnTo>
                  <a:pt x="1914" y="1760"/>
                </a:lnTo>
                <a:lnTo>
                  <a:pt x="1854" y="1771"/>
                </a:lnTo>
                <a:lnTo>
                  <a:pt x="1793" y="1777"/>
                </a:lnTo>
                <a:lnTo>
                  <a:pt x="1732" y="1779"/>
                </a:lnTo>
                <a:lnTo>
                  <a:pt x="1669" y="1777"/>
                </a:lnTo>
                <a:lnTo>
                  <a:pt x="1609" y="1771"/>
                </a:lnTo>
                <a:lnTo>
                  <a:pt x="1551" y="1762"/>
                </a:lnTo>
                <a:lnTo>
                  <a:pt x="1494" y="1750"/>
                </a:lnTo>
                <a:lnTo>
                  <a:pt x="1442" y="1732"/>
                </a:lnTo>
                <a:lnTo>
                  <a:pt x="1392" y="1713"/>
                </a:lnTo>
                <a:lnTo>
                  <a:pt x="1346" y="1691"/>
                </a:lnTo>
                <a:lnTo>
                  <a:pt x="1304" y="1666"/>
                </a:lnTo>
                <a:lnTo>
                  <a:pt x="1265" y="1637"/>
                </a:lnTo>
                <a:lnTo>
                  <a:pt x="1231" y="1607"/>
                </a:lnTo>
                <a:lnTo>
                  <a:pt x="1201" y="1574"/>
                </a:lnTo>
                <a:lnTo>
                  <a:pt x="1176" y="1537"/>
                </a:lnTo>
                <a:lnTo>
                  <a:pt x="1156" y="1500"/>
                </a:lnTo>
                <a:lnTo>
                  <a:pt x="1142" y="1460"/>
                </a:lnTo>
                <a:lnTo>
                  <a:pt x="1133" y="1418"/>
                </a:lnTo>
                <a:lnTo>
                  <a:pt x="1130" y="1398"/>
                </a:lnTo>
                <a:lnTo>
                  <a:pt x="1130" y="1375"/>
                </a:lnTo>
                <a:lnTo>
                  <a:pt x="1130" y="1348"/>
                </a:lnTo>
                <a:lnTo>
                  <a:pt x="1134" y="1322"/>
                </a:lnTo>
                <a:lnTo>
                  <a:pt x="1139" y="1296"/>
                </a:lnTo>
                <a:lnTo>
                  <a:pt x="1146" y="1271"/>
                </a:lnTo>
                <a:lnTo>
                  <a:pt x="1155" y="1246"/>
                </a:lnTo>
                <a:lnTo>
                  <a:pt x="1165" y="1222"/>
                </a:lnTo>
                <a:lnTo>
                  <a:pt x="1193" y="1178"/>
                </a:lnTo>
                <a:lnTo>
                  <a:pt x="1075" y="964"/>
                </a:lnTo>
                <a:lnTo>
                  <a:pt x="1215" y="964"/>
                </a:lnTo>
                <a:lnTo>
                  <a:pt x="1280" y="1085"/>
                </a:lnTo>
                <a:lnTo>
                  <a:pt x="1307" y="1064"/>
                </a:lnTo>
                <a:lnTo>
                  <a:pt x="1337" y="1045"/>
                </a:lnTo>
                <a:lnTo>
                  <a:pt x="1286" y="963"/>
                </a:lnTo>
                <a:lnTo>
                  <a:pt x="1425" y="963"/>
                </a:lnTo>
                <a:lnTo>
                  <a:pt x="1433" y="995"/>
                </a:lnTo>
                <a:lnTo>
                  <a:pt x="1474" y="979"/>
                </a:lnTo>
                <a:lnTo>
                  <a:pt x="1516" y="965"/>
                </a:lnTo>
                <a:lnTo>
                  <a:pt x="1560" y="954"/>
                </a:lnTo>
                <a:lnTo>
                  <a:pt x="1604" y="944"/>
                </a:lnTo>
                <a:lnTo>
                  <a:pt x="1649" y="936"/>
                </a:lnTo>
                <a:lnTo>
                  <a:pt x="1695" y="931"/>
                </a:lnTo>
                <a:lnTo>
                  <a:pt x="1741" y="928"/>
                </a:lnTo>
                <a:lnTo>
                  <a:pt x="1788" y="927"/>
                </a:lnTo>
                <a:close/>
                <a:moveTo>
                  <a:pt x="1843" y="1697"/>
                </a:moveTo>
                <a:lnTo>
                  <a:pt x="1880" y="1696"/>
                </a:lnTo>
                <a:lnTo>
                  <a:pt x="1912" y="1692"/>
                </a:lnTo>
                <a:lnTo>
                  <a:pt x="1943" y="1684"/>
                </a:lnTo>
                <a:lnTo>
                  <a:pt x="1970" y="1675"/>
                </a:lnTo>
                <a:lnTo>
                  <a:pt x="1996" y="1662"/>
                </a:lnTo>
                <a:lnTo>
                  <a:pt x="2019" y="1647"/>
                </a:lnTo>
                <a:lnTo>
                  <a:pt x="2039" y="1632"/>
                </a:lnTo>
                <a:lnTo>
                  <a:pt x="2058" y="1613"/>
                </a:lnTo>
                <a:lnTo>
                  <a:pt x="2072" y="1594"/>
                </a:lnTo>
                <a:lnTo>
                  <a:pt x="2086" y="1573"/>
                </a:lnTo>
                <a:lnTo>
                  <a:pt x="2097" y="1551"/>
                </a:lnTo>
                <a:lnTo>
                  <a:pt x="2106" y="1527"/>
                </a:lnTo>
                <a:lnTo>
                  <a:pt x="2113" y="1503"/>
                </a:lnTo>
                <a:lnTo>
                  <a:pt x="2119" y="1479"/>
                </a:lnTo>
                <a:lnTo>
                  <a:pt x="2121" y="1455"/>
                </a:lnTo>
                <a:lnTo>
                  <a:pt x="2122" y="1430"/>
                </a:lnTo>
                <a:lnTo>
                  <a:pt x="2119" y="1382"/>
                </a:lnTo>
                <a:lnTo>
                  <a:pt x="2115" y="1359"/>
                </a:lnTo>
                <a:lnTo>
                  <a:pt x="2111" y="1338"/>
                </a:lnTo>
                <a:lnTo>
                  <a:pt x="2097" y="1295"/>
                </a:lnTo>
                <a:lnTo>
                  <a:pt x="2078" y="1255"/>
                </a:lnTo>
                <a:lnTo>
                  <a:pt x="2055" y="1216"/>
                </a:lnTo>
                <a:lnTo>
                  <a:pt x="2043" y="1199"/>
                </a:lnTo>
                <a:lnTo>
                  <a:pt x="2029" y="1182"/>
                </a:lnTo>
                <a:lnTo>
                  <a:pt x="2014" y="1165"/>
                </a:lnTo>
                <a:lnTo>
                  <a:pt x="1999" y="1149"/>
                </a:lnTo>
                <a:lnTo>
                  <a:pt x="1966" y="1120"/>
                </a:lnTo>
                <a:lnTo>
                  <a:pt x="1929" y="1094"/>
                </a:lnTo>
                <a:lnTo>
                  <a:pt x="1891" y="1071"/>
                </a:lnTo>
                <a:lnTo>
                  <a:pt x="1851" y="1051"/>
                </a:lnTo>
                <a:lnTo>
                  <a:pt x="1810" y="1035"/>
                </a:lnTo>
                <a:lnTo>
                  <a:pt x="1768" y="1021"/>
                </a:lnTo>
                <a:lnTo>
                  <a:pt x="1727" y="1012"/>
                </a:lnTo>
                <a:lnTo>
                  <a:pt x="1683" y="1006"/>
                </a:lnTo>
                <a:lnTo>
                  <a:pt x="1642" y="1004"/>
                </a:lnTo>
                <a:lnTo>
                  <a:pt x="1605" y="1005"/>
                </a:lnTo>
                <a:lnTo>
                  <a:pt x="1571" y="1010"/>
                </a:lnTo>
                <a:lnTo>
                  <a:pt x="1539" y="1017"/>
                </a:lnTo>
                <a:lnTo>
                  <a:pt x="1511" y="1026"/>
                </a:lnTo>
                <a:lnTo>
                  <a:pt x="1486" y="1037"/>
                </a:lnTo>
                <a:lnTo>
                  <a:pt x="1464" y="1051"/>
                </a:lnTo>
                <a:lnTo>
                  <a:pt x="1443" y="1066"/>
                </a:lnTo>
                <a:lnTo>
                  <a:pt x="1425" y="1083"/>
                </a:lnTo>
                <a:lnTo>
                  <a:pt x="1410" y="1103"/>
                </a:lnTo>
                <a:lnTo>
                  <a:pt x="1398" y="1124"/>
                </a:lnTo>
                <a:lnTo>
                  <a:pt x="1386" y="1146"/>
                </a:lnTo>
                <a:lnTo>
                  <a:pt x="1379" y="1170"/>
                </a:lnTo>
                <a:lnTo>
                  <a:pt x="1372" y="1194"/>
                </a:lnTo>
                <a:lnTo>
                  <a:pt x="1367" y="1219"/>
                </a:lnTo>
                <a:lnTo>
                  <a:pt x="1364" y="1272"/>
                </a:lnTo>
                <a:lnTo>
                  <a:pt x="1365" y="1301"/>
                </a:lnTo>
                <a:lnTo>
                  <a:pt x="1369" y="1333"/>
                </a:lnTo>
                <a:lnTo>
                  <a:pt x="1377" y="1367"/>
                </a:lnTo>
                <a:lnTo>
                  <a:pt x="1389" y="1401"/>
                </a:lnTo>
                <a:lnTo>
                  <a:pt x="1403" y="1436"/>
                </a:lnTo>
                <a:lnTo>
                  <a:pt x="1422" y="1473"/>
                </a:lnTo>
                <a:lnTo>
                  <a:pt x="1444" y="1507"/>
                </a:lnTo>
                <a:lnTo>
                  <a:pt x="1470" y="1541"/>
                </a:lnTo>
                <a:lnTo>
                  <a:pt x="1485" y="1557"/>
                </a:lnTo>
                <a:lnTo>
                  <a:pt x="1501" y="1573"/>
                </a:lnTo>
                <a:lnTo>
                  <a:pt x="1536" y="1602"/>
                </a:lnTo>
                <a:lnTo>
                  <a:pt x="1555" y="1616"/>
                </a:lnTo>
                <a:lnTo>
                  <a:pt x="1576" y="1629"/>
                </a:lnTo>
                <a:lnTo>
                  <a:pt x="1619" y="1652"/>
                </a:lnTo>
                <a:lnTo>
                  <a:pt x="1668" y="1671"/>
                </a:lnTo>
                <a:lnTo>
                  <a:pt x="1721" y="1685"/>
                </a:lnTo>
                <a:lnTo>
                  <a:pt x="1780" y="1694"/>
                </a:lnTo>
                <a:lnTo>
                  <a:pt x="1843" y="1697"/>
                </a:lnTo>
                <a:close/>
                <a:moveTo>
                  <a:pt x="3503" y="1173"/>
                </a:moveTo>
                <a:lnTo>
                  <a:pt x="3502" y="1195"/>
                </a:lnTo>
                <a:lnTo>
                  <a:pt x="3497" y="1216"/>
                </a:lnTo>
                <a:lnTo>
                  <a:pt x="3489" y="1238"/>
                </a:lnTo>
                <a:lnTo>
                  <a:pt x="3479" y="1258"/>
                </a:lnTo>
                <a:lnTo>
                  <a:pt x="3467" y="1278"/>
                </a:lnTo>
                <a:lnTo>
                  <a:pt x="3452" y="1297"/>
                </a:lnTo>
                <a:lnTo>
                  <a:pt x="3434" y="1314"/>
                </a:lnTo>
                <a:lnTo>
                  <a:pt x="3415" y="1331"/>
                </a:lnTo>
                <a:lnTo>
                  <a:pt x="3392" y="1347"/>
                </a:lnTo>
                <a:lnTo>
                  <a:pt x="3368" y="1361"/>
                </a:lnTo>
                <a:lnTo>
                  <a:pt x="3315" y="1388"/>
                </a:lnTo>
                <a:lnTo>
                  <a:pt x="3285" y="1399"/>
                </a:lnTo>
                <a:lnTo>
                  <a:pt x="3254" y="1408"/>
                </a:lnTo>
                <a:lnTo>
                  <a:pt x="3222" y="1417"/>
                </a:lnTo>
                <a:lnTo>
                  <a:pt x="3188" y="1424"/>
                </a:lnTo>
                <a:lnTo>
                  <a:pt x="3307" y="1526"/>
                </a:lnTo>
                <a:lnTo>
                  <a:pt x="3368" y="1577"/>
                </a:lnTo>
                <a:lnTo>
                  <a:pt x="3428" y="1624"/>
                </a:lnTo>
                <a:lnTo>
                  <a:pt x="3485" y="1666"/>
                </a:lnTo>
                <a:lnTo>
                  <a:pt x="3538" y="1698"/>
                </a:lnTo>
                <a:lnTo>
                  <a:pt x="3563" y="1711"/>
                </a:lnTo>
                <a:lnTo>
                  <a:pt x="3587" y="1721"/>
                </a:lnTo>
                <a:lnTo>
                  <a:pt x="3610" y="1728"/>
                </a:lnTo>
                <a:lnTo>
                  <a:pt x="3630" y="1730"/>
                </a:lnTo>
                <a:lnTo>
                  <a:pt x="3630" y="1748"/>
                </a:lnTo>
                <a:lnTo>
                  <a:pt x="3221" y="1748"/>
                </a:lnTo>
                <a:lnTo>
                  <a:pt x="3214" y="1731"/>
                </a:lnTo>
                <a:lnTo>
                  <a:pt x="3200" y="1713"/>
                </a:lnTo>
                <a:lnTo>
                  <a:pt x="3150" y="1656"/>
                </a:lnTo>
                <a:lnTo>
                  <a:pt x="3104" y="1608"/>
                </a:lnTo>
                <a:lnTo>
                  <a:pt x="3064" y="1568"/>
                </a:lnTo>
                <a:lnTo>
                  <a:pt x="3028" y="1535"/>
                </a:lnTo>
                <a:lnTo>
                  <a:pt x="2996" y="1508"/>
                </a:lnTo>
                <a:lnTo>
                  <a:pt x="2970" y="1487"/>
                </a:lnTo>
                <a:lnTo>
                  <a:pt x="2947" y="1472"/>
                </a:lnTo>
                <a:lnTo>
                  <a:pt x="2929" y="1459"/>
                </a:lnTo>
                <a:lnTo>
                  <a:pt x="2875" y="1431"/>
                </a:lnTo>
                <a:lnTo>
                  <a:pt x="2827" y="1410"/>
                </a:lnTo>
                <a:lnTo>
                  <a:pt x="2783" y="1397"/>
                </a:lnTo>
                <a:lnTo>
                  <a:pt x="2764" y="1393"/>
                </a:lnTo>
                <a:lnTo>
                  <a:pt x="2745" y="1391"/>
                </a:lnTo>
                <a:lnTo>
                  <a:pt x="2745" y="1559"/>
                </a:lnTo>
                <a:lnTo>
                  <a:pt x="2746" y="1611"/>
                </a:lnTo>
                <a:lnTo>
                  <a:pt x="2749" y="1653"/>
                </a:lnTo>
                <a:lnTo>
                  <a:pt x="2754" y="1686"/>
                </a:lnTo>
                <a:lnTo>
                  <a:pt x="2759" y="1711"/>
                </a:lnTo>
                <a:lnTo>
                  <a:pt x="2769" y="1740"/>
                </a:lnTo>
                <a:lnTo>
                  <a:pt x="2774" y="1748"/>
                </a:lnTo>
                <a:lnTo>
                  <a:pt x="2465" y="1748"/>
                </a:lnTo>
                <a:lnTo>
                  <a:pt x="2469" y="1740"/>
                </a:lnTo>
                <a:lnTo>
                  <a:pt x="2474" y="1729"/>
                </a:lnTo>
                <a:lnTo>
                  <a:pt x="2479" y="1711"/>
                </a:lnTo>
                <a:lnTo>
                  <a:pt x="2485" y="1686"/>
                </a:lnTo>
                <a:lnTo>
                  <a:pt x="2489" y="1653"/>
                </a:lnTo>
                <a:lnTo>
                  <a:pt x="2493" y="1611"/>
                </a:lnTo>
                <a:lnTo>
                  <a:pt x="2494" y="1559"/>
                </a:lnTo>
                <a:lnTo>
                  <a:pt x="2497" y="1154"/>
                </a:lnTo>
                <a:lnTo>
                  <a:pt x="2496" y="1095"/>
                </a:lnTo>
                <a:lnTo>
                  <a:pt x="2492" y="1048"/>
                </a:lnTo>
                <a:lnTo>
                  <a:pt x="2485" y="1013"/>
                </a:lnTo>
                <a:lnTo>
                  <a:pt x="2478" y="987"/>
                </a:lnTo>
                <a:lnTo>
                  <a:pt x="2470" y="970"/>
                </a:lnTo>
                <a:lnTo>
                  <a:pt x="2463" y="960"/>
                </a:lnTo>
                <a:lnTo>
                  <a:pt x="2457" y="953"/>
                </a:lnTo>
                <a:lnTo>
                  <a:pt x="2963" y="953"/>
                </a:lnTo>
                <a:lnTo>
                  <a:pt x="3043" y="954"/>
                </a:lnTo>
                <a:lnTo>
                  <a:pt x="3079" y="955"/>
                </a:lnTo>
                <a:lnTo>
                  <a:pt x="3114" y="958"/>
                </a:lnTo>
                <a:lnTo>
                  <a:pt x="3178" y="962"/>
                </a:lnTo>
                <a:lnTo>
                  <a:pt x="3234" y="968"/>
                </a:lnTo>
                <a:lnTo>
                  <a:pt x="3285" y="977"/>
                </a:lnTo>
                <a:lnTo>
                  <a:pt x="3328" y="987"/>
                </a:lnTo>
                <a:lnTo>
                  <a:pt x="3367" y="998"/>
                </a:lnTo>
                <a:lnTo>
                  <a:pt x="3400" y="1012"/>
                </a:lnTo>
                <a:lnTo>
                  <a:pt x="3427" y="1027"/>
                </a:lnTo>
                <a:lnTo>
                  <a:pt x="3438" y="1035"/>
                </a:lnTo>
                <a:lnTo>
                  <a:pt x="3449" y="1044"/>
                </a:lnTo>
                <a:lnTo>
                  <a:pt x="3467" y="1061"/>
                </a:lnTo>
                <a:lnTo>
                  <a:pt x="3481" y="1081"/>
                </a:lnTo>
                <a:lnTo>
                  <a:pt x="3492" y="1102"/>
                </a:lnTo>
                <a:lnTo>
                  <a:pt x="3498" y="1124"/>
                </a:lnTo>
                <a:lnTo>
                  <a:pt x="3502" y="1148"/>
                </a:lnTo>
                <a:lnTo>
                  <a:pt x="3503" y="1173"/>
                </a:lnTo>
                <a:close/>
                <a:moveTo>
                  <a:pt x="3004" y="1390"/>
                </a:moveTo>
                <a:lnTo>
                  <a:pt x="3050" y="1388"/>
                </a:lnTo>
                <a:lnTo>
                  <a:pt x="3094" y="1380"/>
                </a:lnTo>
                <a:lnTo>
                  <a:pt x="3136" y="1366"/>
                </a:lnTo>
                <a:lnTo>
                  <a:pt x="3173" y="1348"/>
                </a:lnTo>
                <a:lnTo>
                  <a:pt x="3190" y="1338"/>
                </a:lnTo>
                <a:lnTo>
                  <a:pt x="3205" y="1325"/>
                </a:lnTo>
                <a:lnTo>
                  <a:pt x="3218" y="1312"/>
                </a:lnTo>
                <a:lnTo>
                  <a:pt x="3230" y="1297"/>
                </a:lnTo>
                <a:lnTo>
                  <a:pt x="3239" y="1281"/>
                </a:lnTo>
                <a:lnTo>
                  <a:pt x="3246" y="1263"/>
                </a:lnTo>
                <a:lnTo>
                  <a:pt x="3250" y="1245"/>
                </a:lnTo>
                <a:lnTo>
                  <a:pt x="3251" y="1224"/>
                </a:lnTo>
                <a:lnTo>
                  <a:pt x="3249" y="1196"/>
                </a:lnTo>
                <a:lnTo>
                  <a:pt x="3244" y="1170"/>
                </a:lnTo>
                <a:lnTo>
                  <a:pt x="3235" y="1146"/>
                </a:lnTo>
                <a:lnTo>
                  <a:pt x="3224" y="1124"/>
                </a:lnTo>
                <a:lnTo>
                  <a:pt x="3209" y="1104"/>
                </a:lnTo>
                <a:lnTo>
                  <a:pt x="3191" y="1087"/>
                </a:lnTo>
                <a:lnTo>
                  <a:pt x="3182" y="1078"/>
                </a:lnTo>
                <a:lnTo>
                  <a:pt x="3172" y="1070"/>
                </a:lnTo>
                <a:lnTo>
                  <a:pt x="3149" y="1056"/>
                </a:lnTo>
                <a:lnTo>
                  <a:pt x="3125" y="1044"/>
                </a:lnTo>
                <a:lnTo>
                  <a:pt x="3098" y="1034"/>
                </a:lnTo>
                <a:lnTo>
                  <a:pt x="3070" y="1024"/>
                </a:lnTo>
                <a:lnTo>
                  <a:pt x="3040" y="1018"/>
                </a:lnTo>
                <a:lnTo>
                  <a:pt x="3009" y="1012"/>
                </a:lnTo>
                <a:lnTo>
                  <a:pt x="2976" y="1007"/>
                </a:lnTo>
                <a:lnTo>
                  <a:pt x="2908" y="1005"/>
                </a:lnTo>
                <a:lnTo>
                  <a:pt x="2857" y="1005"/>
                </a:lnTo>
                <a:lnTo>
                  <a:pt x="2816" y="1007"/>
                </a:lnTo>
                <a:lnTo>
                  <a:pt x="2754" y="1015"/>
                </a:lnTo>
                <a:lnTo>
                  <a:pt x="2747" y="1080"/>
                </a:lnTo>
                <a:lnTo>
                  <a:pt x="2745" y="1166"/>
                </a:lnTo>
                <a:lnTo>
                  <a:pt x="2745" y="1324"/>
                </a:lnTo>
                <a:lnTo>
                  <a:pt x="2791" y="1349"/>
                </a:lnTo>
                <a:lnTo>
                  <a:pt x="2818" y="1359"/>
                </a:lnTo>
                <a:lnTo>
                  <a:pt x="2849" y="1369"/>
                </a:lnTo>
                <a:lnTo>
                  <a:pt x="2882" y="1378"/>
                </a:lnTo>
                <a:lnTo>
                  <a:pt x="2918" y="1384"/>
                </a:lnTo>
                <a:lnTo>
                  <a:pt x="2959" y="1389"/>
                </a:lnTo>
                <a:lnTo>
                  <a:pt x="3004" y="1390"/>
                </a:lnTo>
                <a:close/>
                <a:moveTo>
                  <a:pt x="4387" y="1337"/>
                </a:moveTo>
                <a:lnTo>
                  <a:pt x="4438" y="1340"/>
                </a:lnTo>
                <a:lnTo>
                  <a:pt x="4485" y="1344"/>
                </a:lnTo>
                <a:lnTo>
                  <a:pt x="4528" y="1350"/>
                </a:lnTo>
                <a:lnTo>
                  <a:pt x="4565" y="1358"/>
                </a:lnTo>
                <a:lnTo>
                  <a:pt x="4600" y="1367"/>
                </a:lnTo>
                <a:lnTo>
                  <a:pt x="4630" y="1377"/>
                </a:lnTo>
                <a:lnTo>
                  <a:pt x="4657" y="1388"/>
                </a:lnTo>
                <a:lnTo>
                  <a:pt x="4680" y="1400"/>
                </a:lnTo>
                <a:lnTo>
                  <a:pt x="4700" y="1414"/>
                </a:lnTo>
                <a:lnTo>
                  <a:pt x="4716" y="1427"/>
                </a:lnTo>
                <a:lnTo>
                  <a:pt x="4730" y="1442"/>
                </a:lnTo>
                <a:lnTo>
                  <a:pt x="4740" y="1457"/>
                </a:lnTo>
                <a:lnTo>
                  <a:pt x="4753" y="1489"/>
                </a:lnTo>
                <a:lnTo>
                  <a:pt x="4757" y="1506"/>
                </a:lnTo>
                <a:lnTo>
                  <a:pt x="4758" y="1523"/>
                </a:lnTo>
                <a:lnTo>
                  <a:pt x="4756" y="1546"/>
                </a:lnTo>
                <a:lnTo>
                  <a:pt x="4748" y="1570"/>
                </a:lnTo>
                <a:lnTo>
                  <a:pt x="4736" y="1593"/>
                </a:lnTo>
                <a:lnTo>
                  <a:pt x="4721" y="1614"/>
                </a:lnTo>
                <a:lnTo>
                  <a:pt x="4700" y="1634"/>
                </a:lnTo>
                <a:lnTo>
                  <a:pt x="4676" y="1653"/>
                </a:lnTo>
                <a:lnTo>
                  <a:pt x="4648" y="1670"/>
                </a:lnTo>
                <a:lnTo>
                  <a:pt x="4617" y="1686"/>
                </a:lnTo>
                <a:lnTo>
                  <a:pt x="4583" y="1701"/>
                </a:lnTo>
                <a:lnTo>
                  <a:pt x="4545" y="1713"/>
                </a:lnTo>
                <a:lnTo>
                  <a:pt x="4505" y="1723"/>
                </a:lnTo>
                <a:lnTo>
                  <a:pt x="4462" y="1732"/>
                </a:lnTo>
                <a:lnTo>
                  <a:pt x="4416" y="1739"/>
                </a:lnTo>
                <a:lnTo>
                  <a:pt x="4368" y="1745"/>
                </a:lnTo>
                <a:lnTo>
                  <a:pt x="4318" y="1747"/>
                </a:lnTo>
                <a:lnTo>
                  <a:pt x="4266" y="1748"/>
                </a:lnTo>
                <a:lnTo>
                  <a:pt x="3913" y="1748"/>
                </a:lnTo>
                <a:lnTo>
                  <a:pt x="3702" y="1748"/>
                </a:lnTo>
                <a:lnTo>
                  <a:pt x="3707" y="1740"/>
                </a:lnTo>
                <a:lnTo>
                  <a:pt x="3712" y="1729"/>
                </a:lnTo>
                <a:lnTo>
                  <a:pt x="3717" y="1711"/>
                </a:lnTo>
                <a:lnTo>
                  <a:pt x="3723" y="1686"/>
                </a:lnTo>
                <a:lnTo>
                  <a:pt x="3727" y="1653"/>
                </a:lnTo>
                <a:lnTo>
                  <a:pt x="3731" y="1611"/>
                </a:lnTo>
                <a:lnTo>
                  <a:pt x="3732" y="1559"/>
                </a:lnTo>
                <a:lnTo>
                  <a:pt x="3735" y="1154"/>
                </a:lnTo>
                <a:lnTo>
                  <a:pt x="3734" y="1102"/>
                </a:lnTo>
                <a:lnTo>
                  <a:pt x="3731" y="1060"/>
                </a:lnTo>
                <a:lnTo>
                  <a:pt x="3725" y="1027"/>
                </a:lnTo>
                <a:lnTo>
                  <a:pt x="3719" y="1002"/>
                </a:lnTo>
                <a:lnTo>
                  <a:pt x="3707" y="972"/>
                </a:lnTo>
                <a:lnTo>
                  <a:pt x="3702" y="964"/>
                </a:lnTo>
                <a:lnTo>
                  <a:pt x="4012" y="964"/>
                </a:lnTo>
                <a:lnTo>
                  <a:pt x="4223" y="964"/>
                </a:lnTo>
                <a:lnTo>
                  <a:pt x="4272" y="965"/>
                </a:lnTo>
                <a:lnTo>
                  <a:pt x="4317" y="968"/>
                </a:lnTo>
                <a:lnTo>
                  <a:pt x="4361" y="971"/>
                </a:lnTo>
                <a:lnTo>
                  <a:pt x="4403" y="976"/>
                </a:lnTo>
                <a:lnTo>
                  <a:pt x="4442" y="983"/>
                </a:lnTo>
                <a:lnTo>
                  <a:pt x="4478" y="990"/>
                </a:lnTo>
                <a:lnTo>
                  <a:pt x="4541" y="1010"/>
                </a:lnTo>
                <a:lnTo>
                  <a:pt x="4569" y="1021"/>
                </a:lnTo>
                <a:lnTo>
                  <a:pt x="4592" y="1035"/>
                </a:lnTo>
                <a:lnTo>
                  <a:pt x="4614" y="1048"/>
                </a:lnTo>
                <a:lnTo>
                  <a:pt x="4623" y="1056"/>
                </a:lnTo>
                <a:lnTo>
                  <a:pt x="4631" y="1064"/>
                </a:lnTo>
                <a:lnTo>
                  <a:pt x="4645" y="1081"/>
                </a:lnTo>
                <a:lnTo>
                  <a:pt x="4655" y="1099"/>
                </a:lnTo>
                <a:lnTo>
                  <a:pt x="4660" y="1120"/>
                </a:lnTo>
                <a:lnTo>
                  <a:pt x="4663" y="1140"/>
                </a:lnTo>
                <a:lnTo>
                  <a:pt x="4662" y="1162"/>
                </a:lnTo>
                <a:lnTo>
                  <a:pt x="4657" y="1182"/>
                </a:lnTo>
                <a:lnTo>
                  <a:pt x="4650" y="1201"/>
                </a:lnTo>
                <a:lnTo>
                  <a:pt x="4640" y="1219"/>
                </a:lnTo>
                <a:lnTo>
                  <a:pt x="4629" y="1234"/>
                </a:lnTo>
                <a:lnTo>
                  <a:pt x="4614" y="1249"/>
                </a:lnTo>
                <a:lnTo>
                  <a:pt x="4598" y="1263"/>
                </a:lnTo>
                <a:lnTo>
                  <a:pt x="4580" y="1275"/>
                </a:lnTo>
                <a:lnTo>
                  <a:pt x="4539" y="1297"/>
                </a:lnTo>
                <a:lnTo>
                  <a:pt x="4516" y="1305"/>
                </a:lnTo>
                <a:lnTo>
                  <a:pt x="4493" y="1313"/>
                </a:lnTo>
                <a:lnTo>
                  <a:pt x="4442" y="1326"/>
                </a:lnTo>
                <a:lnTo>
                  <a:pt x="4387" y="1337"/>
                </a:lnTo>
                <a:close/>
                <a:moveTo>
                  <a:pt x="3983" y="1155"/>
                </a:moveTo>
                <a:lnTo>
                  <a:pt x="3983" y="1299"/>
                </a:lnTo>
                <a:lnTo>
                  <a:pt x="4027" y="1314"/>
                </a:lnTo>
                <a:lnTo>
                  <a:pt x="4052" y="1319"/>
                </a:lnTo>
                <a:lnTo>
                  <a:pt x="4077" y="1324"/>
                </a:lnTo>
                <a:lnTo>
                  <a:pt x="4132" y="1330"/>
                </a:lnTo>
                <a:lnTo>
                  <a:pt x="4197" y="1332"/>
                </a:lnTo>
                <a:lnTo>
                  <a:pt x="4223" y="1331"/>
                </a:lnTo>
                <a:lnTo>
                  <a:pt x="4248" y="1329"/>
                </a:lnTo>
                <a:lnTo>
                  <a:pt x="4293" y="1321"/>
                </a:lnTo>
                <a:lnTo>
                  <a:pt x="4315" y="1315"/>
                </a:lnTo>
                <a:lnTo>
                  <a:pt x="4334" y="1307"/>
                </a:lnTo>
                <a:lnTo>
                  <a:pt x="4352" y="1299"/>
                </a:lnTo>
                <a:lnTo>
                  <a:pt x="4368" y="1290"/>
                </a:lnTo>
                <a:lnTo>
                  <a:pt x="4395" y="1270"/>
                </a:lnTo>
                <a:lnTo>
                  <a:pt x="4416" y="1246"/>
                </a:lnTo>
                <a:lnTo>
                  <a:pt x="4423" y="1232"/>
                </a:lnTo>
                <a:lnTo>
                  <a:pt x="4429" y="1219"/>
                </a:lnTo>
                <a:lnTo>
                  <a:pt x="4431" y="1205"/>
                </a:lnTo>
                <a:lnTo>
                  <a:pt x="4433" y="1190"/>
                </a:lnTo>
                <a:lnTo>
                  <a:pt x="4431" y="1165"/>
                </a:lnTo>
                <a:lnTo>
                  <a:pt x="4427" y="1141"/>
                </a:lnTo>
                <a:lnTo>
                  <a:pt x="4420" y="1121"/>
                </a:lnTo>
                <a:lnTo>
                  <a:pt x="4410" y="1103"/>
                </a:lnTo>
                <a:lnTo>
                  <a:pt x="4396" y="1086"/>
                </a:lnTo>
                <a:lnTo>
                  <a:pt x="4382" y="1072"/>
                </a:lnTo>
                <a:lnTo>
                  <a:pt x="4363" y="1060"/>
                </a:lnTo>
                <a:lnTo>
                  <a:pt x="4343" y="1049"/>
                </a:lnTo>
                <a:lnTo>
                  <a:pt x="4320" y="1040"/>
                </a:lnTo>
                <a:lnTo>
                  <a:pt x="4297" y="1034"/>
                </a:lnTo>
                <a:lnTo>
                  <a:pt x="4270" y="1028"/>
                </a:lnTo>
                <a:lnTo>
                  <a:pt x="4242" y="1023"/>
                </a:lnTo>
                <a:lnTo>
                  <a:pt x="4181" y="1018"/>
                </a:lnTo>
                <a:lnTo>
                  <a:pt x="4113" y="1015"/>
                </a:lnTo>
                <a:lnTo>
                  <a:pt x="4051" y="1019"/>
                </a:lnTo>
                <a:lnTo>
                  <a:pt x="3992" y="1027"/>
                </a:lnTo>
                <a:lnTo>
                  <a:pt x="3985" y="1080"/>
                </a:lnTo>
                <a:lnTo>
                  <a:pt x="3983" y="1155"/>
                </a:lnTo>
                <a:close/>
                <a:moveTo>
                  <a:pt x="4231" y="1697"/>
                </a:moveTo>
                <a:lnTo>
                  <a:pt x="4285" y="1695"/>
                </a:lnTo>
                <a:lnTo>
                  <a:pt x="4336" y="1691"/>
                </a:lnTo>
                <a:lnTo>
                  <a:pt x="4380" y="1680"/>
                </a:lnTo>
                <a:lnTo>
                  <a:pt x="4401" y="1673"/>
                </a:lnTo>
                <a:lnTo>
                  <a:pt x="4420" y="1667"/>
                </a:lnTo>
                <a:lnTo>
                  <a:pt x="4451" y="1646"/>
                </a:lnTo>
                <a:lnTo>
                  <a:pt x="4464" y="1635"/>
                </a:lnTo>
                <a:lnTo>
                  <a:pt x="4475" y="1621"/>
                </a:lnTo>
                <a:lnTo>
                  <a:pt x="4484" y="1607"/>
                </a:lnTo>
                <a:lnTo>
                  <a:pt x="4489" y="1590"/>
                </a:lnTo>
                <a:lnTo>
                  <a:pt x="4494" y="1571"/>
                </a:lnTo>
                <a:lnTo>
                  <a:pt x="4495" y="1551"/>
                </a:lnTo>
                <a:lnTo>
                  <a:pt x="4494" y="1536"/>
                </a:lnTo>
                <a:lnTo>
                  <a:pt x="4492" y="1521"/>
                </a:lnTo>
                <a:lnTo>
                  <a:pt x="4487" y="1509"/>
                </a:lnTo>
                <a:lnTo>
                  <a:pt x="4481" y="1495"/>
                </a:lnTo>
                <a:lnTo>
                  <a:pt x="4465" y="1472"/>
                </a:lnTo>
                <a:lnTo>
                  <a:pt x="4455" y="1461"/>
                </a:lnTo>
                <a:lnTo>
                  <a:pt x="4444" y="1451"/>
                </a:lnTo>
                <a:lnTo>
                  <a:pt x="4417" y="1433"/>
                </a:lnTo>
                <a:lnTo>
                  <a:pt x="4387" y="1417"/>
                </a:lnTo>
                <a:lnTo>
                  <a:pt x="4353" y="1403"/>
                </a:lnTo>
                <a:lnTo>
                  <a:pt x="4316" y="1392"/>
                </a:lnTo>
                <a:lnTo>
                  <a:pt x="4276" y="1382"/>
                </a:lnTo>
                <a:lnTo>
                  <a:pt x="4234" y="1374"/>
                </a:lnTo>
                <a:lnTo>
                  <a:pt x="4192" y="1368"/>
                </a:lnTo>
                <a:lnTo>
                  <a:pt x="4149" y="1364"/>
                </a:lnTo>
                <a:lnTo>
                  <a:pt x="4106" y="1360"/>
                </a:lnTo>
                <a:lnTo>
                  <a:pt x="4063" y="1359"/>
                </a:lnTo>
                <a:lnTo>
                  <a:pt x="3983" y="1359"/>
                </a:lnTo>
                <a:lnTo>
                  <a:pt x="3983" y="1559"/>
                </a:lnTo>
                <a:lnTo>
                  <a:pt x="3984" y="1611"/>
                </a:lnTo>
                <a:lnTo>
                  <a:pt x="3987" y="1653"/>
                </a:lnTo>
                <a:lnTo>
                  <a:pt x="4032" y="1670"/>
                </a:lnTo>
                <a:lnTo>
                  <a:pt x="4060" y="1677"/>
                </a:lnTo>
                <a:lnTo>
                  <a:pt x="4088" y="1684"/>
                </a:lnTo>
                <a:lnTo>
                  <a:pt x="4120" y="1689"/>
                </a:lnTo>
                <a:lnTo>
                  <a:pt x="4155" y="1694"/>
                </a:lnTo>
                <a:lnTo>
                  <a:pt x="4191" y="1696"/>
                </a:lnTo>
                <a:lnTo>
                  <a:pt x="4231" y="1697"/>
                </a:lnTo>
                <a:close/>
                <a:moveTo>
                  <a:pt x="5855" y="964"/>
                </a:moveTo>
                <a:lnTo>
                  <a:pt x="5852" y="970"/>
                </a:lnTo>
                <a:lnTo>
                  <a:pt x="5844" y="992"/>
                </a:lnTo>
                <a:lnTo>
                  <a:pt x="5834" y="1031"/>
                </a:lnTo>
                <a:lnTo>
                  <a:pt x="5829" y="1061"/>
                </a:lnTo>
                <a:lnTo>
                  <a:pt x="5827" y="1097"/>
                </a:lnTo>
                <a:lnTo>
                  <a:pt x="5827" y="1155"/>
                </a:lnTo>
                <a:lnTo>
                  <a:pt x="5827" y="1305"/>
                </a:lnTo>
                <a:lnTo>
                  <a:pt x="5826" y="1347"/>
                </a:lnTo>
                <a:lnTo>
                  <a:pt x="5822" y="1388"/>
                </a:lnTo>
                <a:lnTo>
                  <a:pt x="5816" y="1430"/>
                </a:lnTo>
                <a:lnTo>
                  <a:pt x="5807" y="1470"/>
                </a:lnTo>
                <a:lnTo>
                  <a:pt x="5793" y="1509"/>
                </a:lnTo>
                <a:lnTo>
                  <a:pt x="5776" y="1548"/>
                </a:lnTo>
                <a:lnTo>
                  <a:pt x="5767" y="1566"/>
                </a:lnTo>
                <a:lnTo>
                  <a:pt x="5756" y="1584"/>
                </a:lnTo>
                <a:lnTo>
                  <a:pt x="5732" y="1618"/>
                </a:lnTo>
                <a:lnTo>
                  <a:pt x="5702" y="1650"/>
                </a:lnTo>
                <a:lnTo>
                  <a:pt x="5669" y="1678"/>
                </a:lnTo>
                <a:lnTo>
                  <a:pt x="5651" y="1691"/>
                </a:lnTo>
                <a:lnTo>
                  <a:pt x="5631" y="1703"/>
                </a:lnTo>
                <a:lnTo>
                  <a:pt x="5588" y="1725"/>
                </a:lnTo>
                <a:lnTo>
                  <a:pt x="5565" y="1734"/>
                </a:lnTo>
                <a:lnTo>
                  <a:pt x="5540" y="1742"/>
                </a:lnTo>
                <a:lnTo>
                  <a:pt x="5486" y="1754"/>
                </a:lnTo>
                <a:lnTo>
                  <a:pt x="5427" y="1762"/>
                </a:lnTo>
                <a:lnTo>
                  <a:pt x="5394" y="1764"/>
                </a:lnTo>
                <a:lnTo>
                  <a:pt x="5361" y="1765"/>
                </a:lnTo>
                <a:lnTo>
                  <a:pt x="5296" y="1763"/>
                </a:lnTo>
                <a:lnTo>
                  <a:pt x="5236" y="1759"/>
                </a:lnTo>
                <a:lnTo>
                  <a:pt x="5181" y="1750"/>
                </a:lnTo>
                <a:lnTo>
                  <a:pt x="5130" y="1738"/>
                </a:lnTo>
                <a:lnTo>
                  <a:pt x="5083" y="1722"/>
                </a:lnTo>
                <a:lnTo>
                  <a:pt x="5041" y="1704"/>
                </a:lnTo>
                <a:lnTo>
                  <a:pt x="5003" y="1683"/>
                </a:lnTo>
                <a:lnTo>
                  <a:pt x="4970" y="1658"/>
                </a:lnTo>
                <a:lnTo>
                  <a:pt x="4940" y="1629"/>
                </a:lnTo>
                <a:lnTo>
                  <a:pt x="4917" y="1599"/>
                </a:lnTo>
                <a:lnTo>
                  <a:pt x="4895" y="1563"/>
                </a:lnTo>
                <a:lnTo>
                  <a:pt x="4879" y="1527"/>
                </a:lnTo>
                <a:lnTo>
                  <a:pt x="4867" y="1486"/>
                </a:lnTo>
                <a:lnTo>
                  <a:pt x="4862" y="1466"/>
                </a:lnTo>
                <a:lnTo>
                  <a:pt x="4858" y="1443"/>
                </a:lnTo>
                <a:lnTo>
                  <a:pt x="4853" y="1398"/>
                </a:lnTo>
                <a:lnTo>
                  <a:pt x="4853" y="1349"/>
                </a:lnTo>
                <a:lnTo>
                  <a:pt x="4858" y="1155"/>
                </a:lnTo>
                <a:lnTo>
                  <a:pt x="4857" y="1104"/>
                </a:lnTo>
                <a:lnTo>
                  <a:pt x="4854" y="1063"/>
                </a:lnTo>
                <a:lnTo>
                  <a:pt x="4850" y="1030"/>
                </a:lnTo>
                <a:lnTo>
                  <a:pt x="4844" y="1004"/>
                </a:lnTo>
                <a:lnTo>
                  <a:pt x="4838" y="986"/>
                </a:lnTo>
                <a:lnTo>
                  <a:pt x="4834" y="973"/>
                </a:lnTo>
                <a:lnTo>
                  <a:pt x="4828" y="964"/>
                </a:lnTo>
                <a:lnTo>
                  <a:pt x="5143" y="964"/>
                </a:lnTo>
                <a:lnTo>
                  <a:pt x="5139" y="973"/>
                </a:lnTo>
                <a:lnTo>
                  <a:pt x="5134" y="986"/>
                </a:lnTo>
                <a:lnTo>
                  <a:pt x="5129" y="1004"/>
                </a:lnTo>
                <a:lnTo>
                  <a:pt x="5120" y="1063"/>
                </a:lnTo>
                <a:lnTo>
                  <a:pt x="5116" y="1104"/>
                </a:lnTo>
                <a:lnTo>
                  <a:pt x="5115" y="1155"/>
                </a:lnTo>
                <a:lnTo>
                  <a:pt x="5116" y="1382"/>
                </a:lnTo>
                <a:lnTo>
                  <a:pt x="5118" y="1437"/>
                </a:lnTo>
                <a:lnTo>
                  <a:pt x="5126" y="1493"/>
                </a:lnTo>
                <a:lnTo>
                  <a:pt x="5133" y="1519"/>
                </a:lnTo>
                <a:lnTo>
                  <a:pt x="5142" y="1545"/>
                </a:lnTo>
                <a:lnTo>
                  <a:pt x="5154" y="1569"/>
                </a:lnTo>
                <a:lnTo>
                  <a:pt x="5168" y="1592"/>
                </a:lnTo>
                <a:lnTo>
                  <a:pt x="5184" y="1613"/>
                </a:lnTo>
                <a:lnTo>
                  <a:pt x="5203" y="1633"/>
                </a:lnTo>
                <a:lnTo>
                  <a:pt x="5226" y="1650"/>
                </a:lnTo>
                <a:lnTo>
                  <a:pt x="5252" y="1663"/>
                </a:lnTo>
                <a:lnTo>
                  <a:pt x="5283" y="1676"/>
                </a:lnTo>
                <a:lnTo>
                  <a:pt x="5316" y="1684"/>
                </a:lnTo>
                <a:lnTo>
                  <a:pt x="5353" y="1689"/>
                </a:lnTo>
                <a:lnTo>
                  <a:pt x="5394" y="1692"/>
                </a:lnTo>
                <a:lnTo>
                  <a:pt x="5442" y="1689"/>
                </a:lnTo>
                <a:lnTo>
                  <a:pt x="5485" y="1684"/>
                </a:lnTo>
                <a:lnTo>
                  <a:pt x="5505" y="1679"/>
                </a:lnTo>
                <a:lnTo>
                  <a:pt x="5524" y="1673"/>
                </a:lnTo>
                <a:lnTo>
                  <a:pt x="5542" y="1668"/>
                </a:lnTo>
                <a:lnTo>
                  <a:pt x="5559" y="1660"/>
                </a:lnTo>
                <a:lnTo>
                  <a:pt x="5576" y="1652"/>
                </a:lnTo>
                <a:lnTo>
                  <a:pt x="5592" y="1644"/>
                </a:lnTo>
                <a:lnTo>
                  <a:pt x="5621" y="1624"/>
                </a:lnTo>
                <a:lnTo>
                  <a:pt x="5646" y="1601"/>
                </a:lnTo>
                <a:lnTo>
                  <a:pt x="5668" y="1576"/>
                </a:lnTo>
                <a:lnTo>
                  <a:pt x="5688" y="1548"/>
                </a:lnTo>
                <a:lnTo>
                  <a:pt x="5703" y="1517"/>
                </a:lnTo>
                <a:lnTo>
                  <a:pt x="5717" y="1484"/>
                </a:lnTo>
                <a:lnTo>
                  <a:pt x="5727" y="1449"/>
                </a:lnTo>
                <a:lnTo>
                  <a:pt x="5736" y="1411"/>
                </a:lnTo>
                <a:lnTo>
                  <a:pt x="5742" y="1373"/>
                </a:lnTo>
                <a:lnTo>
                  <a:pt x="5745" y="1333"/>
                </a:lnTo>
                <a:lnTo>
                  <a:pt x="5746" y="1291"/>
                </a:lnTo>
                <a:lnTo>
                  <a:pt x="5746" y="1246"/>
                </a:lnTo>
                <a:lnTo>
                  <a:pt x="5748" y="1154"/>
                </a:lnTo>
                <a:lnTo>
                  <a:pt x="5746" y="1102"/>
                </a:lnTo>
                <a:lnTo>
                  <a:pt x="5743" y="1060"/>
                </a:lnTo>
                <a:lnTo>
                  <a:pt x="5733" y="1002"/>
                </a:lnTo>
                <a:lnTo>
                  <a:pt x="5722" y="972"/>
                </a:lnTo>
                <a:lnTo>
                  <a:pt x="5717" y="964"/>
                </a:lnTo>
                <a:lnTo>
                  <a:pt x="5855" y="964"/>
                </a:lnTo>
                <a:close/>
                <a:moveTo>
                  <a:pt x="7015" y="1559"/>
                </a:moveTo>
                <a:lnTo>
                  <a:pt x="7016" y="1601"/>
                </a:lnTo>
                <a:lnTo>
                  <a:pt x="7018" y="1637"/>
                </a:lnTo>
                <a:lnTo>
                  <a:pt x="7022" y="1667"/>
                </a:lnTo>
                <a:lnTo>
                  <a:pt x="7026" y="1692"/>
                </a:lnTo>
                <a:lnTo>
                  <a:pt x="7086" y="1748"/>
                </a:lnTo>
                <a:lnTo>
                  <a:pt x="7048" y="1748"/>
                </a:lnTo>
                <a:lnTo>
                  <a:pt x="6899" y="1748"/>
                </a:lnTo>
                <a:lnTo>
                  <a:pt x="6726" y="1748"/>
                </a:lnTo>
                <a:lnTo>
                  <a:pt x="6402" y="1427"/>
                </a:lnTo>
                <a:lnTo>
                  <a:pt x="6087" y="1115"/>
                </a:lnTo>
                <a:lnTo>
                  <a:pt x="6085" y="1155"/>
                </a:lnTo>
                <a:lnTo>
                  <a:pt x="6085" y="1559"/>
                </a:lnTo>
                <a:lnTo>
                  <a:pt x="6088" y="1611"/>
                </a:lnTo>
                <a:lnTo>
                  <a:pt x="6091" y="1653"/>
                </a:lnTo>
                <a:lnTo>
                  <a:pt x="6097" y="1686"/>
                </a:lnTo>
                <a:lnTo>
                  <a:pt x="6102" y="1711"/>
                </a:lnTo>
                <a:lnTo>
                  <a:pt x="6114" y="1740"/>
                </a:lnTo>
                <a:lnTo>
                  <a:pt x="6119" y="1748"/>
                </a:lnTo>
                <a:lnTo>
                  <a:pt x="5971" y="1748"/>
                </a:lnTo>
                <a:lnTo>
                  <a:pt x="5975" y="1740"/>
                </a:lnTo>
                <a:lnTo>
                  <a:pt x="5988" y="1711"/>
                </a:lnTo>
                <a:lnTo>
                  <a:pt x="5994" y="1686"/>
                </a:lnTo>
                <a:lnTo>
                  <a:pt x="5999" y="1653"/>
                </a:lnTo>
                <a:lnTo>
                  <a:pt x="6002" y="1634"/>
                </a:lnTo>
                <a:lnTo>
                  <a:pt x="6003" y="1611"/>
                </a:lnTo>
                <a:lnTo>
                  <a:pt x="6004" y="1559"/>
                </a:lnTo>
                <a:lnTo>
                  <a:pt x="6007" y="1154"/>
                </a:lnTo>
                <a:lnTo>
                  <a:pt x="6005" y="1083"/>
                </a:lnTo>
                <a:lnTo>
                  <a:pt x="5998" y="1032"/>
                </a:lnTo>
                <a:lnTo>
                  <a:pt x="5956" y="994"/>
                </a:lnTo>
                <a:lnTo>
                  <a:pt x="5921" y="964"/>
                </a:lnTo>
                <a:lnTo>
                  <a:pt x="6268" y="964"/>
                </a:lnTo>
                <a:lnTo>
                  <a:pt x="6932" y="1601"/>
                </a:lnTo>
                <a:lnTo>
                  <a:pt x="6933" y="1559"/>
                </a:lnTo>
                <a:lnTo>
                  <a:pt x="6937" y="1154"/>
                </a:lnTo>
                <a:lnTo>
                  <a:pt x="6935" y="1102"/>
                </a:lnTo>
                <a:lnTo>
                  <a:pt x="6931" y="1060"/>
                </a:lnTo>
                <a:lnTo>
                  <a:pt x="6925" y="1027"/>
                </a:lnTo>
                <a:lnTo>
                  <a:pt x="6920" y="1002"/>
                </a:lnTo>
                <a:lnTo>
                  <a:pt x="6908" y="972"/>
                </a:lnTo>
                <a:lnTo>
                  <a:pt x="6903" y="964"/>
                </a:lnTo>
                <a:lnTo>
                  <a:pt x="7048" y="964"/>
                </a:lnTo>
                <a:lnTo>
                  <a:pt x="7043" y="972"/>
                </a:lnTo>
                <a:lnTo>
                  <a:pt x="7032" y="1002"/>
                </a:lnTo>
                <a:lnTo>
                  <a:pt x="7025" y="1027"/>
                </a:lnTo>
                <a:lnTo>
                  <a:pt x="7020" y="1060"/>
                </a:lnTo>
                <a:lnTo>
                  <a:pt x="7018" y="1080"/>
                </a:lnTo>
                <a:lnTo>
                  <a:pt x="7016" y="1103"/>
                </a:lnTo>
                <a:lnTo>
                  <a:pt x="7015" y="1155"/>
                </a:lnTo>
                <a:lnTo>
                  <a:pt x="7015" y="1559"/>
                </a:lnTo>
                <a:close/>
                <a:moveTo>
                  <a:pt x="7750" y="964"/>
                </a:moveTo>
                <a:lnTo>
                  <a:pt x="7855" y="969"/>
                </a:lnTo>
                <a:lnTo>
                  <a:pt x="7905" y="973"/>
                </a:lnTo>
                <a:lnTo>
                  <a:pt x="7955" y="981"/>
                </a:lnTo>
                <a:lnTo>
                  <a:pt x="8002" y="990"/>
                </a:lnTo>
                <a:lnTo>
                  <a:pt x="8047" y="1003"/>
                </a:lnTo>
                <a:lnTo>
                  <a:pt x="8090" y="1018"/>
                </a:lnTo>
                <a:lnTo>
                  <a:pt x="8129" y="1036"/>
                </a:lnTo>
                <a:lnTo>
                  <a:pt x="8166" y="1056"/>
                </a:lnTo>
                <a:lnTo>
                  <a:pt x="8183" y="1068"/>
                </a:lnTo>
                <a:lnTo>
                  <a:pt x="8199" y="1079"/>
                </a:lnTo>
                <a:lnTo>
                  <a:pt x="8227" y="1106"/>
                </a:lnTo>
                <a:lnTo>
                  <a:pt x="8240" y="1120"/>
                </a:lnTo>
                <a:lnTo>
                  <a:pt x="8252" y="1136"/>
                </a:lnTo>
                <a:lnTo>
                  <a:pt x="8271" y="1169"/>
                </a:lnTo>
                <a:lnTo>
                  <a:pt x="8286" y="1205"/>
                </a:lnTo>
                <a:lnTo>
                  <a:pt x="8294" y="1246"/>
                </a:lnTo>
                <a:lnTo>
                  <a:pt x="8296" y="1267"/>
                </a:lnTo>
                <a:lnTo>
                  <a:pt x="8297" y="1289"/>
                </a:lnTo>
                <a:lnTo>
                  <a:pt x="8295" y="1333"/>
                </a:lnTo>
                <a:lnTo>
                  <a:pt x="8291" y="1355"/>
                </a:lnTo>
                <a:lnTo>
                  <a:pt x="8287" y="1376"/>
                </a:lnTo>
                <a:lnTo>
                  <a:pt x="8274" y="1418"/>
                </a:lnTo>
                <a:lnTo>
                  <a:pt x="8257" y="1460"/>
                </a:lnTo>
                <a:lnTo>
                  <a:pt x="8246" y="1481"/>
                </a:lnTo>
                <a:lnTo>
                  <a:pt x="8235" y="1500"/>
                </a:lnTo>
                <a:lnTo>
                  <a:pt x="8208" y="1537"/>
                </a:lnTo>
                <a:lnTo>
                  <a:pt x="8176" y="1574"/>
                </a:lnTo>
                <a:lnTo>
                  <a:pt x="8138" y="1608"/>
                </a:lnTo>
                <a:lnTo>
                  <a:pt x="8118" y="1622"/>
                </a:lnTo>
                <a:lnTo>
                  <a:pt x="8098" y="1638"/>
                </a:lnTo>
                <a:lnTo>
                  <a:pt x="8075" y="1652"/>
                </a:lnTo>
                <a:lnTo>
                  <a:pt x="8051" y="1666"/>
                </a:lnTo>
                <a:lnTo>
                  <a:pt x="8026" y="1678"/>
                </a:lnTo>
                <a:lnTo>
                  <a:pt x="8000" y="1691"/>
                </a:lnTo>
                <a:lnTo>
                  <a:pt x="7973" y="1701"/>
                </a:lnTo>
                <a:lnTo>
                  <a:pt x="7945" y="1711"/>
                </a:lnTo>
                <a:lnTo>
                  <a:pt x="7886" y="1727"/>
                </a:lnTo>
                <a:lnTo>
                  <a:pt x="7821" y="1739"/>
                </a:lnTo>
                <a:lnTo>
                  <a:pt x="7753" y="1747"/>
                </a:lnTo>
                <a:lnTo>
                  <a:pt x="7717" y="1750"/>
                </a:lnTo>
                <a:lnTo>
                  <a:pt x="7679" y="1750"/>
                </a:lnTo>
                <a:lnTo>
                  <a:pt x="7513" y="1750"/>
                </a:lnTo>
                <a:lnTo>
                  <a:pt x="7203" y="1750"/>
                </a:lnTo>
                <a:lnTo>
                  <a:pt x="7208" y="1742"/>
                </a:lnTo>
                <a:lnTo>
                  <a:pt x="7212" y="1730"/>
                </a:lnTo>
                <a:lnTo>
                  <a:pt x="7218" y="1712"/>
                </a:lnTo>
                <a:lnTo>
                  <a:pt x="7224" y="1687"/>
                </a:lnTo>
                <a:lnTo>
                  <a:pt x="7228" y="1654"/>
                </a:lnTo>
                <a:lnTo>
                  <a:pt x="7232" y="1611"/>
                </a:lnTo>
                <a:lnTo>
                  <a:pt x="7233" y="1559"/>
                </a:lnTo>
                <a:lnTo>
                  <a:pt x="7236" y="1154"/>
                </a:lnTo>
                <a:lnTo>
                  <a:pt x="7235" y="1102"/>
                </a:lnTo>
                <a:lnTo>
                  <a:pt x="7232" y="1060"/>
                </a:lnTo>
                <a:lnTo>
                  <a:pt x="7226" y="1027"/>
                </a:lnTo>
                <a:lnTo>
                  <a:pt x="7219" y="1002"/>
                </a:lnTo>
                <a:lnTo>
                  <a:pt x="7208" y="972"/>
                </a:lnTo>
                <a:lnTo>
                  <a:pt x="7203" y="964"/>
                </a:lnTo>
                <a:lnTo>
                  <a:pt x="7513" y="964"/>
                </a:lnTo>
                <a:lnTo>
                  <a:pt x="7750" y="964"/>
                </a:lnTo>
                <a:close/>
                <a:moveTo>
                  <a:pt x="7712" y="1703"/>
                </a:moveTo>
                <a:lnTo>
                  <a:pt x="7753" y="1701"/>
                </a:lnTo>
                <a:lnTo>
                  <a:pt x="7792" y="1696"/>
                </a:lnTo>
                <a:lnTo>
                  <a:pt x="7827" y="1688"/>
                </a:lnTo>
                <a:lnTo>
                  <a:pt x="7860" y="1678"/>
                </a:lnTo>
                <a:lnTo>
                  <a:pt x="7889" y="1664"/>
                </a:lnTo>
                <a:lnTo>
                  <a:pt x="7915" y="1649"/>
                </a:lnTo>
                <a:lnTo>
                  <a:pt x="7940" y="1629"/>
                </a:lnTo>
                <a:lnTo>
                  <a:pt x="7962" y="1609"/>
                </a:lnTo>
                <a:lnTo>
                  <a:pt x="7980" y="1585"/>
                </a:lnTo>
                <a:lnTo>
                  <a:pt x="7996" y="1560"/>
                </a:lnTo>
                <a:lnTo>
                  <a:pt x="8009" y="1533"/>
                </a:lnTo>
                <a:lnTo>
                  <a:pt x="8021" y="1503"/>
                </a:lnTo>
                <a:lnTo>
                  <a:pt x="8030" y="1473"/>
                </a:lnTo>
                <a:lnTo>
                  <a:pt x="8035" y="1440"/>
                </a:lnTo>
                <a:lnTo>
                  <a:pt x="8039" y="1407"/>
                </a:lnTo>
                <a:lnTo>
                  <a:pt x="8040" y="1371"/>
                </a:lnTo>
                <a:lnTo>
                  <a:pt x="8038" y="1325"/>
                </a:lnTo>
                <a:lnTo>
                  <a:pt x="8032" y="1283"/>
                </a:lnTo>
                <a:lnTo>
                  <a:pt x="8027" y="1264"/>
                </a:lnTo>
                <a:lnTo>
                  <a:pt x="8022" y="1245"/>
                </a:lnTo>
                <a:lnTo>
                  <a:pt x="8015" y="1226"/>
                </a:lnTo>
                <a:lnTo>
                  <a:pt x="8008" y="1209"/>
                </a:lnTo>
                <a:lnTo>
                  <a:pt x="8000" y="1194"/>
                </a:lnTo>
                <a:lnTo>
                  <a:pt x="7991" y="1178"/>
                </a:lnTo>
                <a:lnTo>
                  <a:pt x="7982" y="1163"/>
                </a:lnTo>
                <a:lnTo>
                  <a:pt x="7972" y="1148"/>
                </a:lnTo>
                <a:lnTo>
                  <a:pt x="7949" y="1122"/>
                </a:lnTo>
                <a:lnTo>
                  <a:pt x="7923" y="1099"/>
                </a:lnTo>
                <a:lnTo>
                  <a:pt x="7896" y="1079"/>
                </a:lnTo>
                <a:lnTo>
                  <a:pt x="7866" y="1062"/>
                </a:lnTo>
                <a:lnTo>
                  <a:pt x="7835" y="1048"/>
                </a:lnTo>
                <a:lnTo>
                  <a:pt x="7802" y="1036"/>
                </a:lnTo>
                <a:lnTo>
                  <a:pt x="7767" y="1027"/>
                </a:lnTo>
                <a:lnTo>
                  <a:pt x="7731" y="1021"/>
                </a:lnTo>
                <a:lnTo>
                  <a:pt x="7695" y="1018"/>
                </a:lnTo>
                <a:lnTo>
                  <a:pt x="7658" y="1015"/>
                </a:lnTo>
                <a:lnTo>
                  <a:pt x="7620" y="1015"/>
                </a:lnTo>
                <a:lnTo>
                  <a:pt x="7580" y="1019"/>
                </a:lnTo>
                <a:lnTo>
                  <a:pt x="7535" y="1026"/>
                </a:lnTo>
                <a:lnTo>
                  <a:pt x="7490" y="1037"/>
                </a:lnTo>
                <a:lnTo>
                  <a:pt x="7484" y="1087"/>
                </a:lnTo>
                <a:lnTo>
                  <a:pt x="7482" y="1155"/>
                </a:lnTo>
                <a:lnTo>
                  <a:pt x="7482" y="1559"/>
                </a:lnTo>
                <a:lnTo>
                  <a:pt x="7483" y="1608"/>
                </a:lnTo>
                <a:lnTo>
                  <a:pt x="7487" y="1647"/>
                </a:lnTo>
                <a:lnTo>
                  <a:pt x="7507" y="1660"/>
                </a:lnTo>
                <a:lnTo>
                  <a:pt x="7530" y="1670"/>
                </a:lnTo>
                <a:lnTo>
                  <a:pt x="7553" y="1679"/>
                </a:lnTo>
                <a:lnTo>
                  <a:pt x="7580" y="1687"/>
                </a:lnTo>
                <a:lnTo>
                  <a:pt x="7609" y="1694"/>
                </a:lnTo>
                <a:lnTo>
                  <a:pt x="7640" y="1698"/>
                </a:lnTo>
                <a:lnTo>
                  <a:pt x="7675" y="1702"/>
                </a:lnTo>
                <a:lnTo>
                  <a:pt x="7712" y="1703"/>
                </a:lnTo>
                <a:close/>
                <a:moveTo>
                  <a:pt x="8688" y="1697"/>
                </a:moveTo>
                <a:lnTo>
                  <a:pt x="8840" y="1698"/>
                </a:lnTo>
                <a:lnTo>
                  <a:pt x="8966" y="1698"/>
                </a:lnTo>
                <a:lnTo>
                  <a:pt x="9020" y="1696"/>
                </a:lnTo>
                <a:lnTo>
                  <a:pt x="9069" y="1693"/>
                </a:lnTo>
                <a:lnTo>
                  <a:pt x="9113" y="1687"/>
                </a:lnTo>
                <a:lnTo>
                  <a:pt x="9153" y="1678"/>
                </a:lnTo>
                <a:lnTo>
                  <a:pt x="9190" y="1667"/>
                </a:lnTo>
                <a:lnTo>
                  <a:pt x="9224" y="1652"/>
                </a:lnTo>
                <a:lnTo>
                  <a:pt x="9256" y="1633"/>
                </a:lnTo>
                <a:lnTo>
                  <a:pt x="9286" y="1609"/>
                </a:lnTo>
                <a:lnTo>
                  <a:pt x="9315" y="1580"/>
                </a:lnTo>
                <a:lnTo>
                  <a:pt x="9344" y="1546"/>
                </a:lnTo>
                <a:lnTo>
                  <a:pt x="9372" y="1507"/>
                </a:lnTo>
                <a:lnTo>
                  <a:pt x="9401" y="1460"/>
                </a:lnTo>
                <a:lnTo>
                  <a:pt x="9442" y="1465"/>
                </a:lnTo>
                <a:lnTo>
                  <a:pt x="9393" y="1753"/>
                </a:lnTo>
                <a:lnTo>
                  <a:pt x="8897" y="1751"/>
                </a:lnTo>
                <a:lnTo>
                  <a:pt x="8400" y="1748"/>
                </a:lnTo>
                <a:lnTo>
                  <a:pt x="8405" y="1740"/>
                </a:lnTo>
                <a:lnTo>
                  <a:pt x="8414" y="1711"/>
                </a:lnTo>
                <a:lnTo>
                  <a:pt x="8418" y="1686"/>
                </a:lnTo>
                <a:lnTo>
                  <a:pt x="8423" y="1653"/>
                </a:lnTo>
                <a:lnTo>
                  <a:pt x="8426" y="1611"/>
                </a:lnTo>
                <a:lnTo>
                  <a:pt x="8428" y="1559"/>
                </a:lnTo>
                <a:lnTo>
                  <a:pt x="8431" y="1154"/>
                </a:lnTo>
                <a:lnTo>
                  <a:pt x="8430" y="1102"/>
                </a:lnTo>
                <a:lnTo>
                  <a:pt x="8425" y="1060"/>
                </a:lnTo>
                <a:lnTo>
                  <a:pt x="8415" y="1002"/>
                </a:lnTo>
                <a:lnTo>
                  <a:pt x="8405" y="972"/>
                </a:lnTo>
                <a:lnTo>
                  <a:pt x="8400" y="964"/>
                </a:lnTo>
                <a:lnTo>
                  <a:pt x="8874" y="964"/>
                </a:lnTo>
                <a:lnTo>
                  <a:pt x="9349" y="964"/>
                </a:lnTo>
                <a:lnTo>
                  <a:pt x="9398" y="1249"/>
                </a:lnTo>
                <a:lnTo>
                  <a:pt x="9356" y="1254"/>
                </a:lnTo>
                <a:lnTo>
                  <a:pt x="9329" y="1211"/>
                </a:lnTo>
                <a:lnTo>
                  <a:pt x="9302" y="1173"/>
                </a:lnTo>
                <a:lnTo>
                  <a:pt x="9274" y="1140"/>
                </a:lnTo>
                <a:lnTo>
                  <a:pt x="9261" y="1125"/>
                </a:lnTo>
                <a:lnTo>
                  <a:pt x="9246" y="1113"/>
                </a:lnTo>
                <a:lnTo>
                  <a:pt x="9218" y="1089"/>
                </a:lnTo>
                <a:lnTo>
                  <a:pt x="9187" y="1070"/>
                </a:lnTo>
                <a:lnTo>
                  <a:pt x="9154" y="1054"/>
                </a:lnTo>
                <a:lnTo>
                  <a:pt x="9119" y="1042"/>
                </a:lnTo>
                <a:lnTo>
                  <a:pt x="9081" y="1032"/>
                </a:lnTo>
                <a:lnTo>
                  <a:pt x="9040" y="1026"/>
                </a:lnTo>
                <a:lnTo>
                  <a:pt x="8994" y="1021"/>
                </a:lnTo>
                <a:lnTo>
                  <a:pt x="8943" y="1018"/>
                </a:lnTo>
                <a:lnTo>
                  <a:pt x="8828" y="1015"/>
                </a:lnTo>
                <a:lnTo>
                  <a:pt x="8688" y="1015"/>
                </a:lnTo>
                <a:lnTo>
                  <a:pt x="8680" y="1071"/>
                </a:lnTo>
                <a:lnTo>
                  <a:pt x="8678" y="1110"/>
                </a:lnTo>
                <a:lnTo>
                  <a:pt x="8677" y="1155"/>
                </a:lnTo>
                <a:lnTo>
                  <a:pt x="8677" y="1308"/>
                </a:lnTo>
                <a:lnTo>
                  <a:pt x="9308" y="1308"/>
                </a:lnTo>
                <a:lnTo>
                  <a:pt x="9308" y="1360"/>
                </a:lnTo>
                <a:lnTo>
                  <a:pt x="8677" y="1360"/>
                </a:lnTo>
                <a:lnTo>
                  <a:pt x="8677" y="1559"/>
                </a:lnTo>
                <a:lnTo>
                  <a:pt x="8678" y="1604"/>
                </a:lnTo>
                <a:lnTo>
                  <a:pt x="8680" y="1642"/>
                </a:lnTo>
                <a:lnTo>
                  <a:pt x="8684" y="1672"/>
                </a:lnTo>
                <a:lnTo>
                  <a:pt x="8688" y="16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rivinen 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584149"/>
          </a:xfrm>
        </p:spPr>
        <p:txBody>
          <a:bodyPr/>
          <a:lstStyle/>
          <a:p>
            <a:r>
              <a:rPr lang="sv-SE" noProof="0"/>
              <a:t>Klicka här för att ändra mall för rubrikformat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10658475" cy="3240088"/>
          </a:xfrm>
        </p:spPr>
        <p:txBody>
          <a:bodyPr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1554-BD96-489C-AC34-A7B4D28A369C}" type="datetime1">
              <a:rPr lang="fi-FI" noProof="0" smtClean="0"/>
              <a:t>5.5.2022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9482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rivinen 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mall för rubrikformat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1783-9B67-47D5-BD56-9F174F4EAE56}" type="datetime1">
              <a:rPr lang="fi-FI" smtClean="0"/>
              <a:t>5.5.2022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662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0081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noProof="0"/>
              <a:t>Klicka här för att ändra mall för rubrikformat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8840"/>
            <a:ext cx="10658475" cy="38166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 dirty="0"/>
              <a:t>Click to edit Master text styles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5"/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7938" y="6309321"/>
            <a:ext cx="2016124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accent3"/>
                </a:solidFill>
              </a:defRPr>
            </a:lvl1pPr>
          </a:lstStyle>
          <a:p>
            <a:fld id="{3B369565-26DD-4407-B43B-8514F803BA6F}" type="datetime1">
              <a:rPr lang="fi-FI" noProof="0" smtClean="0"/>
              <a:t>5.5.2022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9456" y="6309321"/>
            <a:ext cx="3888482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fi-FI" noProof="0" dirty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763" y="6309321"/>
            <a:ext cx="432693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8" name="(c)" hidden="1"/>
          <p:cNvSpPr txBox="1"/>
          <p:nvPr userDrawn="1"/>
        </p:nvSpPr>
        <p:spPr>
          <a:xfrm>
            <a:off x="11932016" y="6891795"/>
            <a:ext cx="25327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 kuntaliitto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6">
            <a:extLst>
              <a:ext uri="{FF2B5EF4-FFF2-40B4-BE49-F238E27FC236}">
                <a16:creationId xmlns:a16="http://schemas.microsoft.com/office/drawing/2014/main" id="{427269DA-BE47-430D-859E-3224781D64E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329941" y="6325200"/>
            <a:ext cx="1094799" cy="183600"/>
          </a:xfrm>
          <a:custGeom>
            <a:avLst/>
            <a:gdLst>
              <a:gd name="T0" fmla="*/ 10196 w 10625"/>
              <a:gd name="T1" fmla="*/ 1559 h 1779"/>
              <a:gd name="T2" fmla="*/ 9754 w 10625"/>
              <a:gd name="T3" fmla="*/ 1046 h 1779"/>
              <a:gd name="T4" fmla="*/ 37 w 10625"/>
              <a:gd name="T5" fmla="*/ 799 h 1779"/>
              <a:gd name="T6" fmla="*/ 389 w 10625"/>
              <a:gd name="T7" fmla="*/ 364 h 1779"/>
              <a:gd name="T8" fmla="*/ 1109 w 10625"/>
              <a:gd name="T9" fmla="*/ 803 h 1779"/>
              <a:gd name="T10" fmla="*/ 307 w 10625"/>
              <a:gd name="T11" fmla="*/ 732 h 1779"/>
              <a:gd name="T12" fmla="*/ 2349 w 10625"/>
              <a:gd name="T13" fmla="*/ 282 h 1779"/>
              <a:gd name="T14" fmla="*/ 2020 w 10625"/>
              <a:gd name="T15" fmla="*/ 801 h 1779"/>
              <a:gd name="T16" fmla="*/ 1125 w 10625"/>
              <a:gd name="T17" fmla="*/ 471 h 1779"/>
              <a:gd name="T18" fmla="*/ 1782 w 10625"/>
              <a:gd name="T19" fmla="*/ 0 h 1779"/>
              <a:gd name="T20" fmla="*/ 2104 w 10625"/>
              <a:gd name="T21" fmla="*/ 369 h 1779"/>
              <a:gd name="T22" fmla="*/ 1471 w 10625"/>
              <a:gd name="T23" fmla="*/ 125 h 1779"/>
              <a:gd name="T24" fmla="*/ 1563 w 10625"/>
              <a:gd name="T25" fmla="*/ 690 h 1779"/>
              <a:gd name="T26" fmla="*/ 3955 w 10625"/>
              <a:gd name="T27" fmla="*/ 715 h 1779"/>
              <a:gd name="T28" fmla="*/ 2526 w 10625"/>
              <a:gd name="T29" fmla="*/ 758 h 1779"/>
              <a:gd name="T30" fmla="*/ 3572 w 10625"/>
              <a:gd name="T31" fmla="*/ 263 h 1779"/>
              <a:gd name="T32" fmla="*/ 4947 w 10625"/>
              <a:gd name="T33" fmla="*/ 113 h 1779"/>
              <a:gd name="T34" fmla="*/ 5550 w 10625"/>
              <a:gd name="T35" fmla="*/ 74 h 1779"/>
              <a:gd name="T36" fmla="*/ 5901 w 10625"/>
              <a:gd name="T37" fmla="*/ 770 h 1779"/>
              <a:gd name="T38" fmla="*/ 6159 w 10625"/>
              <a:gd name="T39" fmla="*/ 147 h 1779"/>
              <a:gd name="T40" fmla="*/ 6118 w 10625"/>
              <a:gd name="T41" fmla="*/ 736 h 1779"/>
              <a:gd name="T42" fmla="*/ 5311 w 10625"/>
              <a:gd name="T43" fmla="*/ 651 h 1779"/>
              <a:gd name="T44" fmla="*/ 6407 w 10625"/>
              <a:gd name="T45" fmla="*/ 836 h 1779"/>
              <a:gd name="T46" fmla="*/ 7345 w 10625"/>
              <a:gd name="T47" fmla="*/ 60 h 1779"/>
              <a:gd name="T48" fmla="*/ 991 w 10625"/>
              <a:gd name="T49" fmla="*/ 1254 h 1779"/>
              <a:gd name="T50" fmla="*/ 277 w 10625"/>
              <a:gd name="T51" fmla="*/ 1405 h 1779"/>
              <a:gd name="T52" fmla="*/ 1788 w 10625"/>
              <a:gd name="T53" fmla="*/ 927 h 1779"/>
              <a:gd name="T54" fmla="*/ 2368 w 10625"/>
              <a:gd name="T55" fmla="*/ 1365 h 1779"/>
              <a:gd name="T56" fmla="*/ 1609 w 10625"/>
              <a:gd name="T57" fmla="*/ 1771 h 1779"/>
              <a:gd name="T58" fmla="*/ 1165 w 10625"/>
              <a:gd name="T59" fmla="*/ 1222 h 1779"/>
              <a:gd name="T60" fmla="*/ 1943 w 10625"/>
              <a:gd name="T61" fmla="*/ 1684 h 1779"/>
              <a:gd name="T62" fmla="*/ 2029 w 10625"/>
              <a:gd name="T63" fmla="*/ 1182 h 1779"/>
              <a:gd name="T64" fmla="*/ 1398 w 10625"/>
              <a:gd name="T65" fmla="*/ 1124 h 1779"/>
              <a:gd name="T66" fmla="*/ 1721 w 10625"/>
              <a:gd name="T67" fmla="*/ 1685 h 1779"/>
              <a:gd name="T68" fmla="*/ 3428 w 10625"/>
              <a:gd name="T69" fmla="*/ 1624 h 1779"/>
              <a:gd name="T70" fmla="*/ 2783 w 10625"/>
              <a:gd name="T71" fmla="*/ 1397 h 1779"/>
              <a:gd name="T72" fmla="*/ 2485 w 10625"/>
              <a:gd name="T73" fmla="*/ 1013 h 1779"/>
              <a:gd name="T74" fmla="*/ 3498 w 10625"/>
              <a:gd name="T75" fmla="*/ 1124 h 1779"/>
              <a:gd name="T76" fmla="*/ 3191 w 10625"/>
              <a:gd name="T77" fmla="*/ 1087 h 1779"/>
              <a:gd name="T78" fmla="*/ 2918 w 10625"/>
              <a:gd name="T79" fmla="*/ 1384 h 1779"/>
              <a:gd name="T80" fmla="*/ 4736 w 10625"/>
              <a:gd name="T81" fmla="*/ 1593 h 1779"/>
              <a:gd name="T82" fmla="*/ 3731 w 10625"/>
              <a:gd name="T83" fmla="*/ 1611 h 1779"/>
              <a:gd name="T84" fmla="*/ 4623 w 10625"/>
              <a:gd name="T85" fmla="*/ 1056 h 1779"/>
              <a:gd name="T86" fmla="*/ 4027 w 10625"/>
              <a:gd name="T87" fmla="*/ 1314 h 1779"/>
              <a:gd name="T88" fmla="*/ 4410 w 10625"/>
              <a:gd name="T89" fmla="*/ 1103 h 1779"/>
              <a:gd name="T90" fmla="*/ 4451 w 10625"/>
              <a:gd name="T91" fmla="*/ 1646 h 1779"/>
              <a:gd name="T92" fmla="*/ 4149 w 10625"/>
              <a:gd name="T93" fmla="*/ 1364 h 1779"/>
              <a:gd name="T94" fmla="*/ 5827 w 10625"/>
              <a:gd name="T95" fmla="*/ 1305 h 1779"/>
              <a:gd name="T96" fmla="*/ 5296 w 10625"/>
              <a:gd name="T97" fmla="*/ 1763 h 1779"/>
              <a:gd name="T98" fmla="*/ 4844 w 10625"/>
              <a:gd name="T99" fmla="*/ 1004 h 1779"/>
              <a:gd name="T100" fmla="*/ 5252 w 10625"/>
              <a:gd name="T101" fmla="*/ 1663 h 1779"/>
              <a:gd name="T102" fmla="*/ 5742 w 10625"/>
              <a:gd name="T103" fmla="*/ 1373 h 1779"/>
              <a:gd name="T104" fmla="*/ 6087 w 10625"/>
              <a:gd name="T105" fmla="*/ 1115 h 1779"/>
              <a:gd name="T106" fmla="*/ 5921 w 10625"/>
              <a:gd name="T107" fmla="*/ 964 h 1779"/>
              <a:gd name="T108" fmla="*/ 7855 w 10625"/>
              <a:gd name="T109" fmla="*/ 969 h 1779"/>
              <a:gd name="T110" fmla="*/ 8274 w 10625"/>
              <a:gd name="T111" fmla="*/ 1418 h 1779"/>
              <a:gd name="T112" fmla="*/ 7203 w 10625"/>
              <a:gd name="T113" fmla="*/ 1750 h 1779"/>
              <a:gd name="T114" fmla="*/ 7860 w 10625"/>
              <a:gd name="T115" fmla="*/ 1678 h 1779"/>
              <a:gd name="T116" fmla="*/ 7982 w 10625"/>
              <a:gd name="T117" fmla="*/ 1163 h 1779"/>
              <a:gd name="T118" fmla="*/ 7507 w 10625"/>
              <a:gd name="T119" fmla="*/ 1660 h 1779"/>
              <a:gd name="T120" fmla="*/ 9372 w 10625"/>
              <a:gd name="T121" fmla="*/ 1507 h 1779"/>
              <a:gd name="T122" fmla="*/ 9356 w 10625"/>
              <a:gd name="T123" fmla="*/ 1254 h 1779"/>
              <a:gd name="T124" fmla="*/ 9308 w 10625"/>
              <a:gd name="T125" fmla="*/ 1360 h 1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625" h="1779">
                <a:moveTo>
                  <a:pt x="10575" y="961"/>
                </a:moveTo>
                <a:lnTo>
                  <a:pt x="10625" y="1249"/>
                </a:lnTo>
                <a:lnTo>
                  <a:pt x="10605" y="1254"/>
                </a:lnTo>
                <a:lnTo>
                  <a:pt x="10563" y="1190"/>
                </a:lnTo>
                <a:lnTo>
                  <a:pt x="10543" y="1163"/>
                </a:lnTo>
                <a:lnTo>
                  <a:pt x="10524" y="1139"/>
                </a:lnTo>
                <a:lnTo>
                  <a:pt x="10503" y="1118"/>
                </a:lnTo>
                <a:lnTo>
                  <a:pt x="10482" y="1099"/>
                </a:lnTo>
                <a:lnTo>
                  <a:pt x="10461" y="1082"/>
                </a:lnTo>
                <a:lnTo>
                  <a:pt x="10439" y="1069"/>
                </a:lnTo>
                <a:lnTo>
                  <a:pt x="10416" y="1056"/>
                </a:lnTo>
                <a:lnTo>
                  <a:pt x="10391" y="1046"/>
                </a:lnTo>
                <a:lnTo>
                  <a:pt x="10366" y="1038"/>
                </a:lnTo>
                <a:lnTo>
                  <a:pt x="10339" y="1030"/>
                </a:lnTo>
                <a:lnTo>
                  <a:pt x="10309" y="1026"/>
                </a:lnTo>
                <a:lnTo>
                  <a:pt x="10278" y="1021"/>
                </a:lnTo>
                <a:lnTo>
                  <a:pt x="10207" y="1015"/>
                </a:lnTo>
                <a:lnTo>
                  <a:pt x="10199" y="1072"/>
                </a:lnTo>
                <a:lnTo>
                  <a:pt x="10197" y="1110"/>
                </a:lnTo>
                <a:lnTo>
                  <a:pt x="10196" y="1155"/>
                </a:lnTo>
                <a:lnTo>
                  <a:pt x="10196" y="1559"/>
                </a:lnTo>
                <a:lnTo>
                  <a:pt x="10197" y="1611"/>
                </a:lnTo>
                <a:lnTo>
                  <a:pt x="10201" y="1653"/>
                </a:lnTo>
                <a:lnTo>
                  <a:pt x="10211" y="1711"/>
                </a:lnTo>
                <a:lnTo>
                  <a:pt x="10221" y="1740"/>
                </a:lnTo>
                <a:lnTo>
                  <a:pt x="10227" y="1748"/>
                </a:lnTo>
                <a:lnTo>
                  <a:pt x="9919" y="1748"/>
                </a:lnTo>
                <a:lnTo>
                  <a:pt x="9924" y="1740"/>
                </a:lnTo>
                <a:lnTo>
                  <a:pt x="9933" y="1711"/>
                </a:lnTo>
                <a:lnTo>
                  <a:pt x="9938" y="1686"/>
                </a:lnTo>
                <a:lnTo>
                  <a:pt x="9942" y="1653"/>
                </a:lnTo>
                <a:lnTo>
                  <a:pt x="9945" y="1611"/>
                </a:lnTo>
                <a:lnTo>
                  <a:pt x="9947" y="1559"/>
                </a:lnTo>
                <a:lnTo>
                  <a:pt x="9950" y="1154"/>
                </a:lnTo>
                <a:lnTo>
                  <a:pt x="9949" y="1108"/>
                </a:lnTo>
                <a:lnTo>
                  <a:pt x="9947" y="1071"/>
                </a:lnTo>
                <a:lnTo>
                  <a:pt x="9943" y="1040"/>
                </a:lnTo>
                <a:lnTo>
                  <a:pt x="9939" y="1015"/>
                </a:lnTo>
                <a:lnTo>
                  <a:pt x="9902" y="1018"/>
                </a:lnTo>
                <a:lnTo>
                  <a:pt x="9868" y="1021"/>
                </a:lnTo>
                <a:lnTo>
                  <a:pt x="9807" y="1030"/>
                </a:lnTo>
                <a:lnTo>
                  <a:pt x="9754" y="1046"/>
                </a:lnTo>
                <a:lnTo>
                  <a:pt x="9729" y="1056"/>
                </a:lnTo>
                <a:lnTo>
                  <a:pt x="9706" y="1069"/>
                </a:lnTo>
                <a:lnTo>
                  <a:pt x="9685" y="1082"/>
                </a:lnTo>
                <a:lnTo>
                  <a:pt x="9663" y="1099"/>
                </a:lnTo>
                <a:lnTo>
                  <a:pt x="9643" y="1118"/>
                </a:lnTo>
                <a:lnTo>
                  <a:pt x="9622" y="1139"/>
                </a:lnTo>
                <a:lnTo>
                  <a:pt x="9602" y="1163"/>
                </a:lnTo>
                <a:lnTo>
                  <a:pt x="9583" y="1190"/>
                </a:lnTo>
                <a:lnTo>
                  <a:pt x="9541" y="1254"/>
                </a:lnTo>
                <a:lnTo>
                  <a:pt x="9521" y="1249"/>
                </a:lnTo>
                <a:lnTo>
                  <a:pt x="9571" y="961"/>
                </a:lnTo>
                <a:lnTo>
                  <a:pt x="10072" y="964"/>
                </a:lnTo>
                <a:lnTo>
                  <a:pt x="10575" y="961"/>
                </a:lnTo>
                <a:close/>
                <a:moveTo>
                  <a:pt x="7595" y="248"/>
                </a:moveTo>
                <a:lnTo>
                  <a:pt x="7735" y="437"/>
                </a:lnTo>
                <a:lnTo>
                  <a:pt x="7595" y="609"/>
                </a:lnTo>
                <a:lnTo>
                  <a:pt x="7595" y="248"/>
                </a:lnTo>
                <a:close/>
                <a:moveTo>
                  <a:pt x="23" y="836"/>
                </a:moveTo>
                <a:lnTo>
                  <a:pt x="27" y="828"/>
                </a:lnTo>
                <a:lnTo>
                  <a:pt x="32" y="817"/>
                </a:lnTo>
                <a:lnTo>
                  <a:pt x="37" y="799"/>
                </a:lnTo>
                <a:lnTo>
                  <a:pt x="43" y="774"/>
                </a:lnTo>
                <a:lnTo>
                  <a:pt x="48" y="741"/>
                </a:lnTo>
                <a:lnTo>
                  <a:pt x="51" y="699"/>
                </a:lnTo>
                <a:lnTo>
                  <a:pt x="52" y="647"/>
                </a:lnTo>
                <a:lnTo>
                  <a:pt x="56" y="242"/>
                </a:lnTo>
                <a:lnTo>
                  <a:pt x="54" y="189"/>
                </a:lnTo>
                <a:lnTo>
                  <a:pt x="51" y="147"/>
                </a:lnTo>
                <a:lnTo>
                  <a:pt x="45" y="113"/>
                </a:lnTo>
                <a:lnTo>
                  <a:pt x="40" y="90"/>
                </a:lnTo>
                <a:lnTo>
                  <a:pt x="27" y="60"/>
                </a:lnTo>
                <a:lnTo>
                  <a:pt x="23" y="52"/>
                </a:lnTo>
                <a:lnTo>
                  <a:pt x="332" y="52"/>
                </a:lnTo>
                <a:lnTo>
                  <a:pt x="328" y="60"/>
                </a:lnTo>
                <a:lnTo>
                  <a:pt x="323" y="71"/>
                </a:lnTo>
                <a:lnTo>
                  <a:pt x="317" y="90"/>
                </a:lnTo>
                <a:lnTo>
                  <a:pt x="312" y="115"/>
                </a:lnTo>
                <a:lnTo>
                  <a:pt x="307" y="147"/>
                </a:lnTo>
                <a:lnTo>
                  <a:pt x="304" y="189"/>
                </a:lnTo>
                <a:lnTo>
                  <a:pt x="303" y="243"/>
                </a:lnTo>
                <a:lnTo>
                  <a:pt x="303" y="408"/>
                </a:lnTo>
                <a:lnTo>
                  <a:pt x="389" y="364"/>
                </a:lnTo>
                <a:lnTo>
                  <a:pt x="485" y="310"/>
                </a:lnTo>
                <a:lnTo>
                  <a:pt x="684" y="192"/>
                </a:lnTo>
                <a:lnTo>
                  <a:pt x="841" y="93"/>
                </a:lnTo>
                <a:lnTo>
                  <a:pt x="906" y="52"/>
                </a:lnTo>
                <a:lnTo>
                  <a:pt x="1092" y="50"/>
                </a:lnTo>
                <a:lnTo>
                  <a:pt x="1092" y="68"/>
                </a:lnTo>
                <a:lnTo>
                  <a:pt x="1071" y="69"/>
                </a:lnTo>
                <a:lnTo>
                  <a:pt x="1050" y="74"/>
                </a:lnTo>
                <a:lnTo>
                  <a:pt x="1000" y="90"/>
                </a:lnTo>
                <a:lnTo>
                  <a:pt x="973" y="101"/>
                </a:lnTo>
                <a:lnTo>
                  <a:pt x="943" y="116"/>
                </a:lnTo>
                <a:lnTo>
                  <a:pt x="879" y="149"/>
                </a:lnTo>
                <a:lnTo>
                  <a:pt x="808" y="189"/>
                </a:lnTo>
                <a:lnTo>
                  <a:pt x="731" y="236"/>
                </a:lnTo>
                <a:lnTo>
                  <a:pt x="562" y="343"/>
                </a:lnTo>
                <a:lnTo>
                  <a:pt x="703" y="476"/>
                </a:lnTo>
                <a:lnTo>
                  <a:pt x="875" y="633"/>
                </a:lnTo>
                <a:lnTo>
                  <a:pt x="961" y="705"/>
                </a:lnTo>
                <a:lnTo>
                  <a:pt x="1041" y="764"/>
                </a:lnTo>
                <a:lnTo>
                  <a:pt x="1077" y="786"/>
                </a:lnTo>
                <a:lnTo>
                  <a:pt x="1109" y="803"/>
                </a:lnTo>
                <a:lnTo>
                  <a:pt x="1137" y="816"/>
                </a:lnTo>
                <a:lnTo>
                  <a:pt x="1150" y="819"/>
                </a:lnTo>
                <a:lnTo>
                  <a:pt x="1161" y="820"/>
                </a:lnTo>
                <a:lnTo>
                  <a:pt x="1161" y="838"/>
                </a:lnTo>
                <a:lnTo>
                  <a:pt x="731" y="840"/>
                </a:lnTo>
                <a:lnTo>
                  <a:pt x="728" y="829"/>
                </a:lnTo>
                <a:lnTo>
                  <a:pt x="718" y="813"/>
                </a:lnTo>
                <a:lnTo>
                  <a:pt x="682" y="767"/>
                </a:lnTo>
                <a:lnTo>
                  <a:pt x="630" y="707"/>
                </a:lnTo>
                <a:lnTo>
                  <a:pt x="567" y="641"/>
                </a:lnTo>
                <a:lnTo>
                  <a:pt x="533" y="608"/>
                </a:lnTo>
                <a:lnTo>
                  <a:pt x="497" y="576"/>
                </a:lnTo>
                <a:lnTo>
                  <a:pt x="461" y="546"/>
                </a:lnTo>
                <a:lnTo>
                  <a:pt x="426" y="518"/>
                </a:lnTo>
                <a:lnTo>
                  <a:pt x="391" y="495"/>
                </a:lnTo>
                <a:lnTo>
                  <a:pt x="359" y="476"/>
                </a:lnTo>
                <a:lnTo>
                  <a:pt x="329" y="463"/>
                </a:lnTo>
                <a:lnTo>
                  <a:pt x="303" y="455"/>
                </a:lnTo>
                <a:lnTo>
                  <a:pt x="303" y="635"/>
                </a:lnTo>
                <a:lnTo>
                  <a:pt x="304" y="689"/>
                </a:lnTo>
                <a:lnTo>
                  <a:pt x="307" y="732"/>
                </a:lnTo>
                <a:lnTo>
                  <a:pt x="312" y="767"/>
                </a:lnTo>
                <a:lnTo>
                  <a:pt x="317" y="793"/>
                </a:lnTo>
                <a:lnTo>
                  <a:pt x="323" y="813"/>
                </a:lnTo>
                <a:lnTo>
                  <a:pt x="328" y="826"/>
                </a:lnTo>
                <a:lnTo>
                  <a:pt x="332" y="836"/>
                </a:lnTo>
                <a:lnTo>
                  <a:pt x="23" y="836"/>
                </a:lnTo>
                <a:close/>
                <a:moveTo>
                  <a:pt x="1782" y="0"/>
                </a:moveTo>
                <a:lnTo>
                  <a:pt x="1844" y="2"/>
                </a:lnTo>
                <a:lnTo>
                  <a:pt x="1905" y="8"/>
                </a:lnTo>
                <a:lnTo>
                  <a:pt x="1961" y="16"/>
                </a:lnTo>
                <a:lnTo>
                  <a:pt x="2016" y="27"/>
                </a:lnTo>
                <a:lnTo>
                  <a:pt x="2068" y="43"/>
                </a:lnTo>
                <a:lnTo>
                  <a:pt x="2115" y="60"/>
                </a:lnTo>
                <a:lnTo>
                  <a:pt x="2160" y="82"/>
                </a:lnTo>
                <a:lnTo>
                  <a:pt x="2200" y="105"/>
                </a:lnTo>
                <a:lnTo>
                  <a:pt x="2238" y="132"/>
                </a:lnTo>
                <a:lnTo>
                  <a:pt x="2271" y="161"/>
                </a:lnTo>
                <a:lnTo>
                  <a:pt x="2299" y="193"/>
                </a:lnTo>
                <a:lnTo>
                  <a:pt x="2323" y="227"/>
                </a:lnTo>
                <a:lnTo>
                  <a:pt x="2341" y="263"/>
                </a:lnTo>
                <a:lnTo>
                  <a:pt x="2349" y="282"/>
                </a:lnTo>
                <a:lnTo>
                  <a:pt x="2355" y="303"/>
                </a:lnTo>
                <a:lnTo>
                  <a:pt x="2359" y="322"/>
                </a:lnTo>
                <a:lnTo>
                  <a:pt x="2363" y="344"/>
                </a:lnTo>
                <a:lnTo>
                  <a:pt x="2365" y="364"/>
                </a:lnTo>
                <a:lnTo>
                  <a:pt x="2366" y="387"/>
                </a:lnTo>
                <a:lnTo>
                  <a:pt x="2365" y="413"/>
                </a:lnTo>
                <a:lnTo>
                  <a:pt x="2363" y="438"/>
                </a:lnTo>
                <a:lnTo>
                  <a:pt x="2358" y="463"/>
                </a:lnTo>
                <a:lnTo>
                  <a:pt x="2352" y="488"/>
                </a:lnTo>
                <a:lnTo>
                  <a:pt x="2344" y="512"/>
                </a:lnTo>
                <a:lnTo>
                  <a:pt x="2335" y="534"/>
                </a:lnTo>
                <a:lnTo>
                  <a:pt x="2313" y="579"/>
                </a:lnTo>
                <a:lnTo>
                  <a:pt x="2299" y="599"/>
                </a:lnTo>
                <a:lnTo>
                  <a:pt x="2283" y="619"/>
                </a:lnTo>
                <a:lnTo>
                  <a:pt x="2267" y="639"/>
                </a:lnTo>
                <a:lnTo>
                  <a:pt x="2250" y="658"/>
                </a:lnTo>
                <a:lnTo>
                  <a:pt x="2212" y="693"/>
                </a:lnTo>
                <a:lnTo>
                  <a:pt x="2169" y="725"/>
                </a:lnTo>
                <a:lnTo>
                  <a:pt x="2122" y="754"/>
                </a:lnTo>
                <a:lnTo>
                  <a:pt x="2072" y="779"/>
                </a:lnTo>
                <a:lnTo>
                  <a:pt x="2020" y="801"/>
                </a:lnTo>
                <a:lnTo>
                  <a:pt x="1965" y="819"/>
                </a:lnTo>
                <a:lnTo>
                  <a:pt x="1907" y="834"/>
                </a:lnTo>
                <a:lnTo>
                  <a:pt x="1848" y="844"/>
                </a:lnTo>
                <a:lnTo>
                  <a:pt x="1787" y="851"/>
                </a:lnTo>
                <a:lnTo>
                  <a:pt x="1725" y="853"/>
                </a:lnTo>
                <a:lnTo>
                  <a:pt x="1663" y="851"/>
                </a:lnTo>
                <a:lnTo>
                  <a:pt x="1603" y="845"/>
                </a:lnTo>
                <a:lnTo>
                  <a:pt x="1544" y="836"/>
                </a:lnTo>
                <a:lnTo>
                  <a:pt x="1488" y="823"/>
                </a:lnTo>
                <a:lnTo>
                  <a:pt x="1436" y="807"/>
                </a:lnTo>
                <a:lnTo>
                  <a:pt x="1386" y="787"/>
                </a:lnTo>
                <a:lnTo>
                  <a:pt x="1340" y="765"/>
                </a:lnTo>
                <a:lnTo>
                  <a:pt x="1298" y="739"/>
                </a:lnTo>
                <a:lnTo>
                  <a:pt x="1259" y="711"/>
                </a:lnTo>
                <a:lnTo>
                  <a:pt x="1224" y="681"/>
                </a:lnTo>
                <a:lnTo>
                  <a:pt x="1195" y="647"/>
                </a:lnTo>
                <a:lnTo>
                  <a:pt x="1170" y="611"/>
                </a:lnTo>
                <a:lnTo>
                  <a:pt x="1151" y="574"/>
                </a:lnTo>
                <a:lnTo>
                  <a:pt x="1136" y="534"/>
                </a:lnTo>
                <a:lnTo>
                  <a:pt x="1127" y="492"/>
                </a:lnTo>
                <a:lnTo>
                  <a:pt x="1125" y="471"/>
                </a:lnTo>
                <a:lnTo>
                  <a:pt x="1123" y="449"/>
                </a:lnTo>
                <a:lnTo>
                  <a:pt x="1125" y="423"/>
                </a:lnTo>
                <a:lnTo>
                  <a:pt x="1127" y="398"/>
                </a:lnTo>
                <a:lnTo>
                  <a:pt x="1133" y="373"/>
                </a:lnTo>
                <a:lnTo>
                  <a:pt x="1138" y="349"/>
                </a:lnTo>
                <a:lnTo>
                  <a:pt x="1146" y="326"/>
                </a:lnTo>
                <a:lnTo>
                  <a:pt x="1156" y="303"/>
                </a:lnTo>
                <a:lnTo>
                  <a:pt x="1168" y="281"/>
                </a:lnTo>
                <a:lnTo>
                  <a:pt x="1180" y="260"/>
                </a:lnTo>
                <a:lnTo>
                  <a:pt x="1210" y="220"/>
                </a:lnTo>
                <a:lnTo>
                  <a:pt x="1245" y="184"/>
                </a:lnTo>
                <a:lnTo>
                  <a:pt x="1286" y="150"/>
                </a:lnTo>
                <a:lnTo>
                  <a:pt x="1330" y="119"/>
                </a:lnTo>
                <a:lnTo>
                  <a:pt x="1377" y="92"/>
                </a:lnTo>
                <a:lnTo>
                  <a:pt x="1428" y="68"/>
                </a:lnTo>
                <a:lnTo>
                  <a:pt x="1483" y="48"/>
                </a:lnTo>
                <a:lnTo>
                  <a:pt x="1539" y="31"/>
                </a:lnTo>
                <a:lnTo>
                  <a:pt x="1598" y="18"/>
                </a:lnTo>
                <a:lnTo>
                  <a:pt x="1659" y="8"/>
                </a:lnTo>
                <a:lnTo>
                  <a:pt x="1720" y="2"/>
                </a:lnTo>
                <a:lnTo>
                  <a:pt x="1782" y="0"/>
                </a:lnTo>
                <a:close/>
                <a:moveTo>
                  <a:pt x="1851" y="771"/>
                </a:moveTo>
                <a:lnTo>
                  <a:pt x="1886" y="769"/>
                </a:lnTo>
                <a:lnTo>
                  <a:pt x="1920" y="765"/>
                </a:lnTo>
                <a:lnTo>
                  <a:pt x="1950" y="758"/>
                </a:lnTo>
                <a:lnTo>
                  <a:pt x="1978" y="748"/>
                </a:lnTo>
                <a:lnTo>
                  <a:pt x="2003" y="736"/>
                </a:lnTo>
                <a:lnTo>
                  <a:pt x="2026" y="722"/>
                </a:lnTo>
                <a:lnTo>
                  <a:pt x="2046" y="706"/>
                </a:lnTo>
                <a:lnTo>
                  <a:pt x="2064" y="688"/>
                </a:lnTo>
                <a:lnTo>
                  <a:pt x="2080" y="667"/>
                </a:lnTo>
                <a:lnTo>
                  <a:pt x="2094" y="647"/>
                </a:lnTo>
                <a:lnTo>
                  <a:pt x="2105" y="624"/>
                </a:lnTo>
                <a:lnTo>
                  <a:pt x="2114" y="601"/>
                </a:lnTo>
                <a:lnTo>
                  <a:pt x="2121" y="577"/>
                </a:lnTo>
                <a:lnTo>
                  <a:pt x="2126" y="554"/>
                </a:lnTo>
                <a:lnTo>
                  <a:pt x="2129" y="529"/>
                </a:lnTo>
                <a:lnTo>
                  <a:pt x="2130" y="504"/>
                </a:lnTo>
                <a:lnTo>
                  <a:pt x="2127" y="456"/>
                </a:lnTo>
                <a:lnTo>
                  <a:pt x="2123" y="433"/>
                </a:lnTo>
                <a:lnTo>
                  <a:pt x="2118" y="411"/>
                </a:lnTo>
                <a:lnTo>
                  <a:pt x="2104" y="369"/>
                </a:lnTo>
                <a:lnTo>
                  <a:pt x="2086" y="328"/>
                </a:lnTo>
                <a:lnTo>
                  <a:pt x="2063" y="290"/>
                </a:lnTo>
                <a:lnTo>
                  <a:pt x="2050" y="272"/>
                </a:lnTo>
                <a:lnTo>
                  <a:pt x="2036" y="255"/>
                </a:lnTo>
                <a:lnTo>
                  <a:pt x="2021" y="239"/>
                </a:lnTo>
                <a:lnTo>
                  <a:pt x="2007" y="223"/>
                </a:lnTo>
                <a:lnTo>
                  <a:pt x="1973" y="194"/>
                </a:lnTo>
                <a:lnTo>
                  <a:pt x="1937" y="168"/>
                </a:lnTo>
                <a:lnTo>
                  <a:pt x="1899" y="144"/>
                </a:lnTo>
                <a:lnTo>
                  <a:pt x="1859" y="125"/>
                </a:lnTo>
                <a:lnTo>
                  <a:pt x="1818" y="108"/>
                </a:lnTo>
                <a:lnTo>
                  <a:pt x="1776" y="95"/>
                </a:lnTo>
                <a:lnTo>
                  <a:pt x="1733" y="85"/>
                </a:lnTo>
                <a:lnTo>
                  <a:pt x="1691" y="79"/>
                </a:lnTo>
                <a:lnTo>
                  <a:pt x="1649" y="78"/>
                </a:lnTo>
                <a:lnTo>
                  <a:pt x="1612" y="79"/>
                </a:lnTo>
                <a:lnTo>
                  <a:pt x="1578" y="84"/>
                </a:lnTo>
                <a:lnTo>
                  <a:pt x="1547" y="91"/>
                </a:lnTo>
                <a:lnTo>
                  <a:pt x="1519" y="100"/>
                </a:lnTo>
                <a:lnTo>
                  <a:pt x="1494" y="111"/>
                </a:lnTo>
                <a:lnTo>
                  <a:pt x="1471" y="125"/>
                </a:lnTo>
                <a:lnTo>
                  <a:pt x="1451" y="141"/>
                </a:lnTo>
                <a:lnTo>
                  <a:pt x="1433" y="158"/>
                </a:lnTo>
                <a:lnTo>
                  <a:pt x="1418" y="177"/>
                </a:lnTo>
                <a:lnTo>
                  <a:pt x="1405" y="197"/>
                </a:lnTo>
                <a:lnTo>
                  <a:pt x="1394" y="220"/>
                </a:lnTo>
                <a:lnTo>
                  <a:pt x="1385" y="243"/>
                </a:lnTo>
                <a:lnTo>
                  <a:pt x="1379" y="268"/>
                </a:lnTo>
                <a:lnTo>
                  <a:pt x="1374" y="293"/>
                </a:lnTo>
                <a:lnTo>
                  <a:pt x="1371" y="346"/>
                </a:lnTo>
                <a:lnTo>
                  <a:pt x="1373" y="375"/>
                </a:lnTo>
                <a:lnTo>
                  <a:pt x="1377" y="407"/>
                </a:lnTo>
                <a:lnTo>
                  <a:pt x="1385" y="440"/>
                </a:lnTo>
                <a:lnTo>
                  <a:pt x="1397" y="475"/>
                </a:lnTo>
                <a:lnTo>
                  <a:pt x="1411" y="511"/>
                </a:lnTo>
                <a:lnTo>
                  <a:pt x="1430" y="546"/>
                </a:lnTo>
                <a:lnTo>
                  <a:pt x="1452" y="581"/>
                </a:lnTo>
                <a:lnTo>
                  <a:pt x="1478" y="615"/>
                </a:lnTo>
                <a:lnTo>
                  <a:pt x="1493" y="631"/>
                </a:lnTo>
                <a:lnTo>
                  <a:pt x="1509" y="647"/>
                </a:lnTo>
                <a:lnTo>
                  <a:pt x="1544" y="676"/>
                </a:lnTo>
                <a:lnTo>
                  <a:pt x="1563" y="690"/>
                </a:lnTo>
                <a:lnTo>
                  <a:pt x="1583" y="702"/>
                </a:lnTo>
                <a:lnTo>
                  <a:pt x="1627" y="726"/>
                </a:lnTo>
                <a:lnTo>
                  <a:pt x="1676" y="744"/>
                </a:lnTo>
                <a:lnTo>
                  <a:pt x="1729" y="759"/>
                </a:lnTo>
                <a:lnTo>
                  <a:pt x="1788" y="768"/>
                </a:lnTo>
                <a:lnTo>
                  <a:pt x="1851" y="771"/>
                </a:lnTo>
                <a:close/>
                <a:moveTo>
                  <a:pt x="4917" y="836"/>
                </a:moveTo>
                <a:lnTo>
                  <a:pt x="4915" y="808"/>
                </a:lnTo>
                <a:lnTo>
                  <a:pt x="4910" y="776"/>
                </a:lnTo>
                <a:lnTo>
                  <a:pt x="4892" y="702"/>
                </a:lnTo>
                <a:lnTo>
                  <a:pt x="4776" y="371"/>
                </a:lnTo>
                <a:lnTo>
                  <a:pt x="4747" y="295"/>
                </a:lnTo>
                <a:lnTo>
                  <a:pt x="4718" y="229"/>
                </a:lnTo>
                <a:lnTo>
                  <a:pt x="4473" y="835"/>
                </a:lnTo>
                <a:lnTo>
                  <a:pt x="4440" y="835"/>
                </a:lnTo>
                <a:lnTo>
                  <a:pt x="4400" y="761"/>
                </a:lnTo>
                <a:lnTo>
                  <a:pt x="4179" y="358"/>
                </a:lnTo>
                <a:lnTo>
                  <a:pt x="4138" y="292"/>
                </a:lnTo>
                <a:lnTo>
                  <a:pt x="4098" y="227"/>
                </a:lnTo>
                <a:lnTo>
                  <a:pt x="3965" y="673"/>
                </a:lnTo>
                <a:lnTo>
                  <a:pt x="3955" y="715"/>
                </a:lnTo>
                <a:lnTo>
                  <a:pt x="3947" y="758"/>
                </a:lnTo>
                <a:lnTo>
                  <a:pt x="3943" y="799"/>
                </a:lnTo>
                <a:lnTo>
                  <a:pt x="3943" y="818"/>
                </a:lnTo>
                <a:lnTo>
                  <a:pt x="3944" y="836"/>
                </a:lnTo>
                <a:lnTo>
                  <a:pt x="3803" y="837"/>
                </a:lnTo>
                <a:lnTo>
                  <a:pt x="3495" y="836"/>
                </a:lnTo>
                <a:lnTo>
                  <a:pt x="3494" y="808"/>
                </a:lnTo>
                <a:lnTo>
                  <a:pt x="3488" y="776"/>
                </a:lnTo>
                <a:lnTo>
                  <a:pt x="3470" y="702"/>
                </a:lnTo>
                <a:lnTo>
                  <a:pt x="3356" y="371"/>
                </a:lnTo>
                <a:lnTo>
                  <a:pt x="3326" y="295"/>
                </a:lnTo>
                <a:lnTo>
                  <a:pt x="3297" y="229"/>
                </a:lnTo>
                <a:lnTo>
                  <a:pt x="3052" y="835"/>
                </a:lnTo>
                <a:lnTo>
                  <a:pt x="3019" y="835"/>
                </a:lnTo>
                <a:lnTo>
                  <a:pt x="2978" y="761"/>
                </a:lnTo>
                <a:lnTo>
                  <a:pt x="2758" y="358"/>
                </a:lnTo>
                <a:lnTo>
                  <a:pt x="2716" y="292"/>
                </a:lnTo>
                <a:lnTo>
                  <a:pt x="2677" y="227"/>
                </a:lnTo>
                <a:lnTo>
                  <a:pt x="2544" y="673"/>
                </a:lnTo>
                <a:lnTo>
                  <a:pt x="2534" y="715"/>
                </a:lnTo>
                <a:lnTo>
                  <a:pt x="2526" y="758"/>
                </a:lnTo>
                <a:lnTo>
                  <a:pt x="2521" y="799"/>
                </a:lnTo>
                <a:lnTo>
                  <a:pt x="2521" y="818"/>
                </a:lnTo>
                <a:lnTo>
                  <a:pt x="2522" y="836"/>
                </a:lnTo>
                <a:lnTo>
                  <a:pt x="2382" y="837"/>
                </a:lnTo>
                <a:lnTo>
                  <a:pt x="2399" y="803"/>
                </a:lnTo>
                <a:lnTo>
                  <a:pt x="2417" y="760"/>
                </a:lnTo>
                <a:lnTo>
                  <a:pt x="2449" y="673"/>
                </a:lnTo>
                <a:lnTo>
                  <a:pt x="2619" y="144"/>
                </a:lnTo>
                <a:lnTo>
                  <a:pt x="2582" y="99"/>
                </a:lnTo>
                <a:lnTo>
                  <a:pt x="2542" y="52"/>
                </a:lnTo>
                <a:lnTo>
                  <a:pt x="2849" y="52"/>
                </a:lnTo>
                <a:lnTo>
                  <a:pt x="2889" y="139"/>
                </a:lnTo>
                <a:lnTo>
                  <a:pt x="2930" y="222"/>
                </a:lnTo>
                <a:lnTo>
                  <a:pt x="3093" y="518"/>
                </a:lnTo>
                <a:lnTo>
                  <a:pt x="3263" y="154"/>
                </a:lnTo>
                <a:lnTo>
                  <a:pt x="3231" y="95"/>
                </a:lnTo>
                <a:lnTo>
                  <a:pt x="3203" y="52"/>
                </a:lnTo>
                <a:lnTo>
                  <a:pt x="3512" y="52"/>
                </a:lnTo>
                <a:lnTo>
                  <a:pt x="3526" y="113"/>
                </a:lnTo>
                <a:lnTo>
                  <a:pt x="3540" y="167"/>
                </a:lnTo>
                <a:lnTo>
                  <a:pt x="3572" y="263"/>
                </a:lnTo>
                <a:lnTo>
                  <a:pt x="3675" y="537"/>
                </a:lnTo>
                <a:lnTo>
                  <a:pt x="3704" y="609"/>
                </a:lnTo>
                <a:lnTo>
                  <a:pt x="3735" y="685"/>
                </a:lnTo>
                <a:lnTo>
                  <a:pt x="3752" y="722"/>
                </a:lnTo>
                <a:lnTo>
                  <a:pt x="3771" y="758"/>
                </a:lnTo>
                <a:lnTo>
                  <a:pt x="3790" y="792"/>
                </a:lnTo>
                <a:lnTo>
                  <a:pt x="3810" y="823"/>
                </a:lnTo>
                <a:lnTo>
                  <a:pt x="3842" y="750"/>
                </a:lnTo>
                <a:lnTo>
                  <a:pt x="3870" y="673"/>
                </a:lnTo>
                <a:lnTo>
                  <a:pt x="4040" y="144"/>
                </a:lnTo>
                <a:lnTo>
                  <a:pt x="4004" y="99"/>
                </a:lnTo>
                <a:lnTo>
                  <a:pt x="3963" y="52"/>
                </a:lnTo>
                <a:lnTo>
                  <a:pt x="4270" y="52"/>
                </a:lnTo>
                <a:lnTo>
                  <a:pt x="4310" y="139"/>
                </a:lnTo>
                <a:lnTo>
                  <a:pt x="4351" y="222"/>
                </a:lnTo>
                <a:lnTo>
                  <a:pt x="4513" y="518"/>
                </a:lnTo>
                <a:lnTo>
                  <a:pt x="4683" y="154"/>
                </a:lnTo>
                <a:lnTo>
                  <a:pt x="4651" y="95"/>
                </a:lnTo>
                <a:lnTo>
                  <a:pt x="4624" y="52"/>
                </a:lnTo>
                <a:lnTo>
                  <a:pt x="4934" y="52"/>
                </a:lnTo>
                <a:lnTo>
                  <a:pt x="4947" y="113"/>
                </a:lnTo>
                <a:lnTo>
                  <a:pt x="4962" y="167"/>
                </a:lnTo>
                <a:lnTo>
                  <a:pt x="4994" y="263"/>
                </a:lnTo>
                <a:lnTo>
                  <a:pt x="5097" y="537"/>
                </a:lnTo>
                <a:lnTo>
                  <a:pt x="5126" y="614"/>
                </a:lnTo>
                <a:lnTo>
                  <a:pt x="5160" y="693"/>
                </a:lnTo>
                <a:lnTo>
                  <a:pt x="5178" y="732"/>
                </a:lnTo>
                <a:lnTo>
                  <a:pt x="5198" y="769"/>
                </a:lnTo>
                <a:lnTo>
                  <a:pt x="5219" y="804"/>
                </a:lnTo>
                <a:lnTo>
                  <a:pt x="5241" y="836"/>
                </a:lnTo>
                <a:lnTo>
                  <a:pt x="4917" y="836"/>
                </a:lnTo>
                <a:close/>
                <a:moveTo>
                  <a:pt x="5273" y="243"/>
                </a:moveTo>
                <a:lnTo>
                  <a:pt x="5273" y="192"/>
                </a:lnTo>
                <a:lnTo>
                  <a:pt x="5270" y="150"/>
                </a:lnTo>
                <a:lnTo>
                  <a:pt x="5266" y="117"/>
                </a:lnTo>
                <a:lnTo>
                  <a:pt x="5260" y="92"/>
                </a:lnTo>
                <a:lnTo>
                  <a:pt x="5254" y="74"/>
                </a:lnTo>
                <a:lnTo>
                  <a:pt x="5250" y="61"/>
                </a:lnTo>
                <a:lnTo>
                  <a:pt x="5244" y="52"/>
                </a:lnTo>
                <a:lnTo>
                  <a:pt x="5559" y="52"/>
                </a:lnTo>
                <a:lnTo>
                  <a:pt x="5555" y="61"/>
                </a:lnTo>
                <a:lnTo>
                  <a:pt x="5550" y="74"/>
                </a:lnTo>
                <a:lnTo>
                  <a:pt x="5545" y="92"/>
                </a:lnTo>
                <a:lnTo>
                  <a:pt x="5536" y="150"/>
                </a:lnTo>
                <a:lnTo>
                  <a:pt x="5532" y="192"/>
                </a:lnTo>
                <a:lnTo>
                  <a:pt x="5531" y="243"/>
                </a:lnTo>
                <a:lnTo>
                  <a:pt x="5532" y="470"/>
                </a:lnTo>
                <a:lnTo>
                  <a:pt x="5534" y="525"/>
                </a:lnTo>
                <a:lnTo>
                  <a:pt x="5542" y="581"/>
                </a:lnTo>
                <a:lnTo>
                  <a:pt x="5549" y="607"/>
                </a:lnTo>
                <a:lnTo>
                  <a:pt x="5558" y="633"/>
                </a:lnTo>
                <a:lnTo>
                  <a:pt x="5570" y="657"/>
                </a:lnTo>
                <a:lnTo>
                  <a:pt x="5583" y="680"/>
                </a:lnTo>
                <a:lnTo>
                  <a:pt x="5600" y="701"/>
                </a:lnTo>
                <a:lnTo>
                  <a:pt x="5619" y="720"/>
                </a:lnTo>
                <a:lnTo>
                  <a:pt x="5642" y="737"/>
                </a:lnTo>
                <a:lnTo>
                  <a:pt x="5668" y="751"/>
                </a:lnTo>
                <a:lnTo>
                  <a:pt x="5698" y="764"/>
                </a:lnTo>
                <a:lnTo>
                  <a:pt x="5732" y="771"/>
                </a:lnTo>
                <a:lnTo>
                  <a:pt x="5769" y="777"/>
                </a:lnTo>
                <a:lnTo>
                  <a:pt x="5810" y="779"/>
                </a:lnTo>
                <a:lnTo>
                  <a:pt x="5858" y="777"/>
                </a:lnTo>
                <a:lnTo>
                  <a:pt x="5901" y="770"/>
                </a:lnTo>
                <a:lnTo>
                  <a:pt x="5921" y="767"/>
                </a:lnTo>
                <a:lnTo>
                  <a:pt x="5940" y="761"/>
                </a:lnTo>
                <a:lnTo>
                  <a:pt x="5958" y="754"/>
                </a:lnTo>
                <a:lnTo>
                  <a:pt x="5975" y="748"/>
                </a:lnTo>
                <a:lnTo>
                  <a:pt x="5992" y="740"/>
                </a:lnTo>
                <a:lnTo>
                  <a:pt x="6007" y="732"/>
                </a:lnTo>
                <a:lnTo>
                  <a:pt x="6037" y="711"/>
                </a:lnTo>
                <a:lnTo>
                  <a:pt x="6062" y="689"/>
                </a:lnTo>
                <a:lnTo>
                  <a:pt x="6084" y="663"/>
                </a:lnTo>
                <a:lnTo>
                  <a:pt x="6104" y="634"/>
                </a:lnTo>
                <a:lnTo>
                  <a:pt x="6119" y="604"/>
                </a:lnTo>
                <a:lnTo>
                  <a:pt x="6133" y="571"/>
                </a:lnTo>
                <a:lnTo>
                  <a:pt x="6143" y="535"/>
                </a:lnTo>
                <a:lnTo>
                  <a:pt x="6152" y="499"/>
                </a:lnTo>
                <a:lnTo>
                  <a:pt x="6158" y="461"/>
                </a:lnTo>
                <a:lnTo>
                  <a:pt x="6161" y="421"/>
                </a:lnTo>
                <a:lnTo>
                  <a:pt x="6163" y="379"/>
                </a:lnTo>
                <a:lnTo>
                  <a:pt x="6163" y="334"/>
                </a:lnTo>
                <a:lnTo>
                  <a:pt x="6164" y="242"/>
                </a:lnTo>
                <a:lnTo>
                  <a:pt x="6163" y="189"/>
                </a:lnTo>
                <a:lnTo>
                  <a:pt x="6159" y="147"/>
                </a:lnTo>
                <a:lnTo>
                  <a:pt x="6148" y="90"/>
                </a:lnTo>
                <a:lnTo>
                  <a:pt x="6138" y="60"/>
                </a:lnTo>
                <a:lnTo>
                  <a:pt x="6133" y="52"/>
                </a:lnTo>
                <a:lnTo>
                  <a:pt x="6271" y="52"/>
                </a:lnTo>
                <a:lnTo>
                  <a:pt x="6268" y="58"/>
                </a:lnTo>
                <a:lnTo>
                  <a:pt x="6259" y="78"/>
                </a:lnTo>
                <a:lnTo>
                  <a:pt x="6250" y="119"/>
                </a:lnTo>
                <a:lnTo>
                  <a:pt x="6245" y="149"/>
                </a:lnTo>
                <a:lnTo>
                  <a:pt x="6242" y="184"/>
                </a:lnTo>
                <a:lnTo>
                  <a:pt x="6242" y="243"/>
                </a:lnTo>
                <a:lnTo>
                  <a:pt x="6243" y="393"/>
                </a:lnTo>
                <a:lnTo>
                  <a:pt x="6242" y="434"/>
                </a:lnTo>
                <a:lnTo>
                  <a:pt x="6238" y="475"/>
                </a:lnTo>
                <a:lnTo>
                  <a:pt x="6232" y="517"/>
                </a:lnTo>
                <a:lnTo>
                  <a:pt x="6221" y="557"/>
                </a:lnTo>
                <a:lnTo>
                  <a:pt x="6209" y="597"/>
                </a:lnTo>
                <a:lnTo>
                  <a:pt x="6192" y="635"/>
                </a:lnTo>
                <a:lnTo>
                  <a:pt x="6183" y="653"/>
                </a:lnTo>
                <a:lnTo>
                  <a:pt x="6172" y="672"/>
                </a:lnTo>
                <a:lnTo>
                  <a:pt x="6148" y="706"/>
                </a:lnTo>
                <a:lnTo>
                  <a:pt x="6118" y="736"/>
                </a:lnTo>
                <a:lnTo>
                  <a:pt x="6085" y="766"/>
                </a:lnTo>
                <a:lnTo>
                  <a:pt x="6067" y="778"/>
                </a:lnTo>
                <a:lnTo>
                  <a:pt x="6047" y="791"/>
                </a:lnTo>
                <a:lnTo>
                  <a:pt x="6004" y="812"/>
                </a:lnTo>
                <a:lnTo>
                  <a:pt x="5981" y="821"/>
                </a:lnTo>
                <a:lnTo>
                  <a:pt x="5956" y="829"/>
                </a:lnTo>
                <a:lnTo>
                  <a:pt x="5902" y="842"/>
                </a:lnTo>
                <a:lnTo>
                  <a:pt x="5843" y="850"/>
                </a:lnTo>
                <a:lnTo>
                  <a:pt x="5810" y="852"/>
                </a:lnTo>
                <a:lnTo>
                  <a:pt x="5777" y="853"/>
                </a:lnTo>
                <a:lnTo>
                  <a:pt x="5712" y="851"/>
                </a:lnTo>
                <a:lnTo>
                  <a:pt x="5652" y="846"/>
                </a:lnTo>
                <a:lnTo>
                  <a:pt x="5597" y="837"/>
                </a:lnTo>
                <a:lnTo>
                  <a:pt x="5546" y="826"/>
                </a:lnTo>
                <a:lnTo>
                  <a:pt x="5499" y="810"/>
                </a:lnTo>
                <a:lnTo>
                  <a:pt x="5457" y="792"/>
                </a:lnTo>
                <a:lnTo>
                  <a:pt x="5419" y="770"/>
                </a:lnTo>
                <a:lnTo>
                  <a:pt x="5386" y="745"/>
                </a:lnTo>
                <a:lnTo>
                  <a:pt x="5356" y="717"/>
                </a:lnTo>
                <a:lnTo>
                  <a:pt x="5332" y="685"/>
                </a:lnTo>
                <a:lnTo>
                  <a:pt x="5311" y="651"/>
                </a:lnTo>
                <a:lnTo>
                  <a:pt x="5295" y="614"/>
                </a:lnTo>
                <a:lnTo>
                  <a:pt x="5283" y="574"/>
                </a:lnTo>
                <a:lnTo>
                  <a:pt x="5277" y="552"/>
                </a:lnTo>
                <a:lnTo>
                  <a:pt x="5274" y="531"/>
                </a:lnTo>
                <a:lnTo>
                  <a:pt x="5269" y="484"/>
                </a:lnTo>
                <a:lnTo>
                  <a:pt x="5269" y="436"/>
                </a:lnTo>
                <a:lnTo>
                  <a:pt x="5273" y="243"/>
                </a:lnTo>
                <a:close/>
                <a:moveTo>
                  <a:pt x="7484" y="836"/>
                </a:moveTo>
                <a:lnTo>
                  <a:pt x="7336" y="836"/>
                </a:lnTo>
                <a:lnTo>
                  <a:pt x="7162" y="836"/>
                </a:lnTo>
                <a:lnTo>
                  <a:pt x="6838" y="515"/>
                </a:lnTo>
                <a:lnTo>
                  <a:pt x="6523" y="203"/>
                </a:lnTo>
                <a:lnTo>
                  <a:pt x="6522" y="243"/>
                </a:lnTo>
                <a:lnTo>
                  <a:pt x="6522" y="647"/>
                </a:lnTo>
                <a:lnTo>
                  <a:pt x="6524" y="699"/>
                </a:lnTo>
                <a:lnTo>
                  <a:pt x="6528" y="741"/>
                </a:lnTo>
                <a:lnTo>
                  <a:pt x="6533" y="774"/>
                </a:lnTo>
                <a:lnTo>
                  <a:pt x="6539" y="799"/>
                </a:lnTo>
                <a:lnTo>
                  <a:pt x="6550" y="828"/>
                </a:lnTo>
                <a:lnTo>
                  <a:pt x="6556" y="836"/>
                </a:lnTo>
                <a:lnTo>
                  <a:pt x="6407" y="836"/>
                </a:lnTo>
                <a:lnTo>
                  <a:pt x="6412" y="828"/>
                </a:lnTo>
                <a:lnTo>
                  <a:pt x="6424" y="799"/>
                </a:lnTo>
                <a:lnTo>
                  <a:pt x="6430" y="774"/>
                </a:lnTo>
                <a:lnTo>
                  <a:pt x="6436" y="741"/>
                </a:lnTo>
                <a:lnTo>
                  <a:pt x="6438" y="722"/>
                </a:lnTo>
                <a:lnTo>
                  <a:pt x="6439" y="699"/>
                </a:lnTo>
                <a:lnTo>
                  <a:pt x="6440" y="647"/>
                </a:lnTo>
                <a:lnTo>
                  <a:pt x="6444" y="242"/>
                </a:lnTo>
                <a:lnTo>
                  <a:pt x="6441" y="171"/>
                </a:lnTo>
                <a:lnTo>
                  <a:pt x="6435" y="120"/>
                </a:lnTo>
                <a:lnTo>
                  <a:pt x="6393" y="82"/>
                </a:lnTo>
                <a:lnTo>
                  <a:pt x="6357" y="52"/>
                </a:lnTo>
                <a:lnTo>
                  <a:pt x="6704" y="52"/>
                </a:lnTo>
                <a:lnTo>
                  <a:pt x="7369" y="689"/>
                </a:lnTo>
                <a:lnTo>
                  <a:pt x="7370" y="647"/>
                </a:lnTo>
                <a:lnTo>
                  <a:pt x="7373" y="242"/>
                </a:lnTo>
                <a:lnTo>
                  <a:pt x="7371" y="189"/>
                </a:lnTo>
                <a:lnTo>
                  <a:pt x="7368" y="147"/>
                </a:lnTo>
                <a:lnTo>
                  <a:pt x="7362" y="113"/>
                </a:lnTo>
                <a:lnTo>
                  <a:pt x="7356" y="90"/>
                </a:lnTo>
                <a:lnTo>
                  <a:pt x="7345" y="60"/>
                </a:lnTo>
                <a:lnTo>
                  <a:pt x="7339" y="52"/>
                </a:lnTo>
                <a:lnTo>
                  <a:pt x="7484" y="52"/>
                </a:lnTo>
                <a:lnTo>
                  <a:pt x="7480" y="60"/>
                </a:lnTo>
                <a:lnTo>
                  <a:pt x="7468" y="90"/>
                </a:lnTo>
                <a:lnTo>
                  <a:pt x="7462" y="115"/>
                </a:lnTo>
                <a:lnTo>
                  <a:pt x="7456" y="147"/>
                </a:lnTo>
                <a:lnTo>
                  <a:pt x="7455" y="168"/>
                </a:lnTo>
                <a:lnTo>
                  <a:pt x="7453" y="189"/>
                </a:lnTo>
                <a:lnTo>
                  <a:pt x="7451" y="243"/>
                </a:lnTo>
                <a:lnTo>
                  <a:pt x="7451" y="647"/>
                </a:lnTo>
                <a:lnTo>
                  <a:pt x="7453" y="689"/>
                </a:lnTo>
                <a:lnTo>
                  <a:pt x="7455" y="725"/>
                </a:lnTo>
                <a:lnTo>
                  <a:pt x="7458" y="754"/>
                </a:lnTo>
                <a:lnTo>
                  <a:pt x="7463" y="779"/>
                </a:lnTo>
                <a:lnTo>
                  <a:pt x="7523" y="836"/>
                </a:lnTo>
                <a:lnTo>
                  <a:pt x="7484" y="836"/>
                </a:lnTo>
                <a:close/>
                <a:moveTo>
                  <a:pt x="0" y="964"/>
                </a:moveTo>
                <a:lnTo>
                  <a:pt x="491" y="964"/>
                </a:lnTo>
                <a:lnTo>
                  <a:pt x="983" y="964"/>
                </a:lnTo>
                <a:lnTo>
                  <a:pt x="1032" y="1249"/>
                </a:lnTo>
                <a:lnTo>
                  <a:pt x="991" y="1254"/>
                </a:lnTo>
                <a:lnTo>
                  <a:pt x="962" y="1211"/>
                </a:lnTo>
                <a:lnTo>
                  <a:pt x="934" y="1173"/>
                </a:lnTo>
                <a:lnTo>
                  <a:pt x="905" y="1140"/>
                </a:lnTo>
                <a:lnTo>
                  <a:pt x="875" y="1113"/>
                </a:lnTo>
                <a:lnTo>
                  <a:pt x="843" y="1089"/>
                </a:lnTo>
                <a:lnTo>
                  <a:pt x="809" y="1070"/>
                </a:lnTo>
                <a:lnTo>
                  <a:pt x="774" y="1054"/>
                </a:lnTo>
                <a:lnTo>
                  <a:pt x="736" y="1042"/>
                </a:lnTo>
                <a:lnTo>
                  <a:pt x="695" y="1032"/>
                </a:lnTo>
                <a:lnTo>
                  <a:pt x="650" y="1026"/>
                </a:lnTo>
                <a:lnTo>
                  <a:pt x="602" y="1021"/>
                </a:lnTo>
                <a:lnTo>
                  <a:pt x="549" y="1018"/>
                </a:lnTo>
                <a:lnTo>
                  <a:pt x="429" y="1015"/>
                </a:lnTo>
                <a:lnTo>
                  <a:pt x="288" y="1015"/>
                </a:lnTo>
                <a:lnTo>
                  <a:pt x="280" y="1071"/>
                </a:lnTo>
                <a:lnTo>
                  <a:pt x="278" y="1110"/>
                </a:lnTo>
                <a:lnTo>
                  <a:pt x="277" y="1155"/>
                </a:lnTo>
                <a:lnTo>
                  <a:pt x="277" y="1354"/>
                </a:lnTo>
                <a:lnTo>
                  <a:pt x="942" y="1354"/>
                </a:lnTo>
                <a:lnTo>
                  <a:pt x="942" y="1405"/>
                </a:lnTo>
                <a:lnTo>
                  <a:pt x="277" y="1405"/>
                </a:lnTo>
                <a:lnTo>
                  <a:pt x="277" y="1559"/>
                </a:lnTo>
                <a:lnTo>
                  <a:pt x="278" y="1611"/>
                </a:lnTo>
                <a:lnTo>
                  <a:pt x="281" y="1653"/>
                </a:lnTo>
                <a:lnTo>
                  <a:pt x="291" y="1711"/>
                </a:lnTo>
                <a:lnTo>
                  <a:pt x="302" y="1740"/>
                </a:lnTo>
                <a:lnTo>
                  <a:pt x="307" y="1748"/>
                </a:lnTo>
                <a:lnTo>
                  <a:pt x="0" y="1748"/>
                </a:lnTo>
                <a:lnTo>
                  <a:pt x="5" y="1740"/>
                </a:lnTo>
                <a:lnTo>
                  <a:pt x="14" y="1711"/>
                </a:lnTo>
                <a:lnTo>
                  <a:pt x="18" y="1686"/>
                </a:lnTo>
                <a:lnTo>
                  <a:pt x="23" y="1653"/>
                </a:lnTo>
                <a:lnTo>
                  <a:pt x="26" y="1611"/>
                </a:lnTo>
                <a:lnTo>
                  <a:pt x="27" y="1559"/>
                </a:lnTo>
                <a:lnTo>
                  <a:pt x="31" y="1154"/>
                </a:lnTo>
                <a:lnTo>
                  <a:pt x="28" y="1102"/>
                </a:lnTo>
                <a:lnTo>
                  <a:pt x="25" y="1060"/>
                </a:lnTo>
                <a:lnTo>
                  <a:pt x="20" y="1027"/>
                </a:lnTo>
                <a:lnTo>
                  <a:pt x="15" y="1002"/>
                </a:lnTo>
                <a:lnTo>
                  <a:pt x="5" y="972"/>
                </a:lnTo>
                <a:lnTo>
                  <a:pt x="0" y="964"/>
                </a:lnTo>
                <a:close/>
                <a:moveTo>
                  <a:pt x="1788" y="927"/>
                </a:moveTo>
                <a:lnTo>
                  <a:pt x="1850" y="928"/>
                </a:lnTo>
                <a:lnTo>
                  <a:pt x="1910" y="934"/>
                </a:lnTo>
                <a:lnTo>
                  <a:pt x="1968" y="942"/>
                </a:lnTo>
                <a:lnTo>
                  <a:pt x="2022" y="954"/>
                </a:lnTo>
                <a:lnTo>
                  <a:pt x="2073" y="969"/>
                </a:lnTo>
                <a:lnTo>
                  <a:pt x="2122" y="987"/>
                </a:lnTo>
                <a:lnTo>
                  <a:pt x="2166" y="1007"/>
                </a:lnTo>
                <a:lnTo>
                  <a:pt x="2207" y="1031"/>
                </a:lnTo>
                <a:lnTo>
                  <a:pt x="2243" y="1059"/>
                </a:lnTo>
                <a:lnTo>
                  <a:pt x="2276" y="1087"/>
                </a:lnTo>
                <a:lnTo>
                  <a:pt x="2305" y="1119"/>
                </a:lnTo>
                <a:lnTo>
                  <a:pt x="2329" y="1153"/>
                </a:lnTo>
                <a:lnTo>
                  <a:pt x="2347" y="1190"/>
                </a:lnTo>
                <a:lnTo>
                  <a:pt x="2355" y="1208"/>
                </a:lnTo>
                <a:lnTo>
                  <a:pt x="2360" y="1229"/>
                </a:lnTo>
                <a:lnTo>
                  <a:pt x="2366" y="1249"/>
                </a:lnTo>
                <a:lnTo>
                  <a:pt x="2369" y="1270"/>
                </a:lnTo>
                <a:lnTo>
                  <a:pt x="2372" y="1291"/>
                </a:lnTo>
                <a:lnTo>
                  <a:pt x="2372" y="1313"/>
                </a:lnTo>
                <a:lnTo>
                  <a:pt x="2372" y="1339"/>
                </a:lnTo>
                <a:lnTo>
                  <a:pt x="2368" y="1365"/>
                </a:lnTo>
                <a:lnTo>
                  <a:pt x="2364" y="1390"/>
                </a:lnTo>
                <a:lnTo>
                  <a:pt x="2358" y="1414"/>
                </a:lnTo>
                <a:lnTo>
                  <a:pt x="2350" y="1437"/>
                </a:lnTo>
                <a:lnTo>
                  <a:pt x="2341" y="1460"/>
                </a:lnTo>
                <a:lnTo>
                  <a:pt x="2318" y="1504"/>
                </a:lnTo>
                <a:lnTo>
                  <a:pt x="2305" y="1526"/>
                </a:lnTo>
                <a:lnTo>
                  <a:pt x="2290" y="1545"/>
                </a:lnTo>
                <a:lnTo>
                  <a:pt x="2274" y="1566"/>
                </a:lnTo>
                <a:lnTo>
                  <a:pt x="2256" y="1584"/>
                </a:lnTo>
                <a:lnTo>
                  <a:pt x="2217" y="1619"/>
                </a:lnTo>
                <a:lnTo>
                  <a:pt x="2175" y="1652"/>
                </a:lnTo>
                <a:lnTo>
                  <a:pt x="2129" y="1680"/>
                </a:lnTo>
                <a:lnTo>
                  <a:pt x="2079" y="1706"/>
                </a:lnTo>
                <a:lnTo>
                  <a:pt x="2026" y="1728"/>
                </a:lnTo>
                <a:lnTo>
                  <a:pt x="1970" y="1746"/>
                </a:lnTo>
                <a:lnTo>
                  <a:pt x="1914" y="1760"/>
                </a:lnTo>
                <a:lnTo>
                  <a:pt x="1854" y="1771"/>
                </a:lnTo>
                <a:lnTo>
                  <a:pt x="1793" y="1777"/>
                </a:lnTo>
                <a:lnTo>
                  <a:pt x="1732" y="1779"/>
                </a:lnTo>
                <a:lnTo>
                  <a:pt x="1669" y="1777"/>
                </a:lnTo>
                <a:lnTo>
                  <a:pt x="1609" y="1771"/>
                </a:lnTo>
                <a:lnTo>
                  <a:pt x="1551" y="1762"/>
                </a:lnTo>
                <a:lnTo>
                  <a:pt x="1494" y="1750"/>
                </a:lnTo>
                <a:lnTo>
                  <a:pt x="1442" y="1732"/>
                </a:lnTo>
                <a:lnTo>
                  <a:pt x="1392" y="1713"/>
                </a:lnTo>
                <a:lnTo>
                  <a:pt x="1346" y="1691"/>
                </a:lnTo>
                <a:lnTo>
                  <a:pt x="1304" y="1666"/>
                </a:lnTo>
                <a:lnTo>
                  <a:pt x="1265" y="1637"/>
                </a:lnTo>
                <a:lnTo>
                  <a:pt x="1231" y="1607"/>
                </a:lnTo>
                <a:lnTo>
                  <a:pt x="1201" y="1574"/>
                </a:lnTo>
                <a:lnTo>
                  <a:pt x="1176" y="1537"/>
                </a:lnTo>
                <a:lnTo>
                  <a:pt x="1156" y="1500"/>
                </a:lnTo>
                <a:lnTo>
                  <a:pt x="1142" y="1460"/>
                </a:lnTo>
                <a:lnTo>
                  <a:pt x="1133" y="1418"/>
                </a:lnTo>
                <a:lnTo>
                  <a:pt x="1130" y="1398"/>
                </a:lnTo>
                <a:lnTo>
                  <a:pt x="1130" y="1375"/>
                </a:lnTo>
                <a:lnTo>
                  <a:pt x="1130" y="1348"/>
                </a:lnTo>
                <a:lnTo>
                  <a:pt x="1134" y="1322"/>
                </a:lnTo>
                <a:lnTo>
                  <a:pt x="1139" y="1296"/>
                </a:lnTo>
                <a:lnTo>
                  <a:pt x="1146" y="1271"/>
                </a:lnTo>
                <a:lnTo>
                  <a:pt x="1155" y="1246"/>
                </a:lnTo>
                <a:lnTo>
                  <a:pt x="1165" y="1222"/>
                </a:lnTo>
                <a:lnTo>
                  <a:pt x="1193" y="1178"/>
                </a:lnTo>
                <a:lnTo>
                  <a:pt x="1075" y="964"/>
                </a:lnTo>
                <a:lnTo>
                  <a:pt x="1215" y="964"/>
                </a:lnTo>
                <a:lnTo>
                  <a:pt x="1280" y="1085"/>
                </a:lnTo>
                <a:lnTo>
                  <a:pt x="1307" y="1064"/>
                </a:lnTo>
                <a:lnTo>
                  <a:pt x="1337" y="1045"/>
                </a:lnTo>
                <a:lnTo>
                  <a:pt x="1286" y="963"/>
                </a:lnTo>
                <a:lnTo>
                  <a:pt x="1425" y="963"/>
                </a:lnTo>
                <a:lnTo>
                  <a:pt x="1433" y="995"/>
                </a:lnTo>
                <a:lnTo>
                  <a:pt x="1474" y="979"/>
                </a:lnTo>
                <a:lnTo>
                  <a:pt x="1516" y="965"/>
                </a:lnTo>
                <a:lnTo>
                  <a:pt x="1560" y="954"/>
                </a:lnTo>
                <a:lnTo>
                  <a:pt x="1604" y="944"/>
                </a:lnTo>
                <a:lnTo>
                  <a:pt x="1649" y="936"/>
                </a:lnTo>
                <a:lnTo>
                  <a:pt x="1695" y="931"/>
                </a:lnTo>
                <a:lnTo>
                  <a:pt x="1741" y="928"/>
                </a:lnTo>
                <a:lnTo>
                  <a:pt x="1788" y="927"/>
                </a:lnTo>
                <a:close/>
                <a:moveTo>
                  <a:pt x="1843" y="1697"/>
                </a:moveTo>
                <a:lnTo>
                  <a:pt x="1880" y="1696"/>
                </a:lnTo>
                <a:lnTo>
                  <a:pt x="1912" y="1692"/>
                </a:lnTo>
                <a:lnTo>
                  <a:pt x="1943" y="1684"/>
                </a:lnTo>
                <a:lnTo>
                  <a:pt x="1970" y="1675"/>
                </a:lnTo>
                <a:lnTo>
                  <a:pt x="1996" y="1662"/>
                </a:lnTo>
                <a:lnTo>
                  <a:pt x="2019" y="1647"/>
                </a:lnTo>
                <a:lnTo>
                  <a:pt x="2039" y="1632"/>
                </a:lnTo>
                <a:lnTo>
                  <a:pt x="2058" y="1613"/>
                </a:lnTo>
                <a:lnTo>
                  <a:pt x="2072" y="1594"/>
                </a:lnTo>
                <a:lnTo>
                  <a:pt x="2086" y="1573"/>
                </a:lnTo>
                <a:lnTo>
                  <a:pt x="2097" y="1551"/>
                </a:lnTo>
                <a:lnTo>
                  <a:pt x="2106" y="1527"/>
                </a:lnTo>
                <a:lnTo>
                  <a:pt x="2113" y="1503"/>
                </a:lnTo>
                <a:lnTo>
                  <a:pt x="2119" y="1479"/>
                </a:lnTo>
                <a:lnTo>
                  <a:pt x="2121" y="1455"/>
                </a:lnTo>
                <a:lnTo>
                  <a:pt x="2122" y="1430"/>
                </a:lnTo>
                <a:lnTo>
                  <a:pt x="2119" y="1382"/>
                </a:lnTo>
                <a:lnTo>
                  <a:pt x="2115" y="1359"/>
                </a:lnTo>
                <a:lnTo>
                  <a:pt x="2111" y="1338"/>
                </a:lnTo>
                <a:lnTo>
                  <a:pt x="2097" y="1295"/>
                </a:lnTo>
                <a:lnTo>
                  <a:pt x="2078" y="1255"/>
                </a:lnTo>
                <a:lnTo>
                  <a:pt x="2055" y="1216"/>
                </a:lnTo>
                <a:lnTo>
                  <a:pt x="2043" y="1199"/>
                </a:lnTo>
                <a:lnTo>
                  <a:pt x="2029" y="1182"/>
                </a:lnTo>
                <a:lnTo>
                  <a:pt x="2014" y="1165"/>
                </a:lnTo>
                <a:lnTo>
                  <a:pt x="1999" y="1149"/>
                </a:lnTo>
                <a:lnTo>
                  <a:pt x="1966" y="1120"/>
                </a:lnTo>
                <a:lnTo>
                  <a:pt x="1929" y="1094"/>
                </a:lnTo>
                <a:lnTo>
                  <a:pt x="1891" y="1071"/>
                </a:lnTo>
                <a:lnTo>
                  <a:pt x="1851" y="1051"/>
                </a:lnTo>
                <a:lnTo>
                  <a:pt x="1810" y="1035"/>
                </a:lnTo>
                <a:lnTo>
                  <a:pt x="1768" y="1021"/>
                </a:lnTo>
                <a:lnTo>
                  <a:pt x="1727" y="1012"/>
                </a:lnTo>
                <a:lnTo>
                  <a:pt x="1683" y="1006"/>
                </a:lnTo>
                <a:lnTo>
                  <a:pt x="1642" y="1004"/>
                </a:lnTo>
                <a:lnTo>
                  <a:pt x="1605" y="1005"/>
                </a:lnTo>
                <a:lnTo>
                  <a:pt x="1571" y="1010"/>
                </a:lnTo>
                <a:lnTo>
                  <a:pt x="1539" y="1017"/>
                </a:lnTo>
                <a:lnTo>
                  <a:pt x="1511" y="1026"/>
                </a:lnTo>
                <a:lnTo>
                  <a:pt x="1486" y="1037"/>
                </a:lnTo>
                <a:lnTo>
                  <a:pt x="1464" y="1051"/>
                </a:lnTo>
                <a:lnTo>
                  <a:pt x="1443" y="1066"/>
                </a:lnTo>
                <a:lnTo>
                  <a:pt x="1425" y="1083"/>
                </a:lnTo>
                <a:lnTo>
                  <a:pt x="1410" y="1103"/>
                </a:lnTo>
                <a:lnTo>
                  <a:pt x="1398" y="1124"/>
                </a:lnTo>
                <a:lnTo>
                  <a:pt x="1386" y="1146"/>
                </a:lnTo>
                <a:lnTo>
                  <a:pt x="1379" y="1170"/>
                </a:lnTo>
                <a:lnTo>
                  <a:pt x="1372" y="1194"/>
                </a:lnTo>
                <a:lnTo>
                  <a:pt x="1367" y="1219"/>
                </a:lnTo>
                <a:lnTo>
                  <a:pt x="1364" y="1272"/>
                </a:lnTo>
                <a:lnTo>
                  <a:pt x="1365" y="1301"/>
                </a:lnTo>
                <a:lnTo>
                  <a:pt x="1369" y="1333"/>
                </a:lnTo>
                <a:lnTo>
                  <a:pt x="1377" y="1367"/>
                </a:lnTo>
                <a:lnTo>
                  <a:pt x="1389" y="1401"/>
                </a:lnTo>
                <a:lnTo>
                  <a:pt x="1403" y="1436"/>
                </a:lnTo>
                <a:lnTo>
                  <a:pt x="1422" y="1473"/>
                </a:lnTo>
                <a:lnTo>
                  <a:pt x="1444" y="1507"/>
                </a:lnTo>
                <a:lnTo>
                  <a:pt x="1470" y="1541"/>
                </a:lnTo>
                <a:lnTo>
                  <a:pt x="1485" y="1557"/>
                </a:lnTo>
                <a:lnTo>
                  <a:pt x="1501" y="1573"/>
                </a:lnTo>
                <a:lnTo>
                  <a:pt x="1536" y="1602"/>
                </a:lnTo>
                <a:lnTo>
                  <a:pt x="1555" y="1616"/>
                </a:lnTo>
                <a:lnTo>
                  <a:pt x="1576" y="1629"/>
                </a:lnTo>
                <a:lnTo>
                  <a:pt x="1619" y="1652"/>
                </a:lnTo>
                <a:lnTo>
                  <a:pt x="1668" y="1671"/>
                </a:lnTo>
                <a:lnTo>
                  <a:pt x="1721" y="1685"/>
                </a:lnTo>
                <a:lnTo>
                  <a:pt x="1780" y="1694"/>
                </a:lnTo>
                <a:lnTo>
                  <a:pt x="1843" y="1697"/>
                </a:lnTo>
                <a:close/>
                <a:moveTo>
                  <a:pt x="3503" y="1173"/>
                </a:moveTo>
                <a:lnTo>
                  <a:pt x="3502" y="1195"/>
                </a:lnTo>
                <a:lnTo>
                  <a:pt x="3497" y="1216"/>
                </a:lnTo>
                <a:lnTo>
                  <a:pt x="3489" y="1238"/>
                </a:lnTo>
                <a:lnTo>
                  <a:pt x="3479" y="1258"/>
                </a:lnTo>
                <a:lnTo>
                  <a:pt x="3467" y="1278"/>
                </a:lnTo>
                <a:lnTo>
                  <a:pt x="3452" y="1297"/>
                </a:lnTo>
                <a:lnTo>
                  <a:pt x="3434" y="1314"/>
                </a:lnTo>
                <a:lnTo>
                  <a:pt x="3415" y="1331"/>
                </a:lnTo>
                <a:lnTo>
                  <a:pt x="3392" y="1347"/>
                </a:lnTo>
                <a:lnTo>
                  <a:pt x="3368" y="1361"/>
                </a:lnTo>
                <a:lnTo>
                  <a:pt x="3315" y="1388"/>
                </a:lnTo>
                <a:lnTo>
                  <a:pt x="3285" y="1399"/>
                </a:lnTo>
                <a:lnTo>
                  <a:pt x="3254" y="1408"/>
                </a:lnTo>
                <a:lnTo>
                  <a:pt x="3222" y="1417"/>
                </a:lnTo>
                <a:lnTo>
                  <a:pt x="3188" y="1424"/>
                </a:lnTo>
                <a:lnTo>
                  <a:pt x="3307" y="1526"/>
                </a:lnTo>
                <a:lnTo>
                  <a:pt x="3368" y="1577"/>
                </a:lnTo>
                <a:lnTo>
                  <a:pt x="3428" y="1624"/>
                </a:lnTo>
                <a:lnTo>
                  <a:pt x="3485" y="1666"/>
                </a:lnTo>
                <a:lnTo>
                  <a:pt x="3538" y="1698"/>
                </a:lnTo>
                <a:lnTo>
                  <a:pt x="3563" y="1711"/>
                </a:lnTo>
                <a:lnTo>
                  <a:pt x="3587" y="1721"/>
                </a:lnTo>
                <a:lnTo>
                  <a:pt x="3610" y="1728"/>
                </a:lnTo>
                <a:lnTo>
                  <a:pt x="3630" y="1730"/>
                </a:lnTo>
                <a:lnTo>
                  <a:pt x="3630" y="1748"/>
                </a:lnTo>
                <a:lnTo>
                  <a:pt x="3221" y="1748"/>
                </a:lnTo>
                <a:lnTo>
                  <a:pt x="3214" y="1731"/>
                </a:lnTo>
                <a:lnTo>
                  <a:pt x="3200" y="1713"/>
                </a:lnTo>
                <a:lnTo>
                  <a:pt x="3150" y="1656"/>
                </a:lnTo>
                <a:lnTo>
                  <a:pt x="3104" y="1608"/>
                </a:lnTo>
                <a:lnTo>
                  <a:pt x="3064" y="1568"/>
                </a:lnTo>
                <a:lnTo>
                  <a:pt x="3028" y="1535"/>
                </a:lnTo>
                <a:lnTo>
                  <a:pt x="2996" y="1508"/>
                </a:lnTo>
                <a:lnTo>
                  <a:pt x="2970" y="1487"/>
                </a:lnTo>
                <a:lnTo>
                  <a:pt x="2947" y="1472"/>
                </a:lnTo>
                <a:lnTo>
                  <a:pt x="2929" y="1459"/>
                </a:lnTo>
                <a:lnTo>
                  <a:pt x="2875" y="1431"/>
                </a:lnTo>
                <a:lnTo>
                  <a:pt x="2827" y="1410"/>
                </a:lnTo>
                <a:lnTo>
                  <a:pt x="2783" y="1397"/>
                </a:lnTo>
                <a:lnTo>
                  <a:pt x="2764" y="1393"/>
                </a:lnTo>
                <a:lnTo>
                  <a:pt x="2745" y="1391"/>
                </a:lnTo>
                <a:lnTo>
                  <a:pt x="2745" y="1559"/>
                </a:lnTo>
                <a:lnTo>
                  <a:pt x="2746" y="1611"/>
                </a:lnTo>
                <a:lnTo>
                  <a:pt x="2749" y="1653"/>
                </a:lnTo>
                <a:lnTo>
                  <a:pt x="2754" y="1686"/>
                </a:lnTo>
                <a:lnTo>
                  <a:pt x="2759" y="1711"/>
                </a:lnTo>
                <a:lnTo>
                  <a:pt x="2769" y="1740"/>
                </a:lnTo>
                <a:lnTo>
                  <a:pt x="2774" y="1748"/>
                </a:lnTo>
                <a:lnTo>
                  <a:pt x="2465" y="1748"/>
                </a:lnTo>
                <a:lnTo>
                  <a:pt x="2469" y="1740"/>
                </a:lnTo>
                <a:lnTo>
                  <a:pt x="2474" y="1729"/>
                </a:lnTo>
                <a:lnTo>
                  <a:pt x="2479" y="1711"/>
                </a:lnTo>
                <a:lnTo>
                  <a:pt x="2485" y="1686"/>
                </a:lnTo>
                <a:lnTo>
                  <a:pt x="2489" y="1653"/>
                </a:lnTo>
                <a:lnTo>
                  <a:pt x="2493" y="1611"/>
                </a:lnTo>
                <a:lnTo>
                  <a:pt x="2494" y="1559"/>
                </a:lnTo>
                <a:lnTo>
                  <a:pt x="2497" y="1154"/>
                </a:lnTo>
                <a:lnTo>
                  <a:pt x="2496" y="1095"/>
                </a:lnTo>
                <a:lnTo>
                  <a:pt x="2492" y="1048"/>
                </a:lnTo>
                <a:lnTo>
                  <a:pt x="2485" y="1013"/>
                </a:lnTo>
                <a:lnTo>
                  <a:pt x="2478" y="987"/>
                </a:lnTo>
                <a:lnTo>
                  <a:pt x="2470" y="970"/>
                </a:lnTo>
                <a:lnTo>
                  <a:pt x="2463" y="960"/>
                </a:lnTo>
                <a:lnTo>
                  <a:pt x="2457" y="953"/>
                </a:lnTo>
                <a:lnTo>
                  <a:pt x="2963" y="953"/>
                </a:lnTo>
                <a:lnTo>
                  <a:pt x="3043" y="954"/>
                </a:lnTo>
                <a:lnTo>
                  <a:pt x="3079" y="955"/>
                </a:lnTo>
                <a:lnTo>
                  <a:pt x="3114" y="958"/>
                </a:lnTo>
                <a:lnTo>
                  <a:pt x="3178" y="962"/>
                </a:lnTo>
                <a:lnTo>
                  <a:pt x="3234" y="968"/>
                </a:lnTo>
                <a:lnTo>
                  <a:pt x="3285" y="977"/>
                </a:lnTo>
                <a:lnTo>
                  <a:pt x="3328" y="987"/>
                </a:lnTo>
                <a:lnTo>
                  <a:pt x="3367" y="998"/>
                </a:lnTo>
                <a:lnTo>
                  <a:pt x="3400" y="1012"/>
                </a:lnTo>
                <a:lnTo>
                  <a:pt x="3427" y="1027"/>
                </a:lnTo>
                <a:lnTo>
                  <a:pt x="3438" y="1035"/>
                </a:lnTo>
                <a:lnTo>
                  <a:pt x="3449" y="1044"/>
                </a:lnTo>
                <a:lnTo>
                  <a:pt x="3467" y="1061"/>
                </a:lnTo>
                <a:lnTo>
                  <a:pt x="3481" y="1081"/>
                </a:lnTo>
                <a:lnTo>
                  <a:pt x="3492" y="1102"/>
                </a:lnTo>
                <a:lnTo>
                  <a:pt x="3498" y="1124"/>
                </a:lnTo>
                <a:lnTo>
                  <a:pt x="3502" y="1148"/>
                </a:lnTo>
                <a:lnTo>
                  <a:pt x="3503" y="1173"/>
                </a:lnTo>
                <a:close/>
                <a:moveTo>
                  <a:pt x="3004" y="1390"/>
                </a:moveTo>
                <a:lnTo>
                  <a:pt x="3050" y="1388"/>
                </a:lnTo>
                <a:lnTo>
                  <a:pt x="3094" y="1380"/>
                </a:lnTo>
                <a:lnTo>
                  <a:pt x="3136" y="1366"/>
                </a:lnTo>
                <a:lnTo>
                  <a:pt x="3173" y="1348"/>
                </a:lnTo>
                <a:lnTo>
                  <a:pt x="3190" y="1338"/>
                </a:lnTo>
                <a:lnTo>
                  <a:pt x="3205" y="1325"/>
                </a:lnTo>
                <a:lnTo>
                  <a:pt x="3218" y="1312"/>
                </a:lnTo>
                <a:lnTo>
                  <a:pt x="3230" y="1297"/>
                </a:lnTo>
                <a:lnTo>
                  <a:pt x="3239" y="1281"/>
                </a:lnTo>
                <a:lnTo>
                  <a:pt x="3246" y="1263"/>
                </a:lnTo>
                <a:lnTo>
                  <a:pt x="3250" y="1245"/>
                </a:lnTo>
                <a:lnTo>
                  <a:pt x="3251" y="1224"/>
                </a:lnTo>
                <a:lnTo>
                  <a:pt x="3249" y="1196"/>
                </a:lnTo>
                <a:lnTo>
                  <a:pt x="3244" y="1170"/>
                </a:lnTo>
                <a:lnTo>
                  <a:pt x="3235" y="1146"/>
                </a:lnTo>
                <a:lnTo>
                  <a:pt x="3224" y="1124"/>
                </a:lnTo>
                <a:lnTo>
                  <a:pt x="3209" y="1104"/>
                </a:lnTo>
                <a:lnTo>
                  <a:pt x="3191" y="1087"/>
                </a:lnTo>
                <a:lnTo>
                  <a:pt x="3182" y="1078"/>
                </a:lnTo>
                <a:lnTo>
                  <a:pt x="3172" y="1070"/>
                </a:lnTo>
                <a:lnTo>
                  <a:pt x="3149" y="1056"/>
                </a:lnTo>
                <a:lnTo>
                  <a:pt x="3125" y="1044"/>
                </a:lnTo>
                <a:lnTo>
                  <a:pt x="3098" y="1034"/>
                </a:lnTo>
                <a:lnTo>
                  <a:pt x="3070" y="1024"/>
                </a:lnTo>
                <a:lnTo>
                  <a:pt x="3040" y="1018"/>
                </a:lnTo>
                <a:lnTo>
                  <a:pt x="3009" y="1012"/>
                </a:lnTo>
                <a:lnTo>
                  <a:pt x="2976" y="1007"/>
                </a:lnTo>
                <a:lnTo>
                  <a:pt x="2908" y="1005"/>
                </a:lnTo>
                <a:lnTo>
                  <a:pt x="2857" y="1005"/>
                </a:lnTo>
                <a:lnTo>
                  <a:pt x="2816" y="1007"/>
                </a:lnTo>
                <a:lnTo>
                  <a:pt x="2754" y="1015"/>
                </a:lnTo>
                <a:lnTo>
                  <a:pt x="2747" y="1080"/>
                </a:lnTo>
                <a:lnTo>
                  <a:pt x="2745" y="1166"/>
                </a:lnTo>
                <a:lnTo>
                  <a:pt x="2745" y="1324"/>
                </a:lnTo>
                <a:lnTo>
                  <a:pt x="2791" y="1349"/>
                </a:lnTo>
                <a:lnTo>
                  <a:pt x="2818" y="1359"/>
                </a:lnTo>
                <a:lnTo>
                  <a:pt x="2849" y="1369"/>
                </a:lnTo>
                <a:lnTo>
                  <a:pt x="2882" y="1378"/>
                </a:lnTo>
                <a:lnTo>
                  <a:pt x="2918" y="1384"/>
                </a:lnTo>
                <a:lnTo>
                  <a:pt x="2959" y="1389"/>
                </a:lnTo>
                <a:lnTo>
                  <a:pt x="3004" y="1390"/>
                </a:lnTo>
                <a:close/>
                <a:moveTo>
                  <a:pt x="4387" y="1337"/>
                </a:moveTo>
                <a:lnTo>
                  <a:pt x="4438" y="1340"/>
                </a:lnTo>
                <a:lnTo>
                  <a:pt x="4485" y="1344"/>
                </a:lnTo>
                <a:lnTo>
                  <a:pt x="4528" y="1350"/>
                </a:lnTo>
                <a:lnTo>
                  <a:pt x="4565" y="1358"/>
                </a:lnTo>
                <a:lnTo>
                  <a:pt x="4600" y="1367"/>
                </a:lnTo>
                <a:lnTo>
                  <a:pt x="4630" y="1377"/>
                </a:lnTo>
                <a:lnTo>
                  <a:pt x="4657" y="1388"/>
                </a:lnTo>
                <a:lnTo>
                  <a:pt x="4680" y="1400"/>
                </a:lnTo>
                <a:lnTo>
                  <a:pt x="4700" y="1414"/>
                </a:lnTo>
                <a:lnTo>
                  <a:pt x="4716" y="1427"/>
                </a:lnTo>
                <a:lnTo>
                  <a:pt x="4730" y="1442"/>
                </a:lnTo>
                <a:lnTo>
                  <a:pt x="4740" y="1457"/>
                </a:lnTo>
                <a:lnTo>
                  <a:pt x="4753" y="1489"/>
                </a:lnTo>
                <a:lnTo>
                  <a:pt x="4757" y="1506"/>
                </a:lnTo>
                <a:lnTo>
                  <a:pt x="4758" y="1523"/>
                </a:lnTo>
                <a:lnTo>
                  <a:pt x="4756" y="1546"/>
                </a:lnTo>
                <a:lnTo>
                  <a:pt x="4748" y="1570"/>
                </a:lnTo>
                <a:lnTo>
                  <a:pt x="4736" y="1593"/>
                </a:lnTo>
                <a:lnTo>
                  <a:pt x="4721" y="1614"/>
                </a:lnTo>
                <a:lnTo>
                  <a:pt x="4700" y="1634"/>
                </a:lnTo>
                <a:lnTo>
                  <a:pt x="4676" y="1653"/>
                </a:lnTo>
                <a:lnTo>
                  <a:pt x="4648" y="1670"/>
                </a:lnTo>
                <a:lnTo>
                  <a:pt x="4617" y="1686"/>
                </a:lnTo>
                <a:lnTo>
                  <a:pt x="4583" y="1701"/>
                </a:lnTo>
                <a:lnTo>
                  <a:pt x="4545" y="1713"/>
                </a:lnTo>
                <a:lnTo>
                  <a:pt x="4505" y="1723"/>
                </a:lnTo>
                <a:lnTo>
                  <a:pt x="4462" y="1732"/>
                </a:lnTo>
                <a:lnTo>
                  <a:pt x="4416" y="1739"/>
                </a:lnTo>
                <a:lnTo>
                  <a:pt x="4368" y="1745"/>
                </a:lnTo>
                <a:lnTo>
                  <a:pt x="4318" y="1747"/>
                </a:lnTo>
                <a:lnTo>
                  <a:pt x="4266" y="1748"/>
                </a:lnTo>
                <a:lnTo>
                  <a:pt x="3913" y="1748"/>
                </a:lnTo>
                <a:lnTo>
                  <a:pt x="3702" y="1748"/>
                </a:lnTo>
                <a:lnTo>
                  <a:pt x="3707" y="1740"/>
                </a:lnTo>
                <a:lnTo>
                  <a:pt x="3712" y="1729"/>
                </a:lnTo>
                <a:lnTo>
                  <a:pt x="3717" y="1711"/>
                </a:lnTo>
                <a:lnTo>
                  <a:pt x="3723" y="1686"/>
                </a:lnTo>
                <a:lnTo>
                  <a:pt x="3727" y="1653"/>
                </a:lnTo>
                <a:lnTo>
                  <a:pt x="3731" y="1611"/>
                </a:lnTo>
                <a:lnTo>
                  <a:pt x="3732" y="1559"/>
                </a:lnTo>
                <a:lnTo>
                  <a:pt x="3735" y="1154"/>
                </a:lnTo>
                <a:lnTo>
                  <a:pt x="3734" y="1102"/>
                </a:lnTo>
                <a:lnTo>
                  <a:pt x="3731" y="1060"/>
                </a:lnTo>
                <a:lnTo>
                  <a:pt x="3725" y="1027"/>
                </a:lnTo>
                <a:lnTo>
                  <a:pt x="3719" y="1002"/>
                </a:lnTo>
                <a:lnTo>
                  <a:pt x="3707" y="972"/>
                </a:lnTo>
                <a:lnTo>
                  <a:pt x="3702" y="964"/>
                </a:lnTo>
                <a:lnTo>
                  <a:pt x="4012" y="964"/>
                </a:lnTo>
                <a:lnTo>
                  <a:pt x="4223" y="964"/>
                </a:lnTo>
                <a:lnTo>
                  <a:pt x="4272" y="965"/>
                </a:lnTo>
                <a:lnTo>
                  <a:pt x="4317" y="968"/>
                </a:lnTo>
                <a:lnTo>
                  <a:pt x="4361" y="971"/>
                </a:lnTo>
                <a:lnTo>
                  <a:pt x="4403" y="976"/>
                </a:lnTo>
                <a:lnTo>
                  <a:pt x="4442" y="983"/>
                </a:lnTo>
                <a:lnTo>
                  <a:pt x="4478" y="990"/>
                </a:lnTo>
                <a:lnTo>
                  <a:pt x="4541" y="1010"/>
                </a:lnTo>
                <a:lnTo>
                  <a:pt x="4569" y="1021"/>
                </a:lnTo>
                <a:lnTo>
                  <a:pt x="4592" y="1035"/>
                </a:lnTo>
                <a:lnTo>
                  <a:pt x="4614" y="1048"/>
                </a:lnTo>
                <a:lnTo>
                  <a:pt x="4623" y="1056"/>
                </a:lnTo>
                <a:lnTo>
                  <a:pt x="4631" y="1064"/>
                </a:lnTo>
                <a:lnTo>
                  <a:pt x="4645" y="1081"/>
                </a:lnTo>
                <a:lnTo>
                  <a:pt x="4655" y="1099"/>
                </a:lnTo>
                <a:lnTo>
                  <a:pt x="4660" y="1120"/>
                </a:lnTo>
                <a:lnTo>
                  <a:pt x="4663" y="1140"/>
                </a:lnTo>
                <a:lnTo>
                  <a:pt x="4662" y="1162"/>
                </a:lnTo>
                <a:lnTo>
                  <a:pt x="4657" y="1182"/>
                </a:lnTo>
                <a:lnTo>
                  <a:pt x="4650" y="1201"/>
                </a:lnTo>
                <a:lnTo>
                  <a:pt x="4640" y="1219"/>
                </a:lnTo>
                <a:lnTo>
                  <a:pt x="4629" y="1234"/>
                </a:lnTo>
                <a:lnTo>
                  <a:pt x="4614" y="1249"/>
                </a:lnTo>
                <a:lnTo>
                  <a:pt x="4598" y="1263"/>
                </a:lnTo>
                <a:lnTo>
                  <a:pt x="4580" y="1275"/>
                </a:lnTo>
                <a:lnTo>
                  <a:pt x="4539" y="1297"/>
                </a:lnTo>
                <a:lnTo>
                  <a:pt x="4516" y="1305"/>
                </a:lnTo>
                <a:lnTo>
                  <a:pt x="4493" y="1313"/>
                </a:lnTo>
                <a:lnTo>
                  <a:pt x="4442" y="1326"/>
                </a:lnTo>
                <a:lnTo>
                  <a:pt x="4387" y="1337"/>
                </a:lnTo>
                <a:close/>
                <a:moveTo>
                  <a:pt x="3983" y="1155"/>
                </a:moveTo>
                <a:lnTo>
                  <a:pt x="3983" y="1299"/>
                </a:lnTo>
                <a:lnTo>
                  <a:pt x="4027" y="1314"/>
                </a:lnTo>
                <a:lnTo>
                  <a:pt x="4052" y="1319"/>
                </a:lnTo>
                <a:lnTo>
                  <a:pt x="4077" y="1324"/>
                </a:lnTo>
                <a:lnTo>
                  <a:pt x="4132" y="1330"/>
                </a:lnTo>
                <a:lnTo>
                  <a:pt x="4197" y="1332"/>
                </a:lnTo>
                <a:lnTo>
                  <a:pt x="4223" y="1331"/>
                </a:lnTo>
                <a:lnTo>
                  <a:pt x="4248" y="1329"/>
                </a:lnTo>
                <a:lnTo>
                  <a:pt x="4293" y="1321"/>
                </a:lnTo>
                <a:lnTo>
                  <a:pt x="4315" y="1315"/>
                </a:lnTo>
                <a:lnTo>
                  <a:pt x="4334" y="1307"/>
                </a:lnTo>
                <a:lnTo>
                  <a:pt x="4352" y="1299"/>
                </a:lnTo>
                <a:lnTo>
                  <a:pt x="4368" y="1290"/>
                </a:lnTo>
                <a:lnTo>
                  <a:pt x="4395" y="1270"/>
                </a:lnTo>
                <a:lnTo>
                  <a:pt x="4416" y="1246"/>
                </a:lnTo>
                <a:lnTo>
                  <a:pt x="4423" y="1232"/>
                </a:lnTo>
                <a:lnTo>
                  <a:pt x="4429" y="1219"/>
                </a:lnTo>
                <a:lnTo>
                  <a:pt x="4431" y="1205"/>
                </a:lnTo>
                <a:lnTo>
                  <a:pt x="4433" y="1190"/>
                </a:lnTo>
                <a:lnTo>
                  <a:pt x="4431" y="1165"/>
                </a:lnTo>
                <a:lnTo>
                  <a:pt x="4427" y="1141"/>
                </a:lnTo>
                <a:lnTo>
                  <a:pt x="4420" y="1121"/>
                </a:lnTo>
                <a:lnTo>
                  <a:pt x="4410" y="1103"/>
                </a:lnTo>
                <a:lnTo>
                  <a:pt x="4396" y="1086"/>
                </a:lnTo>
                <a:lnTo>
                  <a:pt x="4382" y="1072"/>
                </a:lnTo>
                <a:lnTo>
                  <a:pt x="4363" y="1060"/>
                </a:lnTo>
                <a:lnTo>
                  <a:pt x="4343" y="1049"/>
                </a:lnTo>
                <a:lnTo>
                  <a:pt x="4320" y="1040"/>
                </a:lnTo>
                <a:lnTo>
                  <a:pt x="4297" y="1034"/>
                </a:lnTo>
                <a:lnTo>
                  <a:pt x="4270" y="1028"/>
                </a:lnTo>
                <a:lnTo>
                  <a:pt x="4242" y="1023"/>
                </a:lnTo>
                <a:lnTo>
                  <a:pt x="4181" y="1018"/>
                </a:lnTo>
                <a:lnTo>
                  <a:pt x="4113" y="1015"/>
                </a:lnTo>
                <a:lnTo>
                  <a:pt x="4051" y="1019"/>
                </a:lnTo>
                <a:lnTo>
                  <a:pt x="3992" y="1027"/>
                </a:lnTo>
                <a:lnTo>
                  <a:pt x="3985" y="1080"/>
                </a:lnTo>
                <a:lnTo>
                  <a:pt x="3983" y="1155"/>
                </a:lnTo>
                <a:close/>
                <a:moveTo>
                  <a:pt x="4231" y="1697"/>
                </a:moveTo>
                <a:lnTo>
                  <a:pt x="4285" y="1695"/>
                </a:lnTo>
                <a:lnTo>
                  <a:pt x="4336" y="1691"/>
                </a:lnTo>
                <a:lnTo>
                  <a:pt x="4380" y="1680"/>
                </a:lnTo>
                <a:lnTo>
                  <a:pt x="4401" y="1673"/>
                </a:lnTo>
                <a:lnTo>
                  <a:pt x="4420" y="1667"/>
                </a:lnTo>
                <a:lnTo>
                  <a:pt x="4451" y="1646"/>
                </a:lnTo>
                <a:lnTo>
                  <a:pt x="4464" y="1635"/>
                </a:lnTo>
                <a:lnTo>
                  <a:pt x="4475" y="1621"/>
                </a:lnTo>
                <a:lnTo>
                  <a:pt x="4484" y="1607"/>
                </a:lnTo>
                <a:lnTo>
                  <a:pt x="4489" y="1590"/>
                </a:lnTo>
                <a:lnTo>
                  <a:pt x="4494" y="1571"/>
                </a:lnTo>
                <a:lnTo>
                  <a:pt x="4495" y="1551"/>
                </a:lnTo>
                <a:lnTo>
                  <a:pt x="4494" y="1536"/>
                </a:lnTo>
                <a:lnTo>
                  <a:pt x="4492" y="1521"/>
                </a:lnTo>
                <a:lnTo>
                  <a:pt x="4487" y="1509"/>
                </a:lnTo>
                <a:lnTo>
                  <a:pt x="4481" y="1495"/>
                </a:lnTo>
                <a:lnTo>
                  <a:pt x="4465" y="1472"/>
                </a:lnTo>
                <a:lnTo>
                  <a:pt x="4455" y="1461"/>
                </a:lnTo>
                <a:lnTo>
                  <a:pt x="4444" y="1451"/>
                </a:lnTo>
                <a:lnTo>
                  <a:pt x="4417" y="1433"/>
                </a:lnTo>
                <a:lnTo>
                  <a:pt x="4387" y="1417"/>
                </a:lnTo>
                <a:lnTo>
                  <a:pt x="4353" y="1403"/>
                </a:lnTo>
                <a:lnTo>
                  <a:pt x="4316" y="1392"/>
                </a:lnTo>
                <a:lnTo>
                  <a:pt x="4276" y="1382"/>
                </a:lnTo>
                <a:lnTo>
                  <a:pt x="4234" y="1374"/>
                </a:lnTo>
                <a:lnTo>
                  <a:pt x="4192" y="1368"/>
                </a:lnTo>
                <a:lnTo>
                  <a:pt x="4149" y="1364"/>
                </a:lnTo>
                <a:lnTo>
                  <a:pt x="4106" y="1360"/>
                </a:lnTo>
                <a:lnTo>
                  <a:pt x="4063" y="1359"/>
                </a:lnTo>
                <a:lnTo>
                  <a:pt x="3983" y="1359"/>
                </a:lnTo>
                <a:lnTo>
                  <a:pt x="3983" y="1559"/>
                </a:lnTo>
                <a:lnTo>
                  <a:pt x="3984" y="1611"/>
                </a:lnTo>
                <a:lnTo>
                  <a:pt x="3987" y="1653"/>
                </a:lnTo>
                <a:lnTo>
                  <a:pt x="4032" y="1670"/>
                </a:lnTo>
                <a:lnTo>
                  <a:pt x="4060" y="1677"/>
                </a:lnTo>
                <a:lnTo>
                  <a:pt x="4088" y="1684"/>
                </a:lnTo>
                <a:lnTo>
                  <a:pt x="4120" y="1689"/>
                </a:lnTo>
                <a:lnTo>
                  <a:pt x="4155" y="1694"/>
                </a:lnTo>
                <a:lnTo>
                  <a:pt x="4191" y="1696"/>
                </a:lnTo>
                <a:lnTo>
                  <a:pt x="4231" y="1697"/>
                </a:lnTo>
                <a:close/>
                <a:moveTo>
                  <a:pt x="5855" y="964"/>
                </a:moveTo>
                <a:lnTo>
                  <a:pt x="5852" y="970"/>
                </a:lnTo>
                <a:lnTo>
                  <a:pt x="5844" y="992"/>
                </a:lnTo>
                <a:lnTo>
                  <a:pt x="5834" y="1031"/>
                </a:lnTo>
                <a:lnTo>
                  <a:pt x="5829" y="1061"/>
                </a:lnTo>
                <a:lnTo>
                  <a:pt x="5827" y="1097"/>
                </a:lnTo>
                <a:lnTo>
                  <a:pt x="5827" y="1155"/>
                </a:lnTo>
                <a:lnTo>
                  <a:pt x="5827" y="1305"/>
                </a:lnTo>
                <a:lnTo>
                  <a:pt x="5826" y="1347"/>
                </a:lnTo>
                <a:lnTo>
                  <a:pt x="5822" y="1388"/>
                </a:lnTo>
                <a:lnTo>
                  <a:pt x="5816" y="1430"/>
                </a:lnTo>
                <a:lnTo>
                  <a:pt x="5807" y="1470"/>
                </a:lnTo>
                <a:lnTo>
                  <a:pt x="5793" y="1509"/>
                </a:lnTo>
                <a:lnTo>
                  <a:pt x="5776" y="1548"/>
                </a:lnTo>
                <a:lnTo>
                  <a:pt x="5767" y="1566"/>
                </a:lnTo>
                <a:lnTo>
                  <a:pt x="5756" y="1584"/>
                </a:lnTo>
                <a:lnTo>
                  <a:pt x="5732" y="1618"/>
                </a:lnTo>
                <a:lnTo>
                  <a:pt x="5702" y="1650"/>
                </a:lnTo>
                <a:lnTo>
                  <a:pt x="5669" y="1678"/>
                </a:lnTo>
                <a:lnTo>
                  <a:pt x="5651" y="1691"/>
                </a:lnTo>
                <a:lnTo>
                  <a:pt x="5631" y="1703"/>
                </a:lnTo>
                <a:lnTo>
                  <a:pt x="5588" y="1725"/>
                </a:lnTo>
                <a:lnTo>
                  <a:pt x="5565" y="1734"/>
                </a:lnTo>
                <a:lnTo>
                  <a:pt x="5540" y="1742"/>
                </a:lnTo>
                <a:lnTo>
                  <a:pt x="5486" y="1754"/>
                </a:lnTo>
                <a:lnTo>
                  <a:pt x="5427" y="1762"/>
                </a:lnTo>
                <a:lnTo>
                  <a:pt x="5394" y="1764"/>
                </a:lnTo>
                <a:lnTo>
                  <a:pt x="5361" y="1765"/>
                </a:lnTo>
                <a:lnTo>
                  <a:pt x="5296" y="1763"/>
                </a:lnTo>
                <a:lnTo>
                  <a:pt x="5236" y="1759"/>
                </a:lnTo>
                <a:lnTo>
                  <a:pt x="5181" y="1750"/>
                </a:lnTo>
                <a:lnTo>
                  <a:pt x="5130" y="1738"/>
                </a:lnTo>
                <a:lnTo>
                  <a:pt x="5083" y="1722"/>
                </a:lnTo>
                <a:lnTo>
                  <a:pt x="5041" y="1704"/>
                </a:lnTo>
                <a:lnTo>
                  <a:pt x="5003" y="1683"/>
                </a:lnTo>
                <a:lnTo>
                  <a:pt x="4970" y="1658"/>
                </a:lnTo>
                <a:lnTo>
                  <a:pt x="4940" y="1629"/>
                </a:lnTo>
                <a:lnTo>
                  <a:pt x="4917" y="1599"/>
                </a:lnTo>
                <a:lnTo>
                  <a:pt x="4895" y="1563"/>
                </a:lnTo>
                <a:lnTo>
                  <a:pt x="4879" y="1527"/>
                </a:lnTo>
                <a:lnTo>
                  <a:pt x="4867" y="1486"/>
                </a:lnTo>
                <a:lnTo>
                  <a:pt x="4862" y="1466"/>
                </a:lnTo>
                <a:lnTo>
                  <a:pt x="4858" y="1443"/>
                </a:lnTo>
                <a:lnTo>
                  <a:pt x="4853" y="1398"/>
                </a:lnTo>
                <a:lnTo>
                  <a:pt x="4853" y="1349"/>
                </a:lnTo>
                <a:lnTo>
                  <a:pt x="4858" y="1155"/>
                </a:lnTo>
                <a:lnTo>
                  <a:pt x="4857" y="1104"/>
                </a:lnTo>
                <a:lnTo>
                  <a:pt x="4854" y="1063"/>
                </a:lnTo>
                <a:lnTo>
                  <a:pt x="4850" y="1030"/>
                </a:lnTo>
                <a:lnTo>
                  <a:pt x="4844" y="1004"/>
                </a:lnTo>
                <a:lnTo>
                  <a:pt x="4838" y="986"/>
                </a:lnTo>
                <a:lnTo>
                  <a:pt x="4834" y="973"/>
                </a:lnTo>
                <a:lnTo>
                  <a:pt x="4828" y="964"/>
                </a:lnTo>
                <a:lnTo>
                  <a:pt x="5143" y="964"/>
                </a:lnTo>
                <a:lnTo>
                  <a:pt x="5139" y="973"/>
                </a:lnTo>
                <a:lnTo>
                  <a:pt x="5134" y="986"/>
                </a:lnTo>
                <a:lnTo>
                  <a:pt x="5129" y="1004"/>
                </a:lnTo>
                <a:lnTo>
                  <a:pt x="5120" y="1063"/>
                </a:lnTo>
                <a:lnTo>
                  <a:pt x="5116" y="1104"/>
                </a:lnTo>
                <a:lnTo>
                  <a:pt x="5115" y="1155"/>
                </a:lnTo>
                <a:lnTo>
                  <a:pt x="5116" y="1382"/>
                </a:lnTo>
                <a:lnTo>
                  <a:pt x="5118" y="1437"/>
                </a:lnTo>
                <a:lnTo>
                  <a:pt x="5126" y="1493"/>
                </a:lnTo>
                <a:lnTo>
                  <a:pt x="5133" y="1519"/>
                </a:lnTo>
                <a:lnTo>
                  <a:pt x="5142" y="1545"/>
                </a:lnTo>
                <a:lnTo>
                  <a:pt x="5154" y="1569"/>
                </a:lnTo>
                <a:lnTo>
                  <a:pt x="5168" y="1592"/>
                </a:lnTo>
                <a:lnTo>
                  <a:pt x="5184" y="1613"/>
                </a:lnTo>
                <a:lnTo>
                  <a:pt x="5203" y="1633"/>
                </a:lnTo>
                <a:lnTo>
                  <a:pt x="5226" y="1650"/>
                </a:lnTo>
                <a:lnTo>
                  <a:pt x="5252" y="1663"/>
                </a:lnTo>
                <a:lnTo>
                  <a:pt x="5283" y="1676"/>
                </a:lnTo>
                <a:lnTo>
                  <a:pt x="5316" y="1684"/>
                </a:lnTo>
                <a:lnTo>
                  <a:pt x="5353" y="1689"/>
                </a:lnTo>
                <a:lnTo>
                  <a:pt x="5394" y="1692"/>
                </a:lnTo>
                <a:lnTo>
                  <a:pt x="5442" y="1689"/>
                </a:lnTo>
                <a:lnTo>
                  <a:pt x="5485" y="1684"/>
                </a:lnTo>
                <a:lnTo>
                  <a:pt x="5505" y="1679"/>
                </a:lnTo>
                <a:lnTo>
                  <a:pt x="5524" y="1673"/>
                </a:lnTo>
                <a:lnTo>
                  <a:pt x="5542" y="1668"/>
                </a:lnTo>
                <a:lnTo>
                  <a:pt x="5559" y="1660"/>
                </a:lnTo>
                <a:lnTo>
                  <a:pt x="5576" y="1652"/>
                </a:lnTo>
                <a:lnTo>
                  <a:pt x="5592" y="1644"/>
                </a:lnTo>
                <a:lnTo>
                  <a:pt x="5621" y="1624"/>
                </a:lnTo>
                <a:lnTo>
                  <a:pt x="5646" y="1601"/>
                </a:lnTo>
                <a:lnTo>
                  <a:pt x="5668" y="1576"/>
                </a:lnTo>
                <a:lnTo>
                  <a:pt x="5688" y="1548"/>
                </a:lnTo>
                <a:lnTo>
                  <a:pt x="5703" y="1517"/>
                </a:lnTo>
                <a:lnTo>
                  <a:pt x="5717" y="1484"/>
                </a:lnTo>
                <a:lnTo>
                  <a:pt x="5727" y="1449"/>
                </a:lnTo>
                <a:lnTo>
                  <a:pt x="5736" y="1411"/>
                </a:lnTo>
                <a:lnTo>
                  <a:pt x="5742" y="1373"/>
                </a:lnTo>
                <a:lnTo>
                  <a:pt x="5745" y="1333"/>
                </a:lnTo>
                <a:lnTo>
                  <a:pt x="5746" y="1291"/>
                </a:lnTo>
                <a:lnTo>
                  <a:pt x="5746" y="1246"/>
                </a:lnTo>
                <a:lnTo>
                  <a:pt x="5748" y="1154"/>
                </a:lnTo>
                <a:lnTo>
                  <a:pt x="5746" y="1102"/>
                </a:lnTo>
                <a:lnTo>
                  <a:pt x="5743" y="1060"/>
                </a:lnTo>
                <a:lnTo>
                  <a:pt x="5733" y="1002"/>
                </a:lnTo>
                <a:lnTo>
                  <a:pt x="5722" y="972"/>
                </a:lnTo>
                <a:lnTo>
                  <a:pt x="5717" y="964"/>
                </a:lnTo>
                <a:lnTo>
                  <a:pt x="5855" y="964"/>
                </a:lnTo>
                <a:close/>
                <a:moveTo>
                  <a:pt x="7015" y="1559"/>
                </a:moveTo>
                <a:lnTo>
                  <a:pt x="7016" y="1601"/>
                </a:lnTo>
                <a:lnTo>
                  <a:pt x="7018" y="1637"/>
                </a:lnTo>
                <a:lnTo>
                  <a:pt x="7022" y="1667"/>
                </a:lnTo>
                <a:lnTo>
                  <a:pt x="7026" y="1692"/>
                </a:lnTo>
                <a:lnTo>
                  <a:pt x="7086" y="1748"/>
                </a:lnTo>
                <a:lnTo>
                  <a:pt x="7048" y="1748"/>
                </a:lnTo>
                <a:lnTo>
                  <a:pt x="6899" y="1748"/>
                </a:lnTo>
                <a:lnTo>
                  <a:pt x="6726" y="1748"/>
                </a:lnTo>
                <a:lnTo>
                  <a:pt x="6402" y="1427"/>
                </a:lnTo>
                <a:lnTo>
                  <a:pt x="6087" y="1115"/>
                </a:lnTo>
                <a:lnTo>
                  <a:pt x="6085" y="1155"/>
                </a:lnTo>
                <a:lnTo>
                  <a:pt x="6085" y="1559"/>
                </a:lnTo>
                <a:lnTo>
                  <a:pt x="6088" y="1611"/>
                </a:lnTo>
                <a:lnTo>
                  <a:pt x="6091" y="1653"/>
                </a:lnTo>
                <a:lnTo>
                  <a:pt x="6097" y="1686"/>
                </a:lnTo>
                <a:lnTo>
                  <a:pt x="6102" y="1711"/>
                </a:lnTo>
                <a:lnTo>
                  <a:pt x="6114" y="1740"/>
                </a:lnTo>
                <a:lnTo>
                  <a:pt x="6119" y="1748"/>
                </a:lnTo>
                <a:lnTo>
                  <a:pt x="5971" y="1748"/>
                </a:lnTo>
                <a:lnTo>
                  <a:pt x="5975" y="1740"/>
                </a:lnTo>
                <a:lnTo>
                  <a:pt x="5988" y="1711"/>
                </a:lnTo>
                <a:lnTo>
                  <a:pt x="5994" y="1686"/>
                </a:lnTo>
                <a:lnTo>
                  <a:pt x="5999" y="1653"/>
                </a:lnTo>
                <a:lnTo>
                  <a:pt x="6002" y="1634"/>
                </a:lnTo>
                <a:lnTo>
                  <a:pt x="6003" y="1611"/>
                </a:lnTo>
                <a:lnTo>
                  <a:pt x="6004" y="1559"/>
                </a:lnTo>
                <a:lnTo>
                  <a:pt x="6007" y="1154"/>
                </a:lnTo>
                <a:lnTo>
                  <a:pt x="6005" y="1083"/>
                </a:lnTo>
                <a:lnTo>
                  <a:pt x="5998" y="1032"/>
                </a:lnTo>
                <a:lnTo>
                  <a:pt x="5956" y="994"/>
                </a:lnTo>
                <a:lnTo>
                  <a:pt x="5921" y="964"/>
                </a:lnTo>
                <a:lnTo>
                  <a:pt x="6268" y="964"/>
                </a:lnTo>
                <a:lnTo>
                  <a:pt x="6932" y="1601"/>
                </a:lnTo>
                <a:lnTo>
                  <a:pt x="6933" y="1559"/>
                </a:lnTo>
                <a:lnTo>
                  <a:pt x="6937" y="1154"/>
                </a:lnTo>
                <a:lnTo>
                  <a:pt x="6935" y="1102"/>
                </a:lnTo>
                <a:lnTo>
                  <a:pt x="6931" y="1060"/>
                </a:lnTo>
                <a:lnTo>
                  <a:pt x="6925" y="1027"/>
                </a:lnTo>
                <a:lnTo>
                  <a:pt x="6920" y="1002"/>
                </a:lnTo>
                <a:lnTo>
                  <a:pt x="6908" y="972"/>
                </a:lnTo>
                <a:lnTo>
                  <a:pt x="6903" y="964"/>
                </a:lnTo>
                <a:lnTo>
                  <a:pt x="7048" y="964"/>
                </a:lnTo>
                <a:lnTo>
                  <a:pt x="7043" y="972"/>
                </a:lnTo>
                <a:lnTo>
                  <a:pt x="7032" y="1002"/>
                </a:lnTo>
                <a:lnTo>
                  <a:pt x="7025" y="1027"/>
                </a:lnTo>
                <a:lnTo>
                  <a:pt x="7020" y="1060"/>
                </a:lnTo>
                <a:lnTo>
                  <a:pt x="7018" y="1080"/>
                </a:lnTo>
                <a:lnTo>
                  <a:pt x="7016" y="1103"/>
                </a:lnTo>
                <a:lnTo>
                  <a:pt x="7015" y="1155"/>
                </a:lnTo>
                <a:lnTo>
                  <a:pt x="7015" y="1559"/>
                </a:lnTo>
                <a:close/>
                <a:moveTo>
                  <a:pt x="7750" y="964"/>
                </a:moveTo>
                <a:lnTo>
                  <a:pt x="7855" y="969"/>
                </a:lnTo>
                <a:lnTo>
                  <a:pt x="7905" y="973"/>
                </a:lnTo>
                <a:lnTo>
                  <a:pt x="7955" y="981"/>
                </a:lnTo>
                <a:lnTo>
                  <a:pt x="8002" y="990"/>
                </a:lnTo>
                <a:lnTo>
                  <a:pt x="8047" y="1003"/>
                </a:lnTo>
                <a:lnTo>
                  <a:pt x="8090" y="1018"/>
                </a:lnTo>
                <a:lnTo>
                  <a:pt x="8129" y="1036"/>
                </a:lnTo>
                <a:lnTo>
                  <a:pt x="8166" y="1056"/>
                </a:lnTo>
                <a:lnTo>
                  <a:pt x="8183" y="1068"/>
                </a:lnTo>
                <a:lnTo>
                  <a:pt x="8199" y="1079"/>
                </a:lnTo>
                <a:lnTo>
                  <a:pt x="8227" y="1106"/>
                </a:lnTo>
                <a:lnTo>
                  <a:pt x="8240" y="1120"/>
                </a:lnTo>
                <a:lnTo>
                  <a:pt x="8252" y="1136"/>
                </a:lnTo>
                <a:lnTo>
                  <a:pt x="8271" y="1169"/>
                </a:lnTo>
                <a:lnTo>
                  <a:pt x="8286" y="1205"/>
                </a:lnTo>
                <a:lnTo>
                  <a:pt x="8294" y="1246"/>
                </a:lnTo>
                <a:lnTo>
                  <a:pt x="8296" y="1267"/>
                </a:lnTo>
                <a:lnTo>
                  <a:pt x="8297" y="1289"/>
                </a:lnTo>
                <a:lnTo>
                  <a:pt x="8295" y="1333"/>
                </a:lnTo>
                <a:lnTo>
                  <a:pt x="8291" y="1355"/>
                </a:lnTo>
                <a:lnTo>
                  <a:pt x="8287" y="1376"/>
                </a:lnTo>
                <a:lnTo>
                  <a:pt x="8274" y="1418"/>
                </a:lnTo>
                <a:lnTo>
                  <a:pt x="8257" y="1460"/>
                </a:lnTo>
                <a:lnTo>
                  <a:pt x="8246" y="1481"/>
                </a:lnTo>
                <a:lnTo>
                  <a:pt x="8235" y="1500"/>
                </a:lnTo>
                <a:lnTo>
                  <a:pt x="8208" y="1537"/>
                </a:lnTo>
                <a:lnTo>
                  <a:pt x="8176" y="1574"/>
                </a:lnTo>
                <a:lnTo>
                  <a:pt x="8138" y="1608"/>
                </a:lnTo>
                <a:lnTo>
                  <a:pt x="8118" y="1622"/>
                </a:lnTo>
                <a:lnTo>
                  <a:pt x="8098" y="1638"/>
                </a:lnTo>
                <a:lnTo>
                  <a:pt x="8075" y="1652"/>
                </a:lnTo>
                <a:lnTo>
                  <a:pt x="8051" y="1666"/>
                </a:lnTo>
                <a:lnTo>
                  <a:pt x="8026" y="1678"/>
                </a:lnTo>
                <a:lnTo>
                  <a:pt x="8000" y="1691"/>
                </a:lnTo>
                <a:lnTo>
                  <a:pt x="7973" y="1701"/>
                </a:lnTo>
                <a:lnTo>
                  <a:pt x="7945" y="1711"/>
                </a:lnTo>
                <a:lnTo>
                  <a:pt x="7886" y="1727"/>
                </a:lnTo>
                <a:lnTo>
                  <a:pt x="7821" y="1739"/>
                </a:lnTo>
                <a:lnTo>
                  <a:pt x="7753" y="1747"/>
                </a:lnTo>
                <a:lnTo>
                  <a:pt x="7717" y="1750"/>
                </a:lnTo>
                <a:lnTo>
                  <a:pt x="7679" y="1750"/>
                </a:lnTo>
                <a:lnTo>
                  <a:pt x="7513" y="1750"/>
                </a:lnTo>
                <a:lnTo>
                  <a:pt x="7203" y="1750"/>
                </a:lnTo>
                <a:lnTo>
                  <a:pt x="7208" y="1742"/>
                </a:lnTo>
                <a:lnTo>
                  <a:pt x="7212" y="1730"/>
                </a:lnTo>
                <a:lnTo>
                  <a:pt x="7218" y="1712"/>
                </a:lnTo>
                <a:lnTo>
                  <a:pt x="7224" y="1687"/>
                </a:lnTo>
                <a:lnTo>
                  <a:pt x="7228" y="1654"/>
                </a:lnTo>
                <a:lnTo>
                  <a:pt x="7232" y="1611"/>
                </a:lnTo>
                <a:lnTo>
                  <a:pt x="7233" y="1559"/>
                </a:lnTo>
                <a:lnTo>
                  <a:pt x="7236" y="1154"/>
                </a:lnTo>
                <a:lnTo>
                  <a:pt x="7235" y="1102"/>
                </a:lnTo>
                <a:lnTo>
                  <a:pt x="7232" y="1060"/>
                </a:lnTo>
                <a:lnTo>
                  <a:pt x="7226" y="1027"/>
                </a:lnTo>
                <a:lnTo>
                  <a:pt x="7219" y="1002"/>
                </a:lnTo>
                <a:lnTo>
                  <a:pt x="7208" y="972"/>
                </a:lnTo>
                <a:lnTo>
                  <a:pt x="7203" y="964"/>
                </a:lnTo>
                <a:lnTo>
                  <a:pt x="7513" y="964"/>
                </a:lnTo>
                <a:lnTo>
                  <a:pt x="7750" y="964"/>
                </a:lnTo>
                <a:close/>
                <a:moveTo>
                  <a:pt x="7712" y="1703"/>
                </a:moveTo>
                <a:lnTo>
                  <a:pt x="7753" y="1701"/>
                </a:lnTo>
                <a:lnTo>
                  <a:pt x="7792" y="1696"/>
                </a:lnTo>
                <a:lnTo>
                  <a:pt x="7827" y="1688"/>
                </a:lnTo>
                <a:lnTo>
                  <a:pt x="7860" y="1678"/>
                </a:lnTo>
                <a:lnTo>
                  <a:pt x="7889" y="1664"/>
                </a:lnTo>
                <a:lnTo>
                  <a:pt x="7915" y="1649"/>
                </a:lnTo>
                <a:lnTo>
                  <a:pt x="7940" y="1629"/>
                </a:lnTo>
                <a:lnTo>
                  <a:pt x="7962" y="1609"/>
                </a:lnTo>
                <a:lnTo>
                  <a:pt x="7980" y="1585"/>
                </a:lnTo>
                <a:lnTo>
                  <a:pt x="7996" y="1560"/>
                </a:lnTo>
                <a:lnTo>
                  <a:pt x="8009" y="1533"/>
                </a:lnTo>
                <a:lnTo>
                  <a:pt x="8021" y="1503"/>
                </a:lnTo>
                <a:lnTo>
                  <a:pt x="8030" y="1473"/>
                </a:lnTo>
                <a:lnTo>
                  <a:pt x="8035" y="1440"/>
                </a:lnTo>
                <a:lnTo>
                  <a:pt x="8039" y="1407"/>
                </a:lnTo>
                <a:lnTo>
                  <a:pt x="8040" y="1371"/>
                </a:lnTo>
                <a:lnTo>
                  <a:pt x="8038" y="1325"/>
                </a:lnTo>
                <a:lnTo>
                  <a:pt x="8032" y="1283"/>
                </a:lnTo>
                <a:lnTo>
                  <a:pt x="8027" y="1264"/>
                </a:lnTo>
                <a:lnTo>
                  <a:pt x="8022" y="1245"/>
                </a:lnTo>
                <a:lnTo>
                  <a:pt x="8015" y="1226"/>
                </a:lnTo>
                <a:lnTo>
                  <a:pt x="8008" y="1209"/>
                </a:lnTo>
                <a:lnTo>
                  <a:pt x="8000" y="1194"/>
                </a:lnTo>
                <a:lnTo>
                  <a:pt x="7991" y="1178"/>
                </a:lnTo>
                <a:lnTo>
                  <a:pt x="7982" y="1163"/>
                </a:lnTo>
                <a:lnTo>
                  <a:pt x="7972" y="1148"/>
                </a:lnTo>
                <a:lnTo>
                  <a:pt x="7949" y="1122"/>
                </a:lnTo>
                <a:lnTo>
                  <a:pt x="7923" y="1099"/>
                </a:lnTo>
                <a:lnTo>
                  <a:pt x="7896" y="1079"/>
                </a:lnTo>
                <a:lnTo>
                  <a:pt x="7866" y="1062"/>
                </a:lnTo>
                <a:lnTo>
                  <a:pt x="7835" y="1048"/>
                </a:lnTo>
                <a:lnTo>
                  <a:pt x="7802" y="1036"/>
                </a:lnTo>
                <a:lnTo>
                  <a:pt x="7767" y="1027"/>
                </a:lnTo>
                <a:lnTo>
                  <a:pt x="7731" y="1021"/>
                </a:lnTo>
                <a:lnTo>
                  <a:pt x="7695" y="1018"/>
                </a:lnTo>
                <a:lnTo>
                  <a:pt x="7658" y="1015"/>
                </a:lnTo>
                <a:lnTo>
                  <a:pt x="7620" y="1015"/>
                </a:lnTo>
                <a:lnTo>
                  <a:pt x="7580" y="1019"/>
                </a:lnTo>
                <a:lnTo>
                  <a:pt x="7535" y="1026"/>
                </a:lnTo>
                <a:lnTo>
                  <a:pt x="7490" y="1037"/>
                </a:lnTo>
                <a:lnTo>
                  <a:pt x="7484" y="1087"/>
                </a:lnTo>
                <a:lnTo>
                  <a:pt x="7482" y="1155"/>
                </a:lnTo>
                <a:lnTo>
                  <a:pt x="7482" y="1559"/>
                </a:lnTo>
                <a:lnTo>
                  <a:pt x="7483" y="1608"/>
                </a:lnTo>
                <a:lnTo>
                  <a:pt x="7487" y="1647"/>
                </a:lnTo>
                <a:lnTo>
                  <a:pt x="7507" y="1660"/>
                </a:lnTo>
                <a:lnTo>
                  <a:pt x="7530" y="1670"/>
                </a:lnTo>
                <a:lnTo>
                  <a:pt x="7553" y="1679"/>
                </a:lnTo>
                <a:lnTo>
                  <a:pt x="7580" y="1687"/>
                </a:lnTo>
                <a:lnTo>
                  <a:pt x="7609" y="1694"/>
                </a:lnTo>
                <a:lnTo>
                  <a:pt x="7640" y="1698"/>
                </a:lnTo>
                <a:lnTo>
                  <a:pt x="7675" y="1702"/>
                </a:lnTo>
                <a:lnTo>
                  <a:pt x="7712" y="1703"/>
                </a:lnTo>
                <a:close/>
                <a:moveTo>
                  <a:pt x="8688" y="1697"/>
                </a:moveTo>
                <a:lnTo>
                  <a:pt x="8840" y="1698"/>
                </a:lnTo>
                <a:lnTo>
                  <a:pt x="8966" y="1698"/>
                </a:lnTo>
                <a:lnTo>
                  <a:pt x="9020" y="1696"/>
                </a:lnTo>
                <a:lnTo>
                  <a:pt x="9069" y="1693"/>
                </a:lnTo>
                <a:lnTo>
                  <a:pt x="9113" y="1687"/>
                </a:lnTo>
                <a:lnTo>
                  <a:pt x="9153" y="1678"/>
                </a:lnTo>
                <a:lnTo>
                  <a:pt x="9190" y="1667"/>
                </a:lnTo>
                <a:lnTo>
                  <a:pt x="9224" y="1652"/>
                </a:lnTo>
                <a:lnTo>
                  <a:pt x="9256" y="1633"/>
                </a:lnTo>
                <a:lnTo>
                  <a:pt x="9286" y="1609"/>
                </a:lnTo>
                <a:lnTo>
                  <a:pt x="9315" y="1580"/>
                </a:lnTo>
                <a:lnTo>
                  <a:pt x="9344" y="1546"/>
                </a:lnTo>
                <a:lnTo>
                  <a:pt x="9372" y="1507"/>
                </a:lnTo>
                <a:lnTo>
                  <a:pt x="9401" y="1460"/>
                </a:lnTo>
                <a:lnTo>
                  <a:pt x="9442" y="1465"/>
                </a:lnTo>
                <a:lnTo>
                  <a:pt x="9393" y="1753"/>
                </a:lnTo>
                <a:lnTo>
                  <a:pt x="8897" y="1751"/>
                </a:lnTo>
                <a:lnTo>
                  <a:pt x="8400" y="1748"/>
                </a:lnTo>
                <a:lnTo>
                  <a:pt x="8405" y="1740"/>
                </a:lnTo>
                <a:lnTo>
                  <a:pt x="8414" y="1711"/>
                </a:lnTo>
                <a:lnTo>
                  <a:pt x="8418" y="1686"/>
                </a:lnTo>
                <a:lnTo>
                  <a:pt x="8423" y="1653"/>
                </a:lnTo>
                <a:lnTo>
                  <a:pt x="8426" y="1611"/>
                </a:lnTo>
                <a:lnTo>
                  <a:pt x="8428" y="1559"/>
                </a:lnTo>
                <a:lnTo>
                  <a:pt x="8431" y="1154"/>
                </a:lnTo>
                <a:lnTo>
                  <a:pt x="8430" y="1102"/>
                </a:lnTo>
                <a:lnTo>
                  <a:pt x="8425" y="1060"/>
                </a:lnTo>
                <a:lnTo>
                  <a:pt x="8415" y="1002"/>
                </a:lnTo>
                <a:lnTo>
                  <a:pt x="8405" y="972"/>
                </a:lnTo>
                <a:lnTo>
                  <a:pt x="8400" y="964"/>
                </a:lnTo>
                <a:lnTo>
                  <a:pt x="8874" y="964"/>
                </a:lnTo>
                <a:lnTo>
                  <a:pt x="9349" y="964"/>
                </a:lnTo>
                <a:lnTo>
                  <a:pt x="9398" y="1249"/>
                </a:lnTo>
                <a:lnTo>
                  <a:pt x="9356" y="1254"/>
                </a:lnTo>
                <a:lnTo>
                  <a:pt x="9329" y="1211"/>
                </a:lnTo>
                <a:lnTo>
                  <a:pt x="9302" y="1173"/>
                </a:lnTo>
                <a:lnTo>
                  <a:pt x="9274" y="1140"/>
                </a:lnTo>
                <a:lnTo>
                  <a:pt x="9261" y="1125"/>
                </a:lnTo>
                <a:lnTo>
                  <a:pt x="9246" y="1113"/>
                </a:lnTo>
                <a:lnTo>
                  <a:pt x="9218" y="1089"/>
                </a:lnTo>
                <a:lnTo>
                  <a:pt x="9187" y="1070"/>
                </a:lnTo>
                <a:lnTo>
                  <a:pt x="9154" y="1054"/>
                </a:lnTo>
                <a:lnTo>
                  <a:pt x="9119" y="1042"/>
                </a:lnTo>
                <a:lnTo>
                  <a:pt x="9081" y="1032"/>
                </a:lnTo>
                <a:lnTo>
                  <a:pt x="9040" y="1026"/>
                </a:lnTo>
                <a:lnTo>
                  <a:pt x="8994" y="1021"/>
                </a:lnTo>
                <a:lnTo>
                  <a:pt x="8943" y="1018"/>
                </a:lnTo>
                <a:lnTo>
                  <a:pt x="8828" y="1015"/>
                </a:lnTo>
                <a:lnTo>
                  <a:pt x="8688" y="1015"/>
                </a:lnTo>
                <a:lnTo>
                  <a:pt x="8680" y="1071"/>
                </a:lnTo>
                <a:lnTo>
                  <a:pt x="8678" y="1110"/>
                </a:lnTo>
                <a:lnTo>
                  <a:pt x="8677" y="1155"/>
                </a:lnTo>
                <a:lnTo>
                  <a:pt x="8677" y="1308"/>
                </a:lnTo>
                <a:lnTo>
                  <a:pt x="9308" y="1308"/>
                </a:lnTo>
                <a:lnTo>
                  <a:pt x="9308" y="1360"/>
                </a:lnTo>
                <a:lnTo>
                  <a:pt x="8677" y="1360"/>
                </a:lnTo>
                <a:lnTo>
                  <a:pt x="8677" y="1559"/>
                </a:lnTo>
                <a:lnTo>
                  <a:pt x="8678" y="1604"/>
                </a:lnTo>
                <a:lnTo>
                  <a:pt x="8680" y="1642"/>
                </a:lnTo>
                <a:lnTo>
                  <a:pt x="8684" y="1672"/>
                </a:lnTo>
                <a:lnTo>
                  <a:pt x="8688" y="1697"/>
                </a:lnTo>
                <a:close/>
              </a:path>
            </a:pathLst>
          </a:custGeom>
          <a:solidFill>
            <a:srgbClr val="9234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3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3" r:id="rId2"/>
    <p:sldLayoutId id="2147483662" r:id="rId3"/>
    <p:sldLayoutId id="2147483663" r:id="rId4"/>
    <p:sldLayoutId id="2147483705" r:id="rId5"/>
    <p:sldLayoutId id="2147483661" r:id="rId6"/>
    <p:sldLayoutId id="2147483707" r:id="rId7"/>
    <p:sldLayoutId id="2147483668" r:id="rId8"/>
    <p:sldLayoutId id="2147483650" r:id="rId9"/>
    <p:sldLayoutId id="2147483653" r:id="rId10"/>
    <p:sldLayoutId id="2147483652" r:id="rId11"/>
    <p:sldLayoutId id="2147483667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701" r:id="rId26"/>
    <p:sldLayoutId id="2147483721" r:id="rId27"/>
    <p:sldLayoutId id="2147483722" r:id="rId28"/>
    <p:sldLayoutId id="2147483732" r:id="rId29"/>
    <p:sldLayoutId id="2147483733" r:id="rId30"/>
    <p:sldLayoutId id="2147483734" r:id="rId31"/>
    <p:sldLayoutId id="2147483651" r:id="rId32"/>
    <p:sldLayoutId id="2147483664" r:id="rId33"/>
    <p:sldLayoutId id="2147483666" r:id="rId34"/>
    <p:sldLayoutId id="2147483708" r:id="rId35"/>
    <p:sldLayoutId id="2147483665" r:id="rId36"/>
    <p:sldLayoutId id="2147483711" r:id="rId37"/>
    <p:sldLayoutId id="2147483654" r:id="rId38"/>
    <p:sldLayoutId id="2147483684" r:id="rId39"/>
    <p:sldLayoutId id="2147483685" r:id="rId40"/>
    <p:sldLayoutId id="2147483686" r:id="rId41"/>
    <p:sldLayoutId id="2147483683" r:id="rId42"/>
    <p:sldLayoutId id="2147483717" r:id="rId43"/>
    <p:sldLayoutId id="2147483687" r:id="rId44"/>
    <p:sldLayoutId id="2147483718" r:id="rId45"/>
    <p:sldLayoutId id="2147483720" r:id="rId46"/>
    <p:sldLayoutId id="2147483655" r:id="rId47"/>
    <p:sldLayoutId id="2147483692" r:id="rId48"/>
    <p:sldLayoutId id="2147483693" r:id="rId49"/>
    <p:sldLayoutId id="2147483694" r:id="rId50"/>
    <p:sldLayoutId id="2147483695" r:id="rId51"/>
    <p:sldLayoutId id="2147483736" r:id="rId52"/>
    <p:sldLayoutId id="2147483737" r:id="rId53"/>
    <p:sldLayoutId id="2147483700" r:id="rId54"/>
    <p:sldLayoutId id="2147483660" r:id="rId55"/>
    <p:sldLayoutId id="2147483699" r:id="rId56"/>
    <p:sldLayoutId id="2147483682" r:id="rId57"/>
    <p:sldLayoutId id="2147483713" r:id="rId58"/>
    <p:sldLayoutId id="2147483728" r:id="rId59"/>
    <p:sldLayoutId id="2147483729" r:id="rId60"/>
    <p:sldLayoutId id="2147483730" r:id="rId61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Work Sans ExtraBold" panose="00000900000000000000" pitchFamily="2" charset="0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8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62050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2.png"/><Relationship Id="rId5" Type="http://schemas.openxmlformats.org/officeDocument/2006/relationships/image" Target="../media/image39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0715E-2AD9-4D7E-B8B0-2E4BFABEB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061148"/>
            <a:ext cx="9937749" cy="2231972"/>
          </a:xfrm>
        </p:spPr>
        <p:txBody>
          <a:bodyPr/>
          <a:lstStyle/>
          <a:p>
            <a:r>
              <a:rPr lang="sv-SE">
                <a:latin typeface="Work Sans ExtraBold"/>
              </a:rPr>
              <a:t>Kommunernas och välfärdsområdenas arbetsfördelning och samarbete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108867-4C82-40E0-9E05-80825A7DB8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/>
              <a:t>Presentation  </a:t>
            </a:r>
          </a:p>
          <a:p>
            <a:r>
              <a:rPr lang="sv-SE"/>
              <a:t>mars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C9008C-B704-4EC9-AB31-334D235DB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8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2C51C551-7FD4-4CC9-B6D4-37AAB8A7E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440000" flipH="1" flipV="1">
            <a:off x="4293113" y="4930656"/>
            <a:ext cx="1745110" cy="152300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46E8CAB-4643-4FEB-A25B-5A1DA269D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20000" flipV="1">
            <a:off x="6319591" y="4998710"/>
            <a:ext cx="1745110" cy="152300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FB698A4-EF19-DC41-9C0A-FB5249453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00000">
            <a:off x="6206281" y="1430556"/>
            <a:ext cx="1745110" cy="15415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2A10546-F5BE-4D4A-A45A-C65F66D72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00000" flipH="1">
            <a:off x="4352656" y="1431077"/>
            <a:ext cx="1745110" cy="1523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DB7319-4BD7-C74C-8505-CBB85B631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645" y="362726"/>
            <a:ext cx="11061886" cy="1008113"/>
          </a:xfrm>
        </p:spPr>
        <p:txBody>
          <a:bodyPr/>
          <a:lstStyle/>
          <a:p>
            <a:r>
              <a:rPr lang="sv-SE" b="1">
                <a:latin typeface="Work Sans ExtraBold"/>
              </a:rPr>
              <a:t>Vad gör välfärdsområdet i framtiden?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31C753-A219-2B4D-9843-7105A4DBE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3ED523-69EF-6D43-81B4-EF8DF5C9E48A}"/>
              </a:ext>
            </a:extLst>
          </p:cNvPr>
          <p:cNvSpPr txBox="1"/>
          <p:nvPr/>
        </p:nvSpPr>
        <p:spPr>
          <a:xfrm>
            <a:off x="8347557" y="2132047"/>
            <a:ext cx="3528240" cy="40644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144000" tIns="144000" rIns="144000" bIns="144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Hälso- och sjukvård</a:t>
            </a:r>
            <a:br>
              <a:rPr kumimoji="0" lang="sv-SE" sz="16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</a:br>
            <a:endParaRPr kumimoji="0" lang="sv-SE" sz="1600" b="1" i="0" u="none" strike="noStrike" cap="none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Främjar hälsa och välfärd,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primärvård, specialiserad sjukvård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Hälsoundersökningar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Rådgivningstjänster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Skol- och studerandehälsovård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Elevhälsans psykologtjänster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Screening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Öppensjukvård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Hemsjukvård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Medicinsk rehabilitering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Mentalvårdsarbete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Alkohol- och drogarbete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Mun- och tandvård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Hälso- och sjukvård för sjömän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Företagshälsovård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Prehospital akutsjukvård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Jour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Sjukhus-/vårdavdelningsverksamhet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Undervisnings- och forskningsverksamhet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</a:br>
            <a:endParaRPr kumimoji="0" lang="sv-SE" sz="1200" b="0" i="0" u="none" strike="noStrike" cap="none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</a:br>
            <a:b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</a:br>
            <a:b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</a:br>
            <a:b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</a:br>
            <a:endParaRPr kumimoji="0" lang="sv-SE" sz="1300" b="0" i="0" u="none" strike="noStrike" cap="none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F9E2B1-49FA-BE48-92D1-5AD93D7A583C}"/>
              </a:ext>
            </a:extLst>
          </p:cNvPr>
          <p:cNvSpPr txBox="1"/>
          <p:nvPr/>
        </p:nvSpPr>
        <p:spPr>
          <a:xfrm>
            <a:off x="4864168" y="3934590"/>
            <a:ext cx="2699551" cy="26607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144000" tIns="144000" rIns="144000" bIns="144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Räddningsväsendet </a:t>
            </a:r>
            <a:br>
              <a:rPr kumimoji="0" lang="sv-SE" sz="16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</a:br>
            <a:endParaRPr kumimoji="0" lang="sv-SE" sz="1600" b="1" i="0" u="none" strike="noStrike" cap="none" normalizeH="0" baseline="0" noProof="0">
              <a:ln>
                <a:noFill/>
              </a:ln>
              <a:solidFill>
                <a:srgbClr val="000000"/>
              </a:solidFill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100">
                <a:solidFill>
                  <a:srgbClr val="000000"/>
                </a:solidFill>
                <a:latin typeface="Work Sans"/>
                <a:ea typeface="+mn-lt"/>
                <a:cs typeface="+mn-lt"/>
              </a:rPr>
              <a:t>Räddningsverksamhet</a:t>
            </a:r>
            <a:r>
              <a:rPr kumimoji="0" lang="sv-SE" sz="11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100">
                <a:solidFill>
                  <a:srgbClr val="000000"/>
                </a:solidFill>
                <a:latin typeface="Work Sans"/>
                <a:ea typeface="+mn-lt"/>
                <a:cs typeface="+mn-lt"/>
              </a:rPr>
              <a:t>Oljebekämpning</a:t>
            </a:r>
            <a:r>
              <a:rPr kumimoji="0" lang="sv-SE" sz="11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100">
                <a:solidFill>
                  <a:srgbClr val="000000"/>
                </a:solidFill>
                <a:latin typeface="Work Sans"/>
                <a:ea typeface="+mn-lt"/>
                <a:cs typeface="+mn-lt"/>
              </a:rPr>
              <a:t>Brandutredning</a:t>
            </a:r>
            <a:r>
              <a:rPr kumimoji="0" lang="sv-SE" sz="11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 </a:t>
            </a:r>
          </a:p>
          <a:p>
            <a:pPr algn="ctr">
              <a:defRPr/>
            </a:pPr>
            <a:r>
              <a:rPr lang="sv-SE" sz="1100">
                <a:solidFill>
                  <a:srgbClr val="000000"/>
                </a:solidFill>
                <a:latin typeface="Work Sans"/>
                <a:ea typeface="+mn-lt"/>
                <a:cs typeface="+mn-lt"/>
              </a:rPr>
              <a:t>Varna befolkningen,</a:t>
            </a:r>
            <a:r>
              <a:rPr kumimoji="0" lang="sv-SE" sz="11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100">
                <a:solidFill>
                  <a:srgbClr val="000000"/>
                </a:solidFill>
                <a:latin typeface="Work Sans"/>
                <a:ea typeface="+mn-lt"/>
                <a:cs typeface="+mn-lt"/>
              </a:rPr>
              <a:t>Information om fara</a:t>
            </a:r>
            <a:r>
              <a:rPr kumimoji="0" lang="sv-SE" sz="11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100">
                <a:solidFill>
                  <a:srgbClr val="000000"/>
                </a:solidFill>
                <a:latin typeface="Work Sans"/>
                <a:ea typeface="+mn-lt"/>
                <a:cs typeface="+mn-lt"/>
              </a:rPr>
              <a:t>Säkerhetskommunikation</a:t>
            </a:r>
            <a:r>
              <a:rPr kumimoji="0" lang="sv-SE" sz="11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100">
                <a:solidFill>
                  <a:srgbClr val="000000"/>
                </a:solidFill>
                <a:latin typeface="Work Sans"/>
                <a:ea typeface="+mn-lt"/>
                <a:cs typeface="+mn-lt"/>
              </a:rPr>
              <a:t>Tillsyn</a:t>
            </a:r>
            <a:r>
              <a:rPr kumimoji="0" lang="sv-SE" sz="11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100">
                <a:solidFill>
                  <a:srgbClr val="000000"/>
                </a:solidFill>
                <a:latin typeface="Work Sans"/>
                <a:ea typeface="+mn-lt"/>
                <a:cs typeface="+mn-lt"/>
              </a:rPr>
              <a:t>Kemikalietillsyn</a:t>
            </a:r>
            <a:r>
              <a:rPr kumimoji="0" lang="sv-SE" sz="11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100">
                <a:solidFill>
                  <a:srgbClr val="000000"/>
                </a:solidFill>
                <a:latin typeface="Work Sans"/>
                <a:ea typeface="+mn-lt"/>
                <a:cs typeface="+mn-lt"/>
              </a:rPr>
              <a:t>Vägledning och rådgivning</a:t>
            </a:r>
            <a:r>
              <a:rPr kumimoji="0" lang="sv-SE" sz="11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100">
                <a:solidFill>
                  <a:srgbClr val="000000"/>
                </a:solidFill>
                <a:latin typeface="Work Sans"/>
                <a:ea typeface="+mn-lt"/>
                <a:cs typeface="+mn-lt"/>
              </a:rPr>
              <a:t>Beredskap för befolkningsskydd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sv-SE" sz="13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</a:br>
            <a:endParaRPr kumimoji="0" lang="sv-SE" sz="1300" b="0" i="0" u="none" strike="noStrike" cap="none" normalizeH="0" baseline="0" noProof="0">
              <a:ln>
                <a:noFill/>
              </a:ln>
              <a:solidFill>
                <a:srgbClr val="000000"/>
              </a:solidFill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sv-SE" sz="13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</a:br>
            <a:br>
              <a:rPr kumimoji="0" lang="sv-SE" sz="13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</a:br>
            <a:br>
              <a:rPr kumimoji="0" lang="sv-SE" sz="13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</a:br>
            <a:br>
              <a:rPr kumimoji="0" lang="sv-SE" sz="13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</a:br>
            <a:endParaRPr kumimoji="0" lang="sv-SE" sz="1300" b="0" i="0" u="none" strike="noStrike" cap="none" normalizeH="0" baseline="0" noProof="0">
              <a:ln>
                <a:noFill/>
              </a:ln>
              <a:solidFill>
                <a:srgbClr val="000000"/>
              </a:solidFill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49061E-C850-064E-A095-35E7E2BFFFE7}"/>
              </a:ext>
            </a:extLst>
          </p:cNvPr>
          <p:cNvSpPr txBox="1"/>
          <p:nvPr/>
        </p:nvSpPr>
        <p:spPr>
          <a:xfrm>
            <a:off x="448301" y="2167850"/>
            <a:ext cx="3565410" cy="4031612"/>
          </a:xfrm>
          <a:prstGeom prst="rect">
            <a:avLst/>
          </a:prstGeom>
          <a:solidFill>
            <a:schemeClr val="accent2"/>
          </a:solidFill>
        </p:spPr>
        <p:txBody>
          <a:bodyPr wrap="square" lIns="144000" tIns="144000" rIns="144000" bIns="144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Socialvård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Socialt arbete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Social handledning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Social rehabilitering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Familjevård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Familjearbete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Hemservice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Hemvård</a:t>
            </a:r>
            <a:br>
              <a:rPr kumimoji="0" lang="sv-SE" sz="105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</a:br>
            <a:r>
              <a:rPr kumimoji="0" lang="sv-SE" sz="105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 Boendetjänster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Service på en institution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Service som stöder rörligheten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Alkohol- och drogarbete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Mentalvårdsarbete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Rådgivning i uppfostrings- och familjefrågor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Familjerättslig service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050" dirty="0">
                <a:solidFill>
                  <a:srgbClr val="000000"/>
                </a:solidFill>
                <a:latin typeface="Work Sans"/>
                <a:ea typeface="+mn-lt"/>
                <a:cs typeface="+mn-lt"/>
              </a:rPr>
              <a:t>Handikappservice (inkl. specialomsorg)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Förebyggande och kompletterande utkomststöd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Social kreditgivning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Arbetsverksamhet i rehabiliteringssyfte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Stöd för närståendevård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Barnskydd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Elevhälsans kuratorstjänster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sv-SE" sz="130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</a:br>
            <a:endParaRPr kumimoji="0" lang="sv-SE" sz="1300" i="0" u="none" strike="noStrike" cap="none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sv-SE" sz="130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</a:br>
            <a:br>
              <a:rPr kumimoji="0" lang="sv-SE" sz="130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</a:br>
            <a:br>
              <a:rPr kumimoji="0" lang="sv-SE" sz="130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</a:br>
            <a:br>
              <a:rPr kumimoji="0" lang="sv-SE" sz="130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</a:br>
            <a:endParaRPr kumimoji="0" lang="sv-SE" sz="1300" i="0" u="none" strike="noStrike" cap="none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AEC41B-44BD-4BEC-98A6-30C03D604E15}"/>
              </a:ext>
            </a:extLst>
          </p:cNvPr>
          <p:cNvSpPr txBox="1"/>
          <p:nvPr/>
        </p:nvSpPr>
        <p:spPr>
          <a:xfrm>
            <a:off x="4861327" y="2763105"/>
            <a:ext cx="269814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Främjar invånarnas hälsa, välfärd och säkerhet</a:t>
            </a:r>
          </a:p>
        </p:txBody>
      </p:sp>
      <p:pic>
        <p:nvPicPr>
          <p:cNvPr id="16" name="Picture 1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F538316-7EDA-46B2-9A3C-C88F500DB8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649" y="1717473"/>
            <a:ext cx="1936773" cy="1297907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6D6DE7F3-9A34-4F0B-A3AD-689C9F8552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341" y="1311068"/>
            <a:ext cx="1466386" cy="1002526"/>
          </a:xfrm>
          <a:prstGeom prst="rect">
            <a:avLst/>
          </a:prstGeom>
        </p:spPr>
      </p:pic>
      <p:pic>
        <p:nvPicPr>
          <p:cNvPr id="5" name="Picture 5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357E4CF4-0AFC-41B2-946B-4960C127F1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3017" y="3615017"/>
            <a:ext cx="1958789" cy="195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8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FCE283A3-29C1-4FAB-92D2-6D5570B99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900" y="1337933"/>
            <a:ext cx="5550568" cy="5495579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2C15BA8B-EC1E-4857-ADCE-736F3A18F08E}"/>
              </a:ext>
            </a:extLst>
          </p:cNvPr>
          <p:cNvSpPr txBox="1"/>
          <p:nvPr/>
        </p:nvSpPr>
        <p:spPr>
          <a:xfrm>
            <a:off x="1199457" y="110217"/>
            <a:ext cx="950880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5C26DC-C70D-41AC-88C2-9AA27A4FAC84}"/>
              </a:ext>
            </a:extLst>
          </p:cNvPr>
          <p:cNvSpPr txBox="1"/>
          <p:nvPr/>
        </p:nvSpPr>
        <p:spPr>
          <a:xfrm>
            <a:off x="1340855" y="5642655"/>
            <a:ext cx="3173214" cy="27699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Räddningsväsendet 2 %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68F332-0612-49DA-A1D0-45DAAB6054CB}"/>
              </a:ext>
            </a:extLst>
          </p:cNvPr>
          <p:cNvSpPr txBox="1"/>
          <p:nvPr/>
        </p:nvSpPr>
        <p:spPr>
          <a:xfrm>
            <a:off x="3876742" y="4583339"/>
            <a:ext cx="2992305" cy="492443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Primärvården 18 %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A0B3B1-AE07-47B4-9854-514E57FF5216}"/>
              </a:ext>
            </a:extLst>
          </p:cNvPr>
          <p:cNvSpPr txBox="1"/>
          <p:nvPr/>
        </p:nvSpPr>
        <p:spPr>
          <a:xfrm>
            <a:off x="3626075" y="5589240"/>
            <a:ext cx="3235115" cy="52322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Övriga social- och hälsovårdsutgifter 14 %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542279-FB50-44F0-9093-ADE91003F4E5}"/>
              </a:ext>
            </a:extLst>
          </p:cNvPr>
          <p:cNvSpPr txBox="1"/>
          <p:nvPr/>
        </p:nvSpPr>
        <p:spPr>
          <a:xfrm>
            <a:off x="3877623" y="5114147"/>
            <a:ext cx="2988611" cy="30777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Funktionshinderservice 9 %</a:t>
            </a:r>
          </a:p>
        </p:txBody>
      </p:sp>
      <p:sp>
        <p:nvSpPr>
          <p:cNvPr id="6" name="Otsikko 4">
            <a:extLst>
              <a:ext uri="{FF2B5EF4-FFF2-40B4-BE49-F238E27FC236}">
                <a16:creationId xmlns:a16="http://schemas.microsoft.com/office/drawing/2014/main" id="{88BE6023-B22C-4156-AC6E-DE8CC0A2E9DB}"/>
              </a:ext>
            </a:extLst>
          </p:cNvPr>
          <p:cNvSpPr txBox="1">
            <a:spLocks/>
          </p:cNvSpPr>
          <p:nvPr/>
        </p:nvSpPr>
        <p:spPr>
          <a:xfrm>
            <a:off x="574442" y="412061"/>
            <a:ext cx="10658475" cy="100811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3"/>
                </a:solidFill>
                <a:latin typeface="Work Sans ExtraBold" panose="00000900000000000000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cap="none" normalizeH="0" baseline="0" noProof="0">
                <a:ln>
                  <a:noFill/>
                </a:ln>
                <a:solidFill>
                  <a:srgbClr val="923468"/>
                </a:solidFill>
                <a:uLnTx/>
                <a:uFillTx/>
                <a:latin typeface="Work Sans ExtraBold"/>
                <a:ea typeface="+mj-ea"/>
                <a:cs typeface="+mj-cs"/>
              </a:rPr>
              <a:t>Välfärdsområdenas externa inkomster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i="0" u="none" strike="noStrike" cap="none" normalizeH="0" baseline="0" noProof="0">
                <a:ln>
                  <a:noFill/>
                </a:ln>
                <a:solidFill>
                  <a:srgbClr val="923468"/>
                </a:solidFill>
                <a:uLnTx/>
                <a:uFillTx/>
                <a:latin typeface="Work Sans ExtraBold"/>
                <a:ea typeface="+mj-ea"/>
                <a:cs typeface="+mj-cs"/>
              </a:rPr>
              <a:t>och utgifter (Utkast för 2030)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01045A-9DE6-4A06-BB3F-412535D50CDC}"/>
              </a:ext>
            </a:extLst>
          </p:cNvPr>
          <p:cNvSpPr txBox="1"/>
          <p:nvPr/>
        </p:nvSpPr>
        <p:spPr>
          <a:xfrm>
            <a:off x="3892197" y="3859250"/>
            <a:ext cx="2968286" cy="677108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Work Sans"/>
                <a:ea typeface="+mn-ea"/>
                <a:cs typeface="+mn-cs"/>
              </a:rPr>
              <a:t>Äldreomsorgen 21 %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B23B32-FFBD-48DF-A436-77C8A8BB57F5}"/>
              </a:ext>
            </a:extLst>
          </p:cNvPr>
          <p:cNvSpPr txBox="1"/>
          <p:nvPr/>
        </p:nvSpPr>
        <p:spPr>
          <a:xfrm>
            <a:off x="3883948" y="2775701"/>
            <a:ext cx="2980881" cy="67081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Work Sans"/>
                <a:ea typeface="+mn-ea"/>
                <a:cs typeface="+mn-cs"/>
              </a:rPr>
              <a:t>Specialiserad sjukvård 36 %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C6B35D-A87C-416C-AC25-7E4F64899F7C}"/>
              </a:ext>
            </a:extLst>
          </p:cNvPr>
          <p:cNvSpPr txBox="1"/>
          <p:nvPr/>
        </p:nvSpPr>
        <p:spPr>
          <a:xfrm>
            <a:off x="8867761" y="4178020"/>
            <a:ext cx="1485621" cy="120032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Kalkylerad och icke öronmärkt statlig finansiering 86 %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915555-5CCE-4386-BB95-3C61E4A2A440}"/>
              </a:ext>
            </a:extLst>
          </p:cNvPr>
          <p:cNvSpPr txBox="1"/>
          <p:nvPr/>
        </p:nvSpPr>
        <p:spPr>
          <a:xfrm>
            <a:off x="8827472" y="2364767"/>
            <a:ext cx="1563631" cy="1015663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Klientavgifter och övriga inkomster 14 %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7ABEF9-B777-4617-B70C-43BF4AF1DAE2}"/>
              </a:ext>
            </a:extLst>
          </p:cNvPr>
          <p:cNvSpPr txBox="1"/>
          <p:nvPr/>
        </p:nvSpPr>
        <p:spPr>
          <a:xfrm>
            <a:off x="6905738" y="3806641"/>
            <a:ext cx="1434125" cy="6099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Social- och hälsovårds-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servicebehovet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80 %</a:t>
            </a:r>
          </a:p>
        </p:txBody>
      </p:sp>
      <p:sp>
        <p:nvSpPr>
          <p:cNvPr id="28" name="TextBox 1">
            <a:extLst>
              <a:ext uri="{FF2B5EF4-FFF2-40B4-BE49-F238E27FC236}">
                <a16:creationId xmlns:a16="http://schemas.microsoft.com/office/drawing/2014/main" id="{770A14C6-BFBF-452E-896F-D255747C155A}"/>
              </a:ext>
            </a:extLst>
          </p:cNvPr>
          <p:cNvSpPr txBox="1"/>
          <p:nvPr/>
        </p:nvSpPr>
        <p:spPr>
          <a:xfrm>
            <a:off x="6187231" y="5822929"/>
            <a:ext cx="2988611" cy="26161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uLnTx/>
                <a:uFillTx/>
                <a:latin typeface="Work Sans"/>
                <a:ea typeface="+mn-ea"/>
                <a:cs typeface="+mn-cs"/>
              </a:rPr>
              <a:t>Övriga utgifter 6 %</a:t>
            </a:r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id="{770A14C6-BFBF-452E-896F-D255747C155A}"/>
              </a:ext>
            </a:extLst>
          </p:cNvPr>
          <p:cNvSpPr txBox="1"/>
          <p:nvPr/>
        </p:nvSpPr>
        <p:spPr>
          <a:xfrm>
            <a:off x="6775177" y="2196807"/>
            <a:ext cx="1689196" cy="769441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Work Sans"/>
                <a:ea typeface="+mn-ea"/>
                <a:cs typeface="+mn-cs"/>
              </a:rPr>
              <a:t>Klientavgifter och övriga inkomster 14 %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D0231D8F-0D0E-4808-9A7D-B9AA1607DE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0" y="2065632"/>
            <a:ext cx="2236803" cy="1503884"/>
          </a:xfrm>
          <a:prstGeom prst="rect">
            <a:avLst/>
          </a:prstGeom>
        </p:spPr>
      </p:pic>
      <p:pic>
        <p:nvPicPr>
          <p:cNvPr id="33" name="Picture 3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051EF00-925F-4B7F-A56B-3E59731E8B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370" y="3293875"/>
            <a:ext cx="2850757" cy="1916524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5553EC34-E534-4EEE-9099-B6DCE92542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119" y="3862190"/>
            <a:ext cx="3451052" cy="2315304"/>
          </a:xfrm>
          <a:prstGeom prst="rect">
            <a:avLst/>
          </a:prstGeom>
        </p:spPr>
      </p:pic>
      <p:cxnSp>
        <p:nvCxnSpPr>
          <p:cNvPr id="38" name="Suora yhdysviiva 21">
            <a:extLst>
              <a:ext uri="{FF2B5EF4-FFF2-40B4-BE49-F238E27FC236}">
                <a16:creationId xmlns:a16="http://schemas.microsoft.com/office/drawing/2014/main" id="{90DE275B-6514-408E-812C-49B4E4F35D7D}"/>
              </a:ext>
            </a:extLst>
          </p:cNvPr>
          <p:cNvCxnSpPr>
            <a:cxnSpLocks/>
          </p:cNvCxnSpPr>
          <p:nvPr/>
        </p:nvCxnSpPr>
        <p:spPr>
          <a:xfrm flipH="1" flipV="1">
            <a:off x="8574151" y="2569325"/>
            <a:ext cx="231755" cy="0"/>
          </a:xfrm>
          <a:prstGeom prst="line">
            <a:avLst/>
          </a:prstGeom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C0A92D-22F7-41CD-B694-41137476ADED}"/>
              </a:ext>
            </a:extLst>
          </p:cNvPr>
          <p:cNvSpPr txBox="1"/>
          <p:nvPr/>
        </p:nvSpPr>
        <p:spPr>
          <a:xfrm>
            <a:off x="3962401" y="6092093"/>
            <a:ext cx="2899507" cy="3175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Utgifter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68C236-D8A9-4EA1-A69A-2F8521EFC6B1}"/>
              </a:ext>
            </a:extLst>
          </p:cNvPr>
          <p:cNvSpPr txBox="1"/>
          <p:nvPr/>
        </p:nvSpPr>
        <p:spPr>
          <a:xfrm>
            <a:off x="6854093" y="6092093"/>
            <a:ext cx="146343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Inkomster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F7549E20-FFF8-45D1-AAC4-FF93B8AFA85C}"/>
              </a:ext>
            </a:extLst>
          </p:cNvPr>
          <p:cNvSpPr/>
          <p:nvPr/>
        </p:nvSpPr>
        <p:spPr>
          <a:xfrm>
            <a:off x="8574151" y="2708948"/>
            <a:ext cx="257539" cy="3375590"/>
          </a:xfrm>
          <a:prstGeom prst="rightBrace">
            <a:avLst/>
          </a:prstGeom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pic>
        <p:nvPicPr>
          <p:cNvPr id="34" name="Picture 36" descr="Icon&#10;&#10;Description automatically generated">
            <a:extLst>
              <a:ext uri="{FF2B5EF4-FFF2-40B4-BE49-F238E27FC236}">
                <a16:creationId xmlns:a16="http://schemas.microsoft.com/office/drawing/2014/main" id="{19C95074-B2E7-4EF9-9C56-0174C91905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2600" y="2057400"/>
            <a:ext cx="2743200" cy="2743200"/>
          </a:xfrm>
          <a:prstGeom prst="rect">
            <a:avLst/>
          </a:prstGeom>
        </p:spPr>
      </p:pic>
      <p:cxnSp>
        <p:nvCxnSpPr>
          <p:cNvPr id="30" name="Suora yhdysviiva 21">
            <a:extLst>
              <a:ext uri="{FF2B5EF4-FFF2-40B4-BE49-F238E27FC236}">
                <a16:creationId xmlns:a16="http://schemas.microsoft.com/office/drawing/2014/main" id="{30B338EF-25A8-454A-9F8A-FA9E55C237F8}"/>
              </a:ext>
            </a:extLst>
          </p:cNvPr>
          <p:cNvCxnSpPr>
            <a:cxnSpLocks/>
          </p:cNvCxnSpPr>
          <p:nvPr/>
        </p:nvCxnSpPr>
        <p:spPr>
          <a:xfrm flipH="1">
            <a:off x="3626075" y="5530160"/>
            <a:ext cx="150260" cy="98440"/>
          </a:xfrm>
          <a:prstGeom prst="line">
            <a:avLst/>
          </a:prstGeom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">
            <a:extLst>
              <a:ext uri="{FF2B5EF4-FFF2-40B4-BE49-F238E27FC236}">
                <a16:creationId xmlns:a16="http://schemas.microsoft.com/office/drawing/2014/main" id="{3A6AA5D9-63A7-4FF2-BD87-7CC25E37E608}"/>
              </a:ext>
            </a:extLst>
          </p:cNvPr>
          <p:cNvSpPr txBox="1"/>
          <p:nvPr/>
        </p:nvSpPr>
        <p:spPr>
          <a:xfrm>
            <a:off x="4690310" y="1844270"/>
            <a:ext cx="3169807" cy="707886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cap="none" normalizeH="0" baseline="0" noProof="0">
                <a:ln>
                  <a:noFill/>
                </a:ln>
                <a:uLnTx/>
                <a:uFillTx/>
                <a:latin typeface="Work Sans"/>
                <a:ea typeface="+mn-ea"/>
                <a:cs typeface="+mn-cs"/>
              </a:rPr>
              <a:t> ca 25 md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21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6FA1D6E-B827-47C3-8D9F-7913776EF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2780928"/>
            <a:ext cx="10658474" cy="1728240"/>
          </a:xfrm>
        </p:spPr>
        <p:txBody>
          <a:bodyPr/>
          <a:lstStyle/>
          <a:p>
            <a:r>
              <a:rPr lang="sv-SE"/>
              <a:t>Samarbetet mellan kommuner och välfärdsområden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57380A-E316-47BA-992D-D0C4A3303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83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F4477F-62BA-449A-A84E-E3A2387A5D6E}"/>
              </a:ext>
            </a:extLst>
          </p:cNvPr>
          <p:cNvSpPr/>
          <p:nvPr/>
        </p:nvSpPr>
        <p:spPr>
          <a:xfrm>
            <a:off x="-3716" y="0"/>
            <a:ext cx="12195716" cy="38735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D90FC6-6C7D-408A-BB16-B3D6470DF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41C02C-1D4D-4AAF-8239-1BADDD4061AB}"/>
              </a:ext>
            </a:extLst>
          </p:cNvPr>
          <p:cNvSpPr/>
          <p:nvPr/>
        </p:nvSpPr>
        <p:spPr>
          <a:xfrm>
            <a:off x="-1858" y="3868544"/>
            <a:ext cx="12195716" cy="2991315"/>
          </a:xfrm>
          <a:prstGeom prst="rect">
            <a:avLst/>
          </a:prstGeom>
          <a:solidFill>
            <a:srgbClr val="C4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pic>
        <p:nvPicPr>
          <p:cNvPr id="10" name="Picture 10" descr="Map&#10;&#10;Description automatically generated">
            <a:extLst>
              <a:ext uri="{FF2B5EF4-FFF2-40B4-BE49-F238E27FC236}">
                <a16:creationId xmlns:a16="http://schemas.microsoft.com/office/drawing/2014/main" id="{33DE5784-B68A-45F8-ABCB-DC808BD9AA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52" t="4758" r="27011" b="11485"/>
          <a:stretch/>
        </p:blipFill>
        <p:spPr>
          <a:xfrm>
            <a:off x="668143" y="1825085"/>
            <a:ext cx="2379704" cy="4741587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7F6F9F8B-3437-42E8-B4D3-2714FC9BA8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63" t="9395" r="12748" b="13152"/>
          <a:stretch/>
        </p:blipFill>
        <p:spPr>
          <a:xfrm>
            <a:off x="5185016" y="3026517"/>
            <a:ext cx="2985732" cy="3445438"/>
          </a:xfrm>
          <a:prstGeom prst="rect">
            <a:avLst/>
          </a:prstGeom>
        </p:spPr>
      </p:pic>
      <p:pic>
        <p:nvPicPr>
          <p:cNvPr id="12" name="Picture 12" descr="Icon&#10;&#10;Description automatically generated">
            <a:extLst>
              <a:ext uri="{FF2B5EF4-FFF2-40B4-BE49-F238E27FC236}">
                <a16:creationId xmlns:a16="http://schemas.microsoft.com/office/drawing/2014/main" id="{5DB8E370-97BE-4E28-ADD1-9D32DB335A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734" t="34932" r="38007" b="28659"/>
          <a:stretch/>
        </p:blipFill>
        <p:spPr>
          <a:xfrm>
            <a:off x="8442815" y="2280206"/>
            <a:ext cx="1142161" cy="1374011"/>
          </a:xfrm>
          <a:prstGeom prst="rect">
            <a:avLst/>
          </a:prstGeom>
        </p:spPr>
      </p:pic>
      <p:pic>
        <p:nvPicPr>
          <p:cNvPr id="13" name="Picture 13" descr="Logo&#10;&#10;Description automatically generated">
            <a:extLst>
              <a:ext uri="{FF2B5EF4-FFF2-40B4-BE49-F238E27FC236}">
                <a16:creationId xmlns:a16="http://schemas.microsoft.com/office/drawing/2014/main" id="{F89AC60B-3B3C-49CA-A480-6ED138B3D2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466" t="36147" r="37306" b="27943"/>
          <a:stretch/>
        </p:blipFill>
        <p:spPr>
          <a:xfrm>
            <a:off x="9621642" y="3265449"/>
            <a:ext cx="1216474" cy="140219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20E9246-1E39-424C-A368-531D8F938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9345"/>
            <a:ext cx="12192000" cy="1008113"/>
          </a:xfrm>
        </p:spPr>
        <p:txBody>
          <a:bodyPr/>
          <a:lstStyle/>
          <a:p>
            <a:pPr algn="ctr"/>
            <a:r>
              <a:rPr lang="sv-SE" sz="3600" dirty="0">
                <a:latin typeface="Work Sans ExtraBold"/>
              </a:rPr>
              <a:t>Kommunerna och välfärdsområdena har gemensamma invånare och många gemensamma mål</a:t>
            </a:r>
          </a:p>
          <a:p>
            <a:endParaRPr lang="en-US" dirty="0"/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C7DA2858-F6B8-4FDC-AD9E-7D626D3B8B2A}"/>
              </a:ext>
            </a:extLst>
          </p:cNvPr>
          <p:cNvSpPr txBox="1"/>
          <p:nvPr/>
        </p:nvSpPr>
        <p:spPr>
          <a:xfrm>
            <a:off x="2958790" y="1700808"/>
            <a:ext cx="5729498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bl.a.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Främja invånarnas välfärd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Stärka livskraften i regionerna </a:t>
            </a:r>
            <a:br>
              <a:rPr kumimoji="0" lang="sv-SE" sz="18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</a:br>
            <a:r>
              <a:rPr kumimoji="0" lang="sv-SE" sz="18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och kommunerna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Fungerande och kundorienterade </a:t>
            </a:r>
            <a:br>
              <a:rPr kumimoji="0" lang="sv-SE" sz="18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</a:br>
            <a:r>
              <a:rPr kumimoji="0" lang="sv-SE" sz="18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tjänster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28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F1D641C2-CAA6-413C-9B3E-9A8FD4C8E9E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D0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D60A87-63AD-9B4A-A5C9-60EA38A0D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40F71E-F23D-EF44-97DB-BC786FACBF58}"/>
              </a:ext>
            </a:extLst>
          </p:cNvPr>
          <p:cNvSpPr txBox="1"/>
          <p:nvPr/>
        </p:nvSpPr>
        <p:spPr>
          <a:xfrm>
            <a:off x="4364896" y="3673350"/>
            <a:ext cx="3493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Sysselsättning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EA0CA-0A3E-9546-952C-3E6E3314B489}"/>
              </a:ext>
            </a:extLst>
          </p:cNvPr>
          <p:cNvSpPr txBox="1"/>
          <p:nvPr/>
        </p:nvSpPr>
        <p:spPr>
          <a:xfrm>
            <a:off x="3661660" y="4523534"/>
            <a:ext cx="4902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Invandring och integration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F2017B-D714-504E-B61C-A0AE28A80BFA}"/>
              </a:ext>
            </a:extLst>
          </p:cNvPr>
          <p:cNvSpPr txBox="1"/>
          <p:nvPr/>
        </p:nvSpPr>
        <p:spPr>
          <a:xfrm>
            <a:off x="4510545" y="1747971"/>
            <a:ext cx="3170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Främjande av välfärd och hälsa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1641FE-6933-EA47-8E15-624D9CDC09D5}"/>
              </a:ext>
            </a:extLst>
          </p:cNvPr>
          <p:cNvSpPr txBox="1"/>
          <p:nvPr/>
        </p:nvSpPr>
        <p:spPr>
          <a:xfrm>
            <a:off x="3659748" y="5568417"/>
            <a:ext cx="4902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Säkerhet och beredskap för samhällsstörningar</a:t>
            </a:r>
          </a:p>
        </p:txBody>
      </p:sp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64C77317-3C23-9A40-945B-4B4F19AD14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11" y="5473984"/>
            <a:ext cx="1336876" cy="895893"/>
          </a:xfrm>
          <a:prstGeom prst="rect">
            <a:avLst/>
          </a:prstGeom>
        </p:spPr>
      </p:pic>
      <p:pic>
        <p:nvPicPr>
          <p:cNvPr id="31" name="Picture 30" descr="A picture containing suit&#10;&#10;Description automatically generated">
            <a:extLst>
              <a:ext uri="{FF2B5EF4-FFF2-40B4-BE49-F238E27FC236}">
                <a16:creationId xmlns:a16="http://schemas.microsoft.com/office/drawing/2014/main" id="{80FA376F-CA18-7B44-8377-AFF13206B9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655" y="4393685"/>
            <a:ext cx="1242618" cy="832727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D7C58964-7DB8-3A4A-B418-0300BBA2B6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655" y="5503531"/>
            <a:ext cx="1242618" cy="832727"/>
          </a:xfrm>
          <a:prstGeom prst="rect">
            <a:avLst/>
          </a:prstGeom>
        </p:spPr>
      </p:pic>
      <p:pic>
        <p:nvPicPr>
          <p:cNvPr id="35" name="Picture 34" descr="A person riding a bicycle&#10;&#10;Description automatically generated with medium confidence">
            <a:extLst>
              <a:ext uri="{FF2B5EF4-FFF2-40B4-BE49-F238E27FC236}">
                <a16:creationId xmlns:a16="http://schemas.microsoft.com/office/drawing/2014/main" id="{7093A6FD-78E7-A743-9F36-5EB919E4B6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593" y="1552180"/>
            <a:ext cx="1242618" cy="832727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BD9ED9A4-D3E1-6345-924F-B1005D73C5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304" y="1398512"/>
            <a:ext cx="1336876" cy="895893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7C501D5B-B2E7-6844-A72E-5BCC47F574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594" y="3458133"/>
            <a:ext cx="1242618" cy="832727"/>
          </a:xfrm>
          <a:prstGeom prst="rect">
            <a:avLst/>
          </a:prstGeom>
        </p:spPr>
      </p:pic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94825889-08D4-784D-9F1A-FB34AA237A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469" y="3341175"/>
            <a:ext cx="1336876" cy="895893"/>
          </a:xfrm>
          <a:prstGeom prst="rect">
            <a:avLst/>
          </a:prstGeom>
        </p:spPr>
      </p:pic>
      <p:pic>
        <p:nvPicPr>
          <p:cNvPr id="43" name="Picture 42" descr="A picture containing outdoor object, vector graphics&#10;&#10;Description automatically generated">
            <a:extLst>
              <a:ext uri="{FF2B5EF4-FFF2-40B4-BE49-F238E27FC236}">
                <a16:creationId xmlns:a16="http://schemas.microsoft.com/office/drawing/2014/main" id="{8BF54819-7E52-6B45-99B6-D2652AAA03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469" y="4392425"/>
            <a:ext cx="1336876" cy="895893"/>
          </a:xfrm>
          <a:prstGeom prst="rect">
            <a:avLst/>
          </a:prstGeom>
        </p:spPr>
      </p:pic>
      <p:pic>
        <p:nvPicPr>
          <p:cNvPr id="47" name="Picture 46" descr="A picture containing text&#10;&#10;Description automatically generated">
            <a:extLst>
              <a:ext uri="{FF2B5EF4-FFF2-40B4-BE49-F238E27FC236}">
                <a16:creationId xmlns:a16="http://schemas.microsoft.com/office/drawing/2014/main" id="{BA5A8DA6-BFBB-2E44-B170-784BE9F1B5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358" y="1514278"/>
            <a:ext cx="1242618" cy="832727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D232099E-3FCD-48FE-9500-B8C960E102D0}"/>
              </a:ext>
            </a:extLst>
          </p:cNvPr>
          <p:cNvSpPr txBox="1"/>
          <p:nvPr/>
        </p:nvSpPr>
        <p:spPr>
          <a:xfrm>
            <a:off x="3648970" y="2840022"/>
            <a:ext cx="504343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Stöd för barn, unga och familjer</a:t>
            </a: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4216042A-1476-4E11-AA19-833EBA8DFC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24842" y="2382502"/>
            <a:ext cx="1252818" cy="117930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87DFCA1-B5CE-43F2-83CB-4DD94F0D51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93841" y="2385509"/>
            <a:ext cx="1073525" cy="101682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03BF2792-D5B2-45B5-B6B0-B3C5F3EFD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73" y="258481"/>
            <a:ext cx="11085938" cy="1008113"/>
          </a:xfrm>
        </p:spPr>
        <p:txBody>
          <a:bodyPr/>
          <a:lstStyle/>
          <a:p>
            <a:pPr algn="ctr"/>
            <a:r>
              <a:rPr lang="sv-SE">
                <a:solidFill>
                  <a:schemeClr val="tx1"/>
                </a:solidFill>
                <a:latin typeface="Work Sans ExtraBold"/>
              </a:rPr>
              <a:t>Ett fungerande samarbete på flera delområden behövs för att nå målen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5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6FA1D6E-B827-47C3-8D9F-7913776EF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solidFill>
                  <a:schemeClr val="accent4"/>
                </a:solidFill>
              </a:rPr>
              <a:t>EXEMPEL PÅ KONTAKTYTOR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57380A-E316-47BA-992D-D0C4A3303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84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6B8E41-ED6A-48B8-AF5A-00EA3463C73A}"/>
              </a:ext>
            </a:extLst>
          </p:cNvPr>
          <p:cNvSpPr/>
          <p:nvPr/>
        </p:nvSpPr>
        <p:spPr>
          <a:xfrm>
            <a:off x="8842836" y="1515732"/>
            <a:ext cx="2808000" cy="4327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A96412-96A2-4328-B563-BA60FE19865F}"/>
              </a:ext>
            </a:extLst>
          </p:cNvPr>
          <p:cNvSpPr/>
          <p:nvPr/>
        </p:nvSpPr>
        <p:spPr>
          <a:xfrm>
            <a:off x="537886" y="1515732"/>
            <a:ext cx="2844000" cy="4327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16D4154-CC24-407D-A7D4-AFD45B3BD034}"/>
              </a:ext>
            </a:extLst>
          </p:cNvPr>
          <p:cNvGrpSpPr/>
          <p:nvPr/>
        </p:nvGrpSpPr>
        <p:grpSpPr>
          <a:xfrm>
            <a:off x="537881" y="1515732"/>
            <a:ext cx="2837735" cy="792000"/>
            <a:chOff x="537881" y="1691574"/>
            <a:chExt cx="2837735" cy="9144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CB3B1AE-562D-4C56-B130-D81D626C9207}"/>
                </a:ext>
              </a:extLst>
            </p:cNvPr>
            <p:cNvSpPr/>
            <p:nvPr/>
          </p:nvSpPr>
          <p:spPr>
            <a:xfrm>
              <a:off x="537881" y="1691574"/>
              <a:ext cx="2837735" cy="914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37D4CC4-C93D-4B87-BFB5-78F549958C9A}"/>
                </a:ext>
              </a:extLst>
            </p:cNvPr>
            <p:cNvSpPr txBox="1"/>
            <p:nvPr/>
          </p:nvSpPr>
          <p:spPr>
            <a:xfrm>
              <a:off x="597399" y="1853633"/>
              <a:ext cx="2751763" cy="4619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000" b="1" i="0" u="none" strike="noStrike" cap="none" normalizeH="0" baseline="0" noProof="0">
                  <a:ln>
                    <a:noFill/>
                  </a:ln>
                  <a:solidFill>
                    <a:prstClr val="white"/>
                  </a:solidFill>
                  <a:uLnTx/>
                  <a:uFillTx/>
                  <a:latin typeface="Work Sans"/>
                  <a:ea typeface="+mn-ea"/>
                  <a:cs typeface="+mn-cs"/>
                </a:rPr>
                <a:t>MÅL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C021C97-DC0A-4E34-B750-1263D3C547A4}"/>
              </a:ext>
            </a:extLst>
          </p:cNvPr>
          <p:cNvGrpSpPr/>
          <p:nvPr/>
        </p:nvGrpSpPr>
        <p:grpSpPr>
          <a:xfrm>
            <a:off x="8827968" y="1515731"/>
            <a:ext cx="2837735" cy="977164"/>
            <a:chOff x="537881" y="1691574"/>
            <a:chExt cx="2837735" cy="112818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B179BE9-DCCF-4862-BA70-192CCD25DE8A}"/>
                </a:ext>
              </a:extLst>
            </p:cNvPr>
            <p:cNvSpPr/>
            <p:nvPr/>
          </p:nvSpPr>
          <p:spPr>
            <a:xfrm>
              <a:off x="537881" y="1691574"/>
              <a:ext cx="2837735" cy="914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CA17CEA-727B-4E34-A339-3DB019DC2B73}"/>
                </a:ext>
              </a:extLst>
            </p:cNvPr>
            <p:cNvSpPr txBox="1"/>
            <p:nvPr/>
          </p:nvSpPr>
          <p:spPr>
            <a:xfrm>
              <a:off x="542217" y="1753728"/>
              <a:ext cx="2808000" cy="10660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sv-SE" sz="2000" b="1">
                  <a:solidFill>
                    <a:prstClr val="white"/>
                  </a:solidFill>
                  <a:latin typeface="Work Sans"/>
                </a:rPr>
                <a:t>VIKTIGA FRÅGOR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6B32212-F4CF-DB47-BBB6-CC5082808231}"/>
              </a:ext>
            </a:extLst>
          </p:cNvPr>
          <p:cNvGrpSpPr/>
          <p:nvPr/>
        </p:nvGrpSpPr>
        <p:grpSpPr>
          <a:xfrm>
            <a:off x="3774440" y="1261963"/>
            <a:ext cx="4612436" cy="4151274"/>
            <a:chOff x="3722021" y="1624858"/>
            <a:chExt cx="4687742" cy="421905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8995CEE-DF20-D747-B920-9CE9CAF36E17}"/>
                </a:ext>
              </a:extLst>
            </p:cNvPr>
            <p:cNvSpPr/>
            <p:nvPr/>
          </p:nvSpPr>
          <p:spPr>
            <a:xfrm>
              <a:off x="4984827" y="1624858"/>
              <a:ext cx="2172280" cy="21722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CB46DA0-7C97-B342-A534-C22C8F17E070}"/>
                </a:ext>
              </a:extLst>
            </p:cNvPr>
            <p:cNvSpPr/>
            <p:nvPr/>
          </p:nvSpPr>
          <p:spPr>
            <a:xfrm>
              <a:off x="3722021" y="3671629"/>
              <a:ext cx="2172280" cy="21722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D9F1112-5B6E-094C-B35C-50BA057E3414}"/>
                </a:ext>
              </a:extLst>
            </p:cNvPr>
            <p:cNvSpPr/>
            <p:nvPr/>
          </p:nvSpPr>
          <p:spPr>
            <a:xfrm>
              <a:off x="6237483" y="3671629"/>
              <a:ext cx="2172280" cy="21722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"/>
                <a:ea typeface="+mn-ea"/>
                <a:cs typeface="+mn-cs"/>
              </a:endParaRPr>
            </a:p>
          </p:txBody>
        </p:sp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457798C0-83D0-2548-9340-94B92DB5AA7F}"/>
              </a:ext>
            </a:extLst>
          </p:cNvPr>
          <p:cNvSpPr/>
          <p:nvPr/>
        </p:nvSpPr>
        <p:spPr>
          <a:xfrm>
            <a:off x="5085713" y="2540825"/>
            <a:ext cx="2013872" cy="20138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A5548-109E-4F4C-99E2-78D579408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5F36DB-0D70-954E-8C81-9611589C7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654" y="463995"/>
            <a:ext cx="10887354" cy="891576"/>
          </a:xfrm>
        </p:spPr>
        <p:txBody>
          <a:bodyPr/>
          <a:lstStyle/>
          <a:p>
            <a:r>
              <a:rPr lang="sv-SE" sz="3600"/>
              <a:t>Service för barn under skolåldern </a:t>
            </a:r>
            <a:br>
              <a:rPr lang="sv-SE" sz="3600"/>
            </a:br>
            <a:endParaRPr lang="sv-SE" sz="36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295F24-3D26-A744-B12C-B5DF8A5DF020}"/>
              </a:ext>
            </a:extLst>
          </p:cNvPr>
          <p:cNvSpPr txBox="1"/>
          <p:nvPr/>
        </p:nvSpPr>
        <p:spPr>
          <a:xfrm>
            <a:off x="5096760" y="1628800"/>
            <a:ext cx="205291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Småbarns-pedagogik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(kommunen)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82F99C-6D17-B943-8193-E075AFDAECC9}"/>
              </a:ext>
            </a:extLst>
          </p:cNvPr>
          <p:cNvSpPr txBox="1"/>
          <p:nvPr/>
        </p:nvSpPr>
        <p:spPr>
          <a:xfrm>
            <a:off x="6384032" y="4068941"/>
            <a:ext cx="209961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Familjearbete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och barnskydd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(välfärdsområdet)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C2419C-40FE-9C4A-9521-7D307DC15115}"/>
              </a:ext>
            </a:extLst>
          </p:cNvPr>
          <p:cNvSpPr txBox="1"/>
          <p:nvPr/>
        </p:nvSpPr>
        <p:spPr>
          <a:xfrm>
            <a:off x="3719736" y="4171146"/>
            <a:ext cx="201893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Rådgivning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(välfärdsområdet)</a:t>
            </a:r>
          </a:p>
        </p:txBody>
      </p:sp>
      <p:sp>
        <p:nvSpPr>
          <p:cNvPr id="29" name="Suorakulmio 7">
            <a:extLst>
              <a:ext uri="{FF2B5EF4-FFF2-40B4-BE49-F238E27FC236}">
                <a16:creationId xmlns:a16="http://schemas.microsoft.com/office/drawing/2014/main" id="{35192652-CBA9-7D49-8145-1FC39DCA9462}"/>
              </a:ext>
            </a:extLst>
          </p:cNvPr>
          <p:cNvSpPr/>
          <p:nvPr/>
        </p:nvSpPr>
        <p:spPr>
          <a:xfrm>
            <a:off x="479376" y="2592000"/>
            <a:ext cx="2987876" cy="3072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Enkel tillgång till servicen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Sektorsövergripande, smidigt samarbete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Informationsgången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32" name="Suorakulmio 7">
            <a:extLst>
              <a:ext uri="{FF2B5EF4-FFF2-40B4-BE49-F238E27FC236}">
                <a16:creationId xmlns:a16="http://schemas.microsoft.com/office/drawing/2014/main" id="{3F1A17E3-8AC1-324B-837C-C42F0F31DF50}"/>
              </a:ext>
            </a:extLst>
          </p:cNvPr>
          <p:cNvSpPr/>
          <p:nvPr/>
        </p:nvSpPr>
        <p:spPr>
          <a:xfrm>
            <a:off x="8882968" y="2592000"/>
            <a:ext cx="2722538" cy="3072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Hur blir det med ledarskapet?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Och utvecklingen av samarbets-processerna?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Arbetsfördelningen på kontaktytan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841339BC-FC19-C94E-812A-D65F054F8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904" y="3065787"/>
            <a:ext cx="1415798" cy="96394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061C955-6790-404F-8BF1-4F48AA075195}"/>
              </a:ext>
            </a:extLst>
          </p:cNvPr>
          <p:cNvSpPr txBox="1"/>
          <p:nvPr/>
        </p:nvSpPr>
        <p:spPr>
          <a:xfrm>
            <a:off x="4055166" y="5767467"/>
            <a:ext cx="41555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Work Sans"/>
                <a:ea typeface="+mn-ea"/>
                <a:cs typeface="+mn-cs"/>
              </a:rPr>
              <a:t>(uppgifter och tjänster)</a:t>
            </a:r>
            <a:r>
              <a:rPr kumimoji="0" lang="sv-SE" sz="14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Work Sans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Work Sans"/>
                <a:ea typeface="+mn-ea"/>
                <a:cs typeface="+mn-cs"/>
              </a:rPr>
              <a:t>(vems ansvar)</a:t>
            </a:r>
          </a:p>
        </p:txBody>
      </p:sp>
    </p:spTree>
    <p:extLst>
      <p:ext uri="{BB962C8B-B14F-4D97-AF65-F5344CB8AC3E}">
        <p14:creationId xmlns:p14="http://schemas.microsoft.com/office/powerpoint/2010/main" val="259561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48995CEE-DF20-D747-B920-9CE9CAF36E17}"/>
              </a:ext>
            </a:extLst>
          </p:cNvPr>
          <p:cNvSpPr/>
          <p:nvPr/>
        </p:nvSpPr>
        <p:spPr>
          <a:xfrm>
            <a:off x="5054673" y="1656098"/>
            <a:ext cx="2126898" cy="199435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CB46DA0-7C97-B342-A534-C22C8F17E070}"/>
              </a:ext>
            </a:extLst>
          </p:cNvPr>
          <p:cNvSpPr/>
          <p:nvPr/>
        </p:nvSpPr>
        <p:spPr>
          <a:xfrm>
            <a:off x="3686555" y="2720786"/>
            <a:ext cx="2126898" cy="199435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D9F1112-5B6E-094C-B35C-50BA057E3414}"/>
              </a:ext>
            </a:extLst>
          </p:cNvPr>
          <p:cNvSpPr/>
          <p:nvPr/>
        </p:nvSpPr>
        <p:spPr>
          <a:xfrm>
            <a:off x="6289972" y="2844378"/>
            <a:ext cx="2126898" cy="199435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CE112BA-1246-6342-B386-CAB4A10AC3C1}"/>
              </a:ext>
            </a:extLst>
          </p:cNvPr>
          <p:cNvSpPr/>
          <p:nvPr/>
        </p:nvSpPr>
        <p:spPr>
          <a:xfrm>
            <a:off x="8842836" y="1515732"/>
            <a:ext cx="2808000" cy="4327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4E4B41-7A63-2D4E-9226-1DAA1371DE31}"/>
              </a:ext>
            </a:extLst>
          </p:cNvPr>
          <p:cNvSpPr/>
          <p:nvPr/>
        </p:nvSpPr>
        <p:spPr>
          <a:xfrm>
            <a:off x="537886" y="1515732"/>
            <a:ext cx="2844000" cy="4327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A5548-109E-4F4C-99E2-78D579408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295F24-3D26-A744-B12C-B5DF8A5DF020}"/>
              </a:ext>
            </a:extLst>
          </p:cNvPr>
          <p:cNvSpPr txBox="1"/>
          <p:nvPr/>
        </p:nvSpPr>
        <p:spPr>
          <a:xfrm>
            <a:off x="4686428" y="2077029"/>
            <a:ext cx="28377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Arial" panose="020B0604020202020204" pitchFamily="34" charset="0"/>
              </a:rPr>
              <a:t>Förskoleundervisning och grundläggande utbildning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Arial" panose="020B0604020202020204" pitchFamily="34" charset="0"/>
              </a:rPr>
              <a:t>Gymnasieutbildning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Arial" panose="020B0604020202020204" pitchFamily="34" charset="0"/>
              </a:rPr>
              <a:t>Yrkesutbildning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Arial" panose="020B0604020202020204" pitchFamily="34" charset="0"/>
              </a:rPr>
              <a:t>(kommunerna, samkommunerna och övriga utbildningsanordnare)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82F99C-6D17-B943-8193-E075AFDAECC9}"/>
              </a:ext>
            </a:extLst>
          </p:cNvPr>
          <p:cNvSpPr txBox="1"/>
          <p:nvPr/>
        </p:nvSpPr>
        <p:spPr>
          <a:xfrm>
            <a:off x="6173445" y="3586167"/>
            <a:ext cx="23431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Mentalvårdstjänster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Barnskydd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Funktionshinderservice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(välfärdsområdet)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C2419C-40FE-9C4A-9521-7D307DC15115}"/>
              </a:ext>
            </a:extLst>
          </p:cNvPr>
          <p:cNvSpPr txBox="1"/>
          <p:nvPr/>
        </p:nvSpPr>
        <p:spPr>
          <a:xfrm>
            <a:off x="3677004" y="3088226"/>
            <a:ext cx="213738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100" b="1" dirty="0">
              <a:solidFill>
                <a:srgbClr val="000000"/>
              </a:solidFill>
              <a:latin typeface="Work Sans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Arial" panose="020B0604020202020204" pitchFamily="34" charset="0"/>
              </a:rPr>
              <a:t>generellt inriktad elevhälsa </a:t>
            </a:r>
            <a:r>
              <a:rPr lang="sv-SE" sz="1100" dirty="0">
                <a:solidFill>
                  <a:srgbClr val="000000"/>
                </a:solidFill>
                <a:latin typeface="Work Sans"/>
                <a:ea typeface="+mn-ea"/>
                <a:cs typeface="Arial" panose="020B0604020202020204" pitchFamily="34" charset="0"/>
              </a:rPr>
              <a:t>(kommuner och andra utbildningsanordnare)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9" name="Suorakulmio 7">
            <a:extLst>
              <a:ext uri="{FF2B5EF4-FFF2-40B4-BE49-F238E27FC236}">
                <a16:creationId xmlns:a16="http://schemas.microsoft.com/office/drawing/2014/main" id="{35192652-CBA9-7D49-8145-1FC39DCA9462}"/>
              </a:ext>
            </a:extLst>
          </p:cNvPr>
          <p:cNvSpPr/>
          <p:nvPr/>
        </p:nvSpPr>
        <p:spPr>
          <a:xfrm>
            <a:off x="567681" y="2592000"/>
            <a:ext cx="2757577" cy="3072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sv-SE" sz="18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Enkel tillgång till servicen</a:t>
            </a:r>
            <a:r>
              <a:rPr lang="sv-SE">
                <a:solidFill>
                  <a:srgbClr val="000000"/>
                </a:solidFill>
                <a:latin typeface="Work Sans"/>
                <a:ea typeface="+mn-ea"/>
                <a:cs typeface="+mn-cs"/>
              </a:rPr>
              <a:t>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32" name="Suorakulmio 7">
            <a:extLst>
              <a:ext uri="{FF2B5EF4-FFF2-40B4-BE49-F238E27FC236}">
                <a16:creationId xmlns:a16="http://schemas.microsoft.com/office/drawing/2014/main" id="{3F1A17E3-8AC1-324B-837C-C42F0F31DF50}"/>
              </a:ext>
            </a:extLst>
          </p:cNvPr>
          <p:cNvSpPr/>
          <p:nvPr/>
        </p:nvSpPr>
        <p:spPr>
          <a:xfrm>
            <a:off x="8893196" y="2592000"/>
            <a:ext cx="2722538" cy="3072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Hur ska de gemensamma processerna ledas och utvecklas?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Arbetsfördelningen på kontaktytan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>
                <a:solidFill>
                  <a:srgbClr val="000000"/>
                </a:solidFill>
                <a:latin typeface="Work Sans"/>
              </a:rPr>
              <a:t>Var, hur och när får man service och hur hänvisas man dit?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</a:endParaRPr>
          </a:p>
          <a:p>
            <a:pPr algn="ctr">
              <a:defRPr/>
            </a:pPr>
            <a:endParaRPr lang="fi-FI" dirty="0">
              <a:solidFill>
                <a:srgbClr val="000000"/>
              </a:solidFill>
              <a:latin typeface="Work San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AC8DEA7-C0C2-4A4D-9D64-B75E7B3D4CD6}"/>
              </a:ext>
            </a:extLst>
          </p:cNvPr>
          <p:cNvSpPr/>
          <p:nvPr/>
        </p:nvSpPr>
        <p:spPr>
          <a:xfrm>
            <a:off x="537881" y="1515732"/>
            <a:ext cx="2837735" cy="79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25C5707-7C5B-8B4A-A97C-5BA887C7F23B}"/>
              </a:ext>
            </a:extLst>
          </p:cNvPr>
          <p:cNvSpPr/>
          <p:nvPr/>
        </p:nvSpPr>
        <p:spPr>
          <a:xfrm>
            <a:off x="8827968" y="1515732"/>
            <a:ext cx="2837735" cy="79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8" name="Otsikko 1">
            <a:extLst>
              <a:ext uri="{FF2B5EF4-FFF2-40B4-BE49-F238E27FC236}">
                <a16:creationId xmlns:a16="http://schemas.microsoft.com/office/drawing/2014/main" id="{CAC4A588-A375-4E4E-8406-F0D59A901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3" y="463550"/>
            <a:ext cx="11101086" cy="892175"/>
          </a:xfrm>
        </p:spPr>
        <p:txBody>
          <a:bodyPr>
            <a:noAutofit/>
          </a:bodyPr>
          <a:lstStyle/>
          <a:p>
            <a:r>
              <a:rPr lang="sv-SE" sz="3600"/>
              <a:t>Service för barn och unga i skolåldern </a:t>
            </a:r>
            <a:br>
              <a:rPr lang="sv-SE" sz="3600"/>
            </a:br>
            <a:endParaRPr lang="sv-SE" sz="36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2EA94F-5469-4C49-9742-AABD9CE69B2F}"/>
              </a:ext>
            </a:extLst>
          </p:cNvPr>
          <p:cNvSpPr txBox="1"/>
          <p:nvPr/>
        </p:nvSpPr>
        <p:spPr>
          <a:xfrm>
            <a:off x="7148831" y="282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CA45364-1DFD-46F7-8D27-FDD69D399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573" y="930528"/>
            <a:ext cx="2176347" cy="2172517"/>
          </a:xfrm>
          <a:prstGeom prst="rect">
            <a:avLst/>
          </a:prstGeom>
        </p:spPr>
      </p:pic>
      <p:sp>
        <p:nvSpPr>
          <p:cNvPr id="30" name="TextBox 32">
            <a:extLst>
              <a:ext uri="{FF2B5EF4-FFF2-40B4-BE49-F238E27FC236}">
                <a16:creationId xmlns:a16="http://schemas.microsoft.com/office/drawing/2014/main" id="{DE64E254-2B62-4087-94F9-FC6D1F82E822}"/>
              </a:ext>
            </a:extLst>
          </p:cNvPr>
          <p:cNvSpPr txBox="1"/>
          <p:nvPr/>
        </p:nvSpPr>
        <p:spPr>
          <a:xfrm>
            <a:off x="597399" y="1656098"/>
            <a:ext cx="27517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Work Sans"/>
                <a:ea typeface="+mn-ea"/>
                <a:cs typeface="+mn-cs"/>
              </a:rPr>
              <a:t>MÅL</a:t>
            </a:r>
          </a:p>
        </p:txBody>
      </p:sp>
      <p:sp>
        <p:nvSpPr>
          <p:cNvPr id="31" name="TextBox 35">
            <a:extLst>
              <a:ext uri="{FF2B5EF4-FFF2-40B4-BE49-F238E27FC236}">
                <a16:creationId xmlns:a16="http://schemas.microsoft.com/office/drawing/2014/main" id="{58F96EB8-1BAF-4CE6-A9A5-A65EE106F4A1}"/>
              </a:ext>
            </a:extLst>
          </p:cNvPr>
          <p:cNvSpPr txBox="1"/>
          <p:nvPr/>
        </p:nvSpPr>
        <p:spPr>
          <a:xfrm>
            <a:off x="8832304" y="1569565"/>
            <a:ext cx="2808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2000" b="1">
                <a:solidFill>
                  <a:prstClr val="white"/>
                </a:solidFill>
                <a:latin typeface="Work Sans"/>
              </a:rPr>
              <a:t>VIKTIGA FRÅGOR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39" name="Oval 9">
            <a:extLst>
              <a:ext uri="{FF2B5EF4-FFF2-40B4-BE49-F238E27FC236}">
                <a16:creationId xmlns:a16="http://schemas.microsoft.com/office/drawing/2014/main" id="{1672F660-5F3B-4AFC-8FE6-63B1C7AD81D3}"/>
              </a:ext>
            </a:extLst>
          </p:cNvPr>
          <p:cNvSpPr/>
          <p:nvPr/>
        </p:nvSpPr>
        <p:spPr>
          <a:xfrm>
            <a:off x="4954534" y="4071381"/>
            <a:ext cx="2126898" cy="199435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100" b="1">
                <a:solidFill>
                  <a:srgbClr val="000000"/>
                </a:solidFill>
                <a:latin typeface="Work Sans"/>
              </a:rPr>
              <a:t>Kuratorer, psykologer och skolhälsovård</a:t>
            </a:r>
            <a:br>
              <a:rPr lang="sv-SE" sz="1100">
                <a:solidFill>
                  <a:srgbClr val="000000"/>
                </a:solidFill>
                <a:latin typeface="Work Sans"/>
              </a:rPr>
            </a:br>
            <a:r>
              <a:rPr lang="sv-SE" sz="1100">
                <a:solidFill>
                  <a:srgbClr val="000000"/>
                </a:solidFill>
                <a:latin typeface="Work Sans"/>
              </a:rPr>
              <a:t>(välfärdsområdet)</a:t>
            </a:r>
          </a:p>
        </p:txBody>
      </p:sp>
      <p:pic>
        <p:nvPicPr>
          <p:cNvPr id="3" name="Picture 4" descr="A picture containing silhouette, vector graphics&#10;&#10;Description automatically generated">
            <a:extLst>
              <a:ext uri="{FF2B5EF4-FFF2-40B4-BE49-F238E27FC236}">
                <a16:creationId xmlns:a16="http://schemas.microsoft.com/office/drawing/2014/main" id="{83CE0714-2A92-4AB9-A58D-98B7ECFE7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6929" y="968668"/>
            <a:ext cx="2139176" cy="213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4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48995CEE-DF20-D747-B920-9CE9CAF36E17}"/>
              </a:ext>
            </a:extLst>
          </p:cNvPr>
          <p:cNvSpPr/>
          <p:nvPr/>
        </p:nvSpPr>
        <p:spPr>
          <a:xfrm>
            <a:off x="5027188" y="1261963"/>
            <a:ext cx="2137384" cy="213738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CB46DA0-7C97-B342-A534-C22C8F17E070}"/>
              </a:ext>
            </a:extLst>
          </p:cNvPr>
          <p:cNvSpPr/>
          <p:nvPr/>
        </p:nvSpPr>
        <p:spPr>
          <a:xfrm>
            <a:off x="3794896" y="3275854"/>
            <a:ext cx="2137384" cy="213738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CE112BA-1246-6342-B386-CAB4A10AC3C1}"/>
              </a:ext>
            </a:extLst>
          </p:cNvPr>
          <p:cNvSpPr/>
          <p:nvPr/>
        </p:nvSpPr>
        <p:spPr>
          <a:xfrm>
            <a:off x="8842836" y="1515732"/>
            <a:ext cx="2808000" cy="4327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4E4B41-7A63-2D4E-9226-1DAA1371DE31}"/>
              </a:ext>
            </a:extLst>
          </p:cNvPr>
          <p:cNvSpPr/>
          <p:nvPr/>
        </p:nvSpPr>
        <p:spPr>
          <a:xfrm>
            <a:off x="537886" y="1515732"/>
            <a:ext cx="2844000" cy="4327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B675AC4-A69A-7E48-8EAC-C18D385A5E07}"/>
              </a:ext>
            </a:extLst>
          </p:cNvPr>
          <p:cNvSpPr/>
          <p:nvPr/>
        </p:nvSpPr>
        <p:spPr>
          <a:xfrm>
            <a:off x="9288203" y="7696689"/>
            <a:ext cx="4045465" cy="404546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A5548-109E-4F4C-99E2-78D579408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5F36DB-0D70-954E-8C81-9611589C7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81" y="463995"/>
            <a:ext cx="11313223" cy="891576"/>
          </a:xfrm>
        </p:spPr>
        <p:txBody>
          <a:bodyPr/>
          <a:lstStyle/>
          <a:p>
            <a:r>
              <a:rPr lang="sv-SE" sz="3200"/>
              <a:t>Främjande av hälsa, välfärd och säkerhet </a:t>
            </a:r>
            <a:br>
              <a:rPr lang="sv-SE" sz="3200"/>
            </a:br>
            <a:endParaRPr lang="sv-SE" sz="32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295F24-3D26-A744-B12C-B5DF8A5DF020}"/>
              </a:ext>
            </a:extLst>
          </p:cNvPr>
          <p:cNvSpPr txBox="1"/>
          <p:nvPr/>
        </p:nvSpPr>
        <p:spPr>
          <a:xfrm>
            <a:off x="5079631" y="1799900"/>
            <a:ext cx="2052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>
                <a:solidFill>
                  <a:srgbClr val="000000"/>
                </a:solidFill>
                <a:latin typeface="Work Sans"/>
                <a:ea typeface="+mn-ea"/>
                <a:cs typeface="+mn-cs"/>
              </a:rPr>
              <a:t>Undervisning, kultur, idrott och</a:t>
            </a:r>
            <a:r>
              <a:rPr kumimoji="0" lang="sv-SE" sz="120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ungdomstjänster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>
                <a:solidFill>
                  <a:srgbClr val="000000"/>
                </a:solidFill>
                <a:latin typeface="Work Sans"/>
              </a:rPr>
              <a:t>(kommunen)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82F99C-6D17-B943-8193-E075AFDAECC9}"/>
              </a:ext>
            </a:extLst>
          </p:cNvPr>
          <p:cNvSpPr txBox="1"/>
          <p:nvPr/>
        </p:nvSpPr>
        <p:spPr>
          <a:xfrm>
            <a:off x="5304114" y="3494741"/>
            <a:ext cx="31608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Elevhälsa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Byggnadstillsyn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Verksamhetslokaler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Sysselsättning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Trygghet och säkerhet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 i vardagen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Integration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solidFill>
                  <a:srgbClr val="000000"/>
                </a:solidFill>
                <a:latin typeface="Work Sans"/>
              </a:rPr>
              <a:t>osv.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C2419C-40FE-9C4A-9521-7D307DC15115}"/>
              </a:ext>
            </a:extLst>
          </p:cNvPr>
          <p:cNvSpPr txBox="1"/>
          <p:nvPr/>
        </p:nvSpPr>
        <p:spPr>
          <a:xfrm>
            <a:off x="3832818" y="3963991"/>
            <a:ext cx="20189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Hälso- och sjukvård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Socialservice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Räddningsväsendet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>
                <a:solidFill>
                  <a:srgbClr val="000000"/>
                </a:solidFill>
                <a:latin typeface="Work Sans"/>
              </a:rPr>
              <a:t>(välfärdsområdet)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9" name="Suorakulmio 7">
            <a:extLst>
              <a:ext uri="{FF2B5EF4-FFF2-40B4-BE49-F238E27FC236}">
                <a16:creationId xmlns:a16="http://schemas.microsoft.com/office/drawing/2014/main" id="{35192652-CBA9-7D49-8145-1FC39DCA9462}"/>
              </a:ext>
            </a:extLst>
          </p:cNvPr>
          <p:cNvSpPr/>
          <p:nvPr/>
        </p:nvSpPr>
        <p:spPr>
          <a:xfrm>
            <a:off x="567681" y="2592000"/>
            <a:ext cx="2757577" cy="3072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Obrutna servicekedjor och fungerande servicehandledning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Gemensamt och realistiskt kunskapsunderlag för beslutsfattandet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32" name="Suorakulmio 7">
            <a:extLst>
              <a:ext uri="{FF2B5EF4-FFF2-40B4-BE49-F238E27FC236}">
                <a16:creationId xmlns:a16="http://schemas.microsoft.com/office/drawing/2014/main" id="{3F1A17E3-8AC1-324B-837C-C42F0F31DF50}"/>
              </a:ext>
            </a:extLst>
          </p:cNvPr>
          <p:cNvSpPr/>
          <p:nvPr/>
        </p:nvSpPr>
        <p:spPr>
          <a:xfrm>
            <a:off x="8893196" y="2592000"/>
            <a:ext cx="2722538" cy="3072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Fungerande samarbetsformer och gemensamt kunskapsunderlag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Identifiering av kontaktytor och ansvarsfördelning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Ställa och följa upp gemensamma mål och reagera på förändringar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AC8DEA7-C0C2-4A4D-9D64-B75E7B3D4CD6}"/>
              </a:ext>
            </a:extLst>
          </p:cNvPr>
          <p:cNvSpPr/>
          <p:nvPr/>
        </p:nvSpPr>
        <p:spPr>
          <a:xfrm>
            <a:off x="537881" y="1515732"/>
            <a:ext cx="2837735" cy="79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pic>
        <p:nvPicPr>
          <p:cNvPr id="65" name="Kuva 11">
            <a:extLst>
              <a:ext uri="{FF2B5EF4-FFF2-40B4-BE49-F238E27FC236}">
                <a16:creationId xmlns:a16="http://schemas.microsoft.com/office/drawing/2014/main" id="{925B6327-73DC-964C-A497-7FCC9E0C74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32" y="8976581"/>
            <a:ext cx="1294848" cy="992247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220E9E1-6A0C-C145-B561-858D7A01C1F3}"/>
              </a:ext>
            </a:extLst>
          </p:cNvPr>
          <p:cNvSpPr/>
          <p:nvPr/>
        </p:nvSpPr>
        <p:spPr>
          <a:xfrm>
            <a:off x="8827968" y="1515732"/>
            <a:ext cx="2837735" cy="79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A919EB8-036A-41F9-A701-7C4787398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321" y="1585177"/>
            <a:ext cx="2018371" cy="2019188"/>
          </a:xfrm>
          <a:prstGeom prst="rect">
            <a:avLst/>
          </a:prstGeom>
        </p:spPr>
      </p:pic>
      <p:sp>
        <p:nvSpPr>
          <p:cNvPr id="28" name="TextBox 32">
            <a:extLst>
              <a:ext uri="{FF2B5EF4-FFF2-40B4-BE49-F238E27FC236}">
                <a16:creationId xmlns:a16="http://schemas.microsoft.com/office/drawing/2014/main" id="{9EBDBAE0-DA76-4EA3-8C2B-789F1F6671F1}"/>
              </a:ext>
            </a:extLst>
          </p:cNvPr>
          <p:cNvSpPr txBox="1"/>
          <p:nvPr/>
        </p:nvSpPr>
        <p:spPr>
          <a:xfrm>
            <a:off x="597399" y="1656098"/>
            <a:ext cx="27517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Work Sans"/>
                <a:ea typeface="+mn-ea"/>
                <a:cs typeface="+mn-cs"/>
              </a:rPr>
              <a:t>MÅL</a:t>
            </a:r>
          </a:p>
        </p:txBody>
      </p:sp>
      <p:sp>
        <p:nvSpPr>
          <p:cNvPr id="30" name="TextBox 35">
            <a:extLst>
              <a:ext uri="{FF2B5EF4-FFF2-40B4-BE49-F238E27FC236}">
                <a16:creationId xmlns:a16="http://schemas.microsoft.com/office/drawing/2014/main" id="{0D494089-EBA9-4AD2-9764-1AB6A0FCBB29}"/>
              </a:ext>
            </a:extLst>
          </p:cNvPr>
          <p:cNvSpPr txBox="1"/>
          <p:nvPr/>
        </p:nvSpPr>
        <p:spPr>
          <a:xfrm>
            <a:off x="8832304" y="1569565"/>
            <a:ext cx="2808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2000" b="1">
                <a:solidFill>
                  <a:prstClr val="white"/>
                </a:solidFill>
                <a:latin typeface="Work Sans"/>
              </a:rPr>
              <a:t>VIKTIGA FRÅGOR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cxnSp>
        <p:nvCxnSpPr>
          <p:cNvPr id="13" name="Yhdistin: Kaareva 12">
            <a:extLst>
              <a:ext uri="{FF2B5EF4-FFF2-40B4-BE49-F238E27FC236}">
                <a16:creationId xmlns:a16="http://schemas.microsoft.com/office/drawing/2014/main" id="{2C7A173B-BAE8-4E92-B300-ADBED1AE2B63}"/>
              </a:ext>
            </a:extLst>
          </p:cNvPr>
          <p:cNvCxnSpPr>
            <a:cxnSpLocks/>
          </p:cNvCxnSpPr>
          <p:nvPr/>
        </p:nvCxnSpPr>
        <p:spPr>
          <a:xfrm rot="10800000" flipV="1">
            <a:off x="5851754" y="3442590"/>
            <a:ext cx="440688" cy="435570"/>
          </a:xfrm>
          <a:prstGeom prst="curvedConnector3">
            <a:avLst>
              <a:gd name="adj1" fmla="val -6788"/>
            </a:avLst>
          </a:prstGeom>
          <a:ln w="190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74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CB8BDBAA-8D40-4109-8685-9F1BF799D4D5}"/>
              </a:ext>
            </a:extLst>
          </p:cNvPr>
          <p:cNvSpPr/>
          <p:nvPr/>
        </p:nvSpPr>
        <p:spPr>
          <a:xfrm>
            <a:off x="4811863" y="1259146"/>
            <a:ext cx="2707916" cy="23269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E9C7AD0-388A-4B95-A1F8-189919F00338}"/>
              </a:ext>
            </a:extLst>
          </p:cNvPr>
          <p:cNvSpPr/>
          <p:nvPr/>
        </p:nvSpPr>
        <p:spPr>
          <a:xfrm>
            <a:off x="3589761" y="3424660"/>
            <a:ext cx="2452339" cy="24181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EE75F9-DF79-45D8-8CB1-7CA597D380C6}"/>
              </a:ext>
            </a:extLst>
          </p:cNvPr>
          <p:cNvSpPr/>
          <p:nvPr/>
        </p:nvSpPr>
        <p:spPr>
          <a:xfrm>
            <a:off x="6247468" y="3385327"/>
            <a:ext cx="2373351" cy="31307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CE112BA-1246-6342-B386-CAB4A10AC3C1}"/>
              </a:ext>
            </a:extLst>
          </p:cNvPr>
          <p:cNvSpPr/>
          <p:nvPr/>
        </p:nvSpPr>
        <p:spPr>
          <a:xfrm>
            <a:off x="8833543" y="1754007"/>
            <a:ext cx="3077487" cy="48782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4E4B41-7A63-2D4E-9226-1DAA1371DE31}"/>
              </a:ext>
            </a:extLst>
          </p:cNvPr>
          <p:cNvSpPr/>
          <p:nvPr/>
        </p:nvSpPr>
        <p:spPr>
          <a:xfrm>
            <a:off x="537886" y="1515732"/>
            <a:ext cx="2844000" cy="46495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B675AC4-A69A-7E48-8EAC-C18D385A5E07}"/>
              </a:ext>
            </a:extLst>
          </p:cNvPr>
          <p:cNvSpPr/>
          <p:nvPr/>
        </p:nvSpPr>
        <p:spPr>
          <a:xfrm>
            <a:off x="9288203" y="7696689"/>
            <a:ext cx="4045465" cy="404546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A5548-109E-4F4C-99E2-78D579408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5F36DB-0D70-954E-8C81-9611589C7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065" y="419488"/>
            <a:ext cx="11337286" cy="891576"/>
          </a:xfrm>
        </p:spPr>
        <p:txBody>
          <a:bodyPr/>
          <a:lstStyle/>
          <a:p>
            <a:r>
              <a:rPr lang="sv-SE" sz="3600"/>
              <a:t>Säkerhet och beredskap för samhällsstörningar</a:t>
            </a:r>
            <a:br>
              <a:rPr lang="sv-SE"/>
            </a:br>
            <a:endParaRPr lang="sv-SE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295F24-3D26-A744-B12C-B5DF8A5DF020}"/>
              </a:ext>
            </a:extLst>
          </p:cNvPr>
          <p:cNvSpPr txBox="1"/>
          <p:nvPr/>
        </p:nvSpPr>
        <p:spPr>
          <a:xfrm>
            <a:off x="5177334" y="1339397"/>
            <a:ext cx="205291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 ExtraBold"/>
                <a:ea typeface="+mn-ea"/>
                <a:cs typeface="+mn-cs"/>
              </a:rPr>
              <a:t>Kommunernas uppgifter/service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(kommunen)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82F99C-6D17-B943-8193-E075AFDAECC9}"/>
              </a:ext>
            </a:extLst>
          </p:cNvPr>
          <p:cNvSpPr txBox="1"/>
          <p:nvPr/>
        </p:nvSpPr>
        <p:spPr>
          <a:xfrm>
            <a:off x="3768019" y="3621515"/>
            <a:ext cx="2099618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 ExtraBold"/>
                <a:ea typeface="+mn-ea"/>
                <a:cs typeface="+mn-cs"/>
              </a:rPr>
              <a:t>Social- och hälsovård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(välfärdsområdet)</a:t>
            </a:r>
            <a:endParaRPr kumimoji="0" lang="fi-FI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C2419C-40FE-9C4A-9521-7D307DC15115}"/>
              </a:ext>
            </a:extLst>
          </p:cNvPr>
          <p:cNvSpPr txBox="1"/>
          <p:nvPr/>
        </p:nvSpPr>
        <p:spPr>
          <a:xfrm>
            <a:off x="6348651" y="3621515"/>
            <a:ext cx="20189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 ExtraBold"/>
                <a:ea typeface="+mn-ea"/>
                <a:cs typeface="+mn-cs"/>
              </a:rPr>
              <a:t>Räddningsväsendets uppgifter/service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(välfärdsområdet)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9" name="Suorakulmio 7">
            <a:extLst>
              <a:ext uri="{FF2B5EF4-FFF2-40B4-BE49-F238E27FC236}">
                <a16:creationId xmlns:a16="http://schemas.microsoft.com/office/drawing/2014/main" id="{35192652-CBA9-7D49-8145-1FC39DCA9462}"/>
              </a:ext>
            </a:extLst>
          </p:cNvPr>
          <p:cNvSpPr/>
          <p:nvPr/>
        </p:nvSpPr>
        <p:spPr>
          <a:xfrm>
            <a:off x="567681" y="2448000"/>
            <a:ext cx="2757577" cy="3072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Kommuninvånarna känner sig trygga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Kommuninvånarna ser det som betydelsefullt att främja sin säkerhet i vardagen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Smidig service och lätt att få information i alla situationer</a:t>
            </a:r>
          </a:p>
        </p:txBody>
      </p:sp>
      <p:sp>
        <p:nvSpPr>
          <p:cNvPr id="32" name="Suorakulmio 7">
            <a:extLst>
              <a:ext uri="{FF2B5EF4-FFF2-40B4-BE49-F238E27FC236}">
                <a16:creationId xmlns:a16="http://schemas.microsoft.com/office/drawing/2014/main" id="{3F1A17E3-8AC1-324B-837C-C42F0F31DF50}"/>
              </a:ext>
            </a:extLst>
          </p:cNvPr>
          <p:cNvSpPr/>
          <p:nvPr/>
        </p:nvSpPr>
        <p:spPr>
          <a:xfrm>
            <a:off x="8893196" y="2596288"/>
            <a:ext cx="2722538" cy="3072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AC8DEA7-C0C2-4A4D-9D64-B75E7B3D4CD6}"/>
              </a:ext>
            </a:extLst>
          </p:cNvPr>
          <p:cNvSpPr/>
          <p:nvPr/>
        </p:nvSpPr>
        <p:spPr>
          <a:xfrm>
            <a:off x="537881" y="1515732"/>
            <a:ext cx="2837735" cy="79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pic>
        <p:nvPicPr>
          <p:cNvPr id="65" name="Kuva 11">
            <a:extLst>
              <a:ext uri="{FF2B5EF4-FFF2-40B4-BE49-F238E27FC236}">
                <a16:creationId xmlns:a16="http://schemas.microsoft.com/office/drawing/2014/main" id="{925B6327-73DC-964C-A497-7FCC9E0C74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32" y="8976581"/>
            <a:ext cx="1294848" cy="992247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220E9E1-6A0C-C145-B561-858D7A01C1F3}"/>
              </a:ext>
            </a:extLst>
          </p:cNvPr>
          <p:cNvSpPr/>
          <p:nvPr/>
        </p:nvSpPr>
        <p:spPr>
          <a:xfrm>
            <a:off x="8832614" y="1515732"/>
            <a:ext cx="3099825" cy="7836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8FB24A-A27E-6349-8EB1-DE436308FBC4}"/>
              </a:ext>
            </a:extLst>
          </p:cNvPr>
          <p:cNvSpPr txBox="1"/>
          <p:nvPr/>
        </p:nvSpPr>
        <p:spPr>
          <a:xfrm>
            <a:off x="8887486" y="2448000"/>
            <a:ext cx="296554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3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</a:rPr>
              <a:t>Förfaranden för samarbete och informationsutbyte på olika nivåer i samverkan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planering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genomförande 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utveckling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övning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3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Samordnad lägesinformation: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Samarbete mellan lägescentraler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System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Larmförfaranden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3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Jämlik tillgång till information och stöd vid samhällsstörningar</a:t>
            </a:r>
            <a:r>
              <a:rPr kumimoji="0" lang="sv-SE" sz="130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 </a:t>
            </a:r>
            <a:br>
              <a:rPr kumimoji="0" lang="sv-SE" sz="130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</a:br>
            <a:r>
              <a:rPr kumimoji="0" lang="sv-SE" sz="130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oberoende av personens funktionsförmåga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300" b="1" dirty="0">
                <a:solidFill>
                  <a:srgbClr val="000000"/>
                </a:solidFill>
                <a:latin typeface="Work Sans"/>
                <a:ea typeface="+mn-lt"/>
                <a:cs typeface="+mn-lt"/>
              </a:rPr>
              <a:t>S</a:t>
            </a:r>
            <a:r>
              <a:rPr kumimoji="0" lang="sv-SE" sz="1300" b="1" i="0" u="none" strike="noStrike" cap="none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äkerhetsarbete</a:t>
            </a:r>
            <a:r>
              <a:rPr kumimoji="0" lang="sv-SE" sz="13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 i vardagen </a:t>
            </a:r>
            <a:r>
              <a:rPr kumimoji="0" lang="sv-SE" sz="130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för grupper med särskilda behov</a:t>
            </a:r>
            <a:endParaRPr kumimoji="0" lang="sv-SE" sz="1300" b="1" i="0" u="none" strike="noStrike" cap="none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Work Sans"/>
              <a:ea typeface="+mn-lt"/>
              <a:cs typeface="+mn-lt"/>
            </a:endParaRPr>
          </a:p>
        </p:txBody>
      </p:sp>
      <p:sp>
        <p:nvSpPr>
          <p:cNvPr id="33" name="Tekstiruutu 229">
            <a:extLst>
              <a:ext uri="{FF2B5EF4-FFF2-40B4-BE49-F238E27FC236}">
                <a16:creationId xmlns:a16="http://schemas.microsoft.com/office/drawing/2014/main" id="{19373C66-AABD-C54F-91DB-B4453A9F8F7D}"/>
              </a:ext>
            </a:extLst>
          </p:cNvPr>
          <p:cNvSpPr txBox="1"/>
          <p:nvPr/>
        </p:nvSpPr>
        <p:spPr>
          <a:xfrm>
            <a:off x="5037359" y="1950039"/>
            <a:ext cx="2837735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sv-SE" sz="12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säkerhetsplanering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sv-SE" sz="12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planläggning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sv-SE" sz="12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byggnadstillsyn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sv-SE" sz="12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beredskapsplanering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sv-SE" sz="12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kommunikation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sv-SE" sz="12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vattenförsörjning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sv-SE" sz="12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befolkningsskydd</a:t>
            </a:r>
          </a:p>
        </p:txBody>
      </p:sp>
      <p:sp>
        <p:nvSpPr>
          <p:cNvPr id="30" name="Tekstiruutu 13">
            <a:extLst>
              <a:ext uri="{FF2B5EF4-FFF2-40B4-BE49-F238E27FC236}">
                <a16:creationId xmlns:a16="http://schemas.microsoft.com/office/drawing/2014/main" id="{D13A748B-FA13-664C-9F6A-B1ACF64435C8}"/>
              </a:ext>
            </a:extLst>
          </p:cNvPr>
          <p:cNvSpPr txBox="1"/>
          <p:nvPr/>
        </p:nvSpPr>
        <p:spPr>
          <a:xfrm>
            <a:off x="3537982" y="4005064"/>
            <a:ext cx="2557437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prehospital akutsjukvård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första insatsen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säkerställa de äldres trygghet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tryggt boende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social- och </a:t>
            </a:r>
            <a:r>
              <a:rPr kumimoji="0" lang="sv-SE" sz="1200" b="0" i="0" u="none" strike="noStrike" cap="none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kristjänster</a:t>
            </a:r>
            <a:endParaRPr kumimoji="0" lang="sv-SE" sz="1200" b="0" i="0" u="none" strike="noStrike" cap="none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Work San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 sz="1200" dirty="0">
                <a:solidFill>
                  <a:srgbClr val="000000"/>
                </a:solidFill>
                <a:latin typeface="Work Sans"/>
                <a:ea typeface="+mn-ea"/>
                <a:cs typeface="+mn-cs"/>
              </a:rPr>
              <a:t>social- och hälsovårdssektorns beredskapsplanering</a:t>
            </a:r>
          </a:p>
        </p:txBody>
      </p:sp>
      <p:sp>
        <p:nvSpPr>
          <p:cNvPr id="31" name="Tekstiruutu 18">
            <a:extLst>
              <a:ext uri="{FF2B5EF4-FFF2-40B4-BE49-F238E27FC236}">
                <a16:creationId xmlns:a16="http://schemas.microsoft.com/office/drawing/2014/main" id="{FA615A7A-6967-BA43-B5A0-F6AEEC0FF374}"/>
              </a:ext>
            </a:extLst>
          </p:cNvPr>
          <p:cNvSpPr txBox="1"/>
          <p:nvPr/>
        </p:nvSpPr>
        <p:spPr>
          <a:xfrm>
            <a:off x="6240016" y="4276068"/>
            <a:ext cx="2509911" cy="22990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räddningsverksamhet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oljebekämpning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brandutredning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sv-SE" sz="1200" dirty="0">
                <a:solidFill>
                  <a:srgbClr val="000000"/>
                </a:solidFill>
                <a:latin typeface="Work Sans"/>
                <a:ea typeface="+mn-lt"/>
                <a:cs typeface="+mn-lt"/>
              </a:rPr>
              <a:t>varna befolkningen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information om faror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säkerhetskommunikation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tillsyn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kemikalietillsyn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vägledning och rådgivning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beredskap för befolkningsskydd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pic>
        <p:nvPicPr>
          <p:cNvPr id="2" name="Picture 2" descr="Logo&#10;&#10;Description automatically generated">
            <a:extLst>
              <a:ext uri="{FF2B5EF4-FFF2-40B4-BE49-F238E27FC236}">
                <a16:creationId xmlns:a16="http://schemas.microsoft.com/office/drawing/2014/main" id="{4339AD0D-ECA9-4F8C-A2A2-1717F4F89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9092" y="1806498"/>
            <a:ext cx="1739591" cy="1744237"/>
          </a:xfrm>
          <a:prstGeom prst="rect">
            <a:avLst/>
          </a:prstGeom>
        </p:spPr>
      </p:pic>
      <p:pic>
        <p:nvPicPr>
          <p:cNvPr id="3" name="Picture 5" descr="Logo&#10;&#10;Description automatically generated">
            <a:extLst>
              <a:ext uri="{FF2B5EF4-FFF2-40B4-BE49-F238E27FC236}">
                <a16:creationId xmlns:a16="http://schemas.microsoft.com/office/drawing/2014/main" id="{D19C3BBB-056A-4C3F-9020-8D8A8106C7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094" y="1755385"/>
            <a:ext cx="1925445" cy="1911505"/>
          </a:xfrm>
          <a:prstGeom prst="rect">
            <a:avLst/>
          </a:prstGeom>
        </p:spPr>
      </p:pic>
      <p:sp>
        <p:nvSpPr>
          <p:cNvPr id="36" name="TextBox 32">
            <a:extLst>
              <a:ext uri="{FF2B5EF4-FFF2-40B4-BE49-F238E27FC236}">
                <a16:creationId xmlns:a16="http://schemas.microsoft.com/office/drawing/2014/main" id="{8C081D37-5434-4625-A719-91D80D6A08DD}"/>
              </a:ext>
            </a:extLst>
          </p:cNvPr>
          <p:cNvSpPr txBox="1"/>
          <p:nvPr/>
        </p:nvSpPr>
        <p:spPr>
          <a:xfrm>
            <a:off x="597399" y="1656098"/>
            <a:ext cx="27517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Work Sans"/>
                <a:ea typeface="+mn-ea"/>
                <a:cs typeface="+mn-cs"/>
              </a:rPr>
              <a:t>MÅL</a:t>
            </a:r>
          </a:p>
        </p:txBody>
      </p:sp>
      <p:sp>
        <p:nvSpPr>
          <p:cNvPr id="37" name="TextBox 35">
            <a:extLst>
              <a:ext uri="{FF2B5EF4-FFF2-40B4-BE49-F238E27FC236}">
                <a16:creationId xmlns:a16="http://schemas.microsoft.com/office/drawing/2014/main" id="{4610FC28-B546-450E-BF27-1CAF4341308A}"/>
              </a:ext>
            </a:extLst>
          </p:cNvPr>
          <p:cNvSpPr txBox="1"/>
          <p:nvPr/>
        </p:nvSpPr>
        <p:spPr>
          <a:xfrm>
            <a:off x="8832304" y="1569565"/>
            <a:ext cx="2808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2000" b="1">
                <a:solidFill>
                  <a:prstClr val="white"/>
                </a:solidFill>
                <a:latin typeface="Work Sans"/>
              </a:rPr>
              <a:t>VIKTIGA FRÅGOR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95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6FA1D6E-B827-47C3-8D9F-7913776EF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Aktörer, mål </a:t>
            </a:r>
            <a:br>
              <a:rPr lang="sv-SE" dirty="0"/>
            </a:br>
            <a:r>
              <a:rPr lang="sv-SE" dirty="0"/>
              <a:t>och drivkrafter </a:t>
            </a:r>
            <a:br>
              <a:rPr lang="sv-SE" dirty="0"/>
            </a:br>
            <a:r>
              <a:rPr lang="sv-SE" dirty="0"/>
              <a:t>för förändring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57380A-E316-47BA-992D-D0C4A3303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509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6FA1D6E-B827-47C3-8D9F-7913776EF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solidFill>
                  <a:schemeClr val="accent4"/>
                </a:solidFill>
              </a:rPr>
              <a:t>Ledning av samarbetet mellan kommuner och välfärdsområden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57380A-E316-47BA-992D-D0C4A3303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38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DAE26-787D-436D-BAC1-BDEAEDF5D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50504"/>
            <a:ext cx="10658475" cy="1008113"/>
          </a:xfrm>
        </p:spPr>
        <p:txBody>
          <a:bodyPr/>
          <a:lstStyle/>
          <a:p>
            <a:r>
              <a:rPr lang="sv-SE" b="1" dirty="0">
                <a:latin typeface="Work Sans ExtraBold"/>
              </a:rPr>
              <a:t>Byggstenarna i ledningssystemet </a:t>
            </a:r>
          </a:p>
          <a:p>
            <a:r>
              <a:rPr lang="sv-SE" b="1" dirty="0">
                <a:latin typeface="Work Sans ExtraBold"/>
              </a:rPr>
              <a:t>för samarbetet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63B688-A9CB-48FC-B675-F3A1117AB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22E8D6-9E17-4C8B-AA18-7A07D767BDB7}"/>
              </a:ext>
            </a:extLst>
          </p:cNvPr>
          <p:cNvSpPr txBox="1"/>
          <p:nvPr/>
        </p:nvSpPr>
        <p:spPr>
          <a:xfrm>
            <a:off x="769113" y="1772816"/>
            <a:ext cx="159879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Lagstiftningens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ramar och 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villkor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9F6D1A-45FE-4B38-9B00-AFB430609813}"/>
              </a:ext>
            </a:extLst>
          </p:cNvPr>
          <p:cNvSpPr txBox="1"/>
          <p:nvPr/>
        </p:nvSpPr>
        <p:spPr>
          <a:xfrm>
            <a:off x="2495600" y="1772816"/>
            <a:ext cx="182529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Gemensamma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lägesbilder och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kunskapsunderlag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1A743A-EA1F-439F-A32E-2DB4F970632F}"/>
              </a:ext>
            </a:extLst>
          </p:cNvPr>
          <p:cNvSpPr txBox="1"/>
          <p:nvPr/>
        </p:nvSpPr>
        <p:spPr>
          <a:xfrm>
            <a:off x="572770" y="3541096"/>
            <a:ext cx="1723630" cy="25558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Lagstiftningen bestämmer uppgifterna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och styr samarbetet.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Lagstiftningen ger dock möjlighet att komma överens om formen och strukturen för samarbetet på ett sätt som beaktar regionala särdrag.</a:t>
            </a:r>
            <a: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75167A-4248-4D29-825B-783A2CEDC814}"/>
              </a:ext>
            </a:extLst>
          </p:cNvPr>
          <p:cNvSpPr txBox="1"/>
          <p:nvPr/>
        </p:nvSpPr>
        <p:spPr>
          <a:xfrm>
            <a:off x="2511861" y="3514518"/>
            <a:ext cx="1680595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Uppdateringen av lägesbilden över de gemensamma invånarna och servicebehoven bör vara kontinuerlig.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100" dirty="0">
                <a:solidFill>
                  <a:srgbClr val="000000"/>
                </a:solidFill>
                <a:latin typeface="Work Sans"/>
                <a:ea typeface="+mn-lt"/>
                <a:cs typeface="+mn-lt"/>
              </a:rPr>
              <a:t>Välfärdsberättelserna och planerna samt samarbetet kring dem utgör basen för lägesbilden.</a:t>
            </a:r>
            <a: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DC9744-E80B-4154-9A55-7DDB53A576FE}"/>
              </a:ext>
            </a:extLst>
          </p:cNvPr>
          <p:cNvSpPr txBox="1"/>
          <p:nvPr/>
        </p:nvSpPr>
        <p:spPr>
          <a:xfrm>
            <a:off x="4349666" y="1772816"/>
            <a:ext cx="1825291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Gemensamma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mål och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uppföljningen av dem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57B32B-168D-4CD8-BFEE-92D942AB3B21}"/>
              </a:ext>
            </a:extLst>
          </p:cNvPr>
          <p:cNvSpPr txBox="1"/>
          <p:nvPr/>
        </p:nvSpPr>
        <p:spPr>
          <a:xfrm>
            <a:off x="4348504" y="3528495"/>
            <a:ext cx="1673135" cy="26013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Samarbetet behöver styras av gemensamma mål. Målen ska vara realistiska, konkreta och mätbara.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sv-SE" sz="18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</a:br>
            <a:r>
              <a:rPr kumimoji="0" lang="sv-SE" sz="11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Målen och uppföljningen av dem bör dokumenteras.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1074E9-070D-40C6-894A-F75577AC0E9B}"/>
              </a:ext>
            </a:extLst>
          </p:cNvPr>
          <p:cNvSpPr txBox="1"/>
          <p:nvPr/>
        </p:nvSpPr>
        <p:spPr>
          <a:xfrm>
            <a:off x="6217002" y="1772816"/>
            <a:ext cx="169768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Definition av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arbetsfördelning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och ansvar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A3B29A-13F2-4678-85B5-4CF240F5DD77}"/>
              </a:ext>
            </a:extLst>
          </p:cNvPr>
          <p:cNvSpPr txBox="1"/>
          <p:nvPr/>
        </p:nvSpPr>
        <p:spPr>
          <a:xfrm>
            <a:off x="6215841" y="3530818"/>
            <a:ext cx="1619631" cy="2576471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Aktörernas roller, arbetsfördelning och ansvar bör identifieras och beskrivas.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sv-SE" sz="18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</a:br>
            <a:r>
              <a:rPr kumimoji="0" lang="sv-SE" sz="11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Samarbetets delområden bör ha sina namngivna ansvariga i välfärdsområdet och kommunerna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01E1A7-E36F-4F36-83FA-E710B0CF2220}"/>
              </a:ext>
            </a:extLst>
          </p:cNvPr>
          <p:cNvSpPr txBox="1"/>
          <p:nvPr/>
        </p:nvSpPr>
        <p:spPr>
          <a:xfrm>
            <a:off x="7997560" y="1772816"/>
            <a:ext cx="195693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Avtalade</a:t>
            </a:r>
            <a:r>
              <a:rPr kumimoji="0" lang="sv-SE" sz="14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samarbetsmodeller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för verksamheten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24999F5-165A-4842-BD91-50AAB6B72A95}"/>
              </a:ext>
            </a:extLst>
          </p:cNvPr>
          <p:cNvSpPr txBox="1"/>
          <p:nvPr/>
        </p:nvSpPr>
        <p:spPr>
          <a:xfrm>
            <a:off x="8050934" y="3536661"/>
            <a:ext cx="1686791" cy="25699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Samarbetet förutsätter också gemensamma spelregler bland annat om hur man avtalar om målen och arbetsför-delningen och hur dessa vid behov ändras, informations-spridningen mellan parterna, konflikt-lösning och </a:t>
            </a:r>
            <a:r>
              <a:rPr kumimoji="0" lang="sv-SE" sz="1100" b="0" i="0" u="none" strike="noStrike" cap="none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korri</a:t>
            </a:r>
            <a:r>
              <a:rPr kumimoji="0" lang="sv-SE" sz="11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-gering av miss-förhållanden.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8CA5C3-0360-4A86-B039-403A4C5609BB}"/>
              </a:ext>
            </a:extLst>
          </p:cNvPr>
          <p:cNvSpPr txBox="1"/>
          <p:nvPr/>
        </p:nvSpPr>
        <p:spPr>
          <a:xfrm>
            <a:off x="9954492" y="1772816"/>
            <a:ext cx="168679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Samarbets-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forum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och arenor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C6C542-3826-449E-B1F3-5697D26023B9}"/>
              </a:ext>
            </a:extLst>
          </p:cNvPr>
          <p:cNvSpPr txBox="1"/>
          <p:nvPr/>
        </p:nvSpPr>
        <p:spPr>
          <a:xfrm>
            <a:off x="9932996" y="3531624"/>
            <a:ext cx="1781888" cy="25652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Ett lyckat samarbete betyder regelbundna möten mellan ledarna på politisk, tjänstemanna- och sektornivå. Strukturer som möjliggör detta behövs på alla nivåer.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Forum och arenor för samarbetet kan vara tillfälliga eller permanenta.</a:t>
            </a:r>
          </a:p>
        </p:txBody>
      </p:sp>
      <p:pic>
        <p:nvPicPr>
          <p:cNvPr id="37" name="Picture 37" descr="A picture containing icon&#10;&#10;Description automatically generated">
            <a:extLst>
              <a:ext uri="{FF2B5EF4-FFF2-40B4-BE49-F238E27FC236}">
                <a16:creationId xmlns:a16="http://schemas.microsoft.com/office/drawing/2014/main" id="{2EEF2AEE-DBA5-470A-8537-94A47F26B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08" y="2618482"/>
            <a:ext cx="1034926" cy="1019986"/>
          </a:xfrm>
          <a:prstGeom prst="rect">
            <a:avLst/>
          </a:prstGeom>
        </p:spPr>
      </p:pic>
      <p:pic>
        <p:nvPicPr>
          <p:cNvPr id="38" name="Picture 38" descr="Icon&#10;&#10;Description automatically generated">
            <a:extLst>
              <a:ext uri="{FF2B5EF4-FFF2-40B4-BE49-F238E27FC236}">
                <a16:creationId xmlns:a16="http://schemas.microsoft.com/office/drawing/2014/main" id="{D6BA0419-A295-4BF1-84F0-B5D78A2B5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877" y="2498776"/>
            <a:ext cx="1159309" cy="1156334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AD2DC051-B6DF-46F6-8C76-BAD869627B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064" y="2379912"/>
            <a:ext cx="1336175" cy="133617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435AD6B2-2411-47E1-ABA5-2C7D0DF886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269" y="2295618"/>
            <a:ext cx="1395667" cy="139566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B6CD84DB-242D-4D3B-947F-749B49D54E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35" y="2589719"/>
            <a:ext cx="956740" cy="955822"/>
          </a:xfrm>
          <a:prstGeom prst="rect">
            <a:avLst/>
          </a:prstGeom>
        </p:spPr>
      </p:pic>
      <p:pic>
        <p:nvPicPr>
          <p:cNvPr id="4" name="Picture 3" descr="A picture containing vector graphics, silhouette&#10;&#10;Description automatically generated">
            <a:extLst>
              <a:ext uri="{FF2B5EF4-FFF2-40B4-BE49-F238E27FC236}">
                <a16:creationId xmlns:a16="http://schemas.microsoft.com/office/drawing/2014/main" id="{7CA66D24-AEFC-424A-B296-8F5ED34245A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5" t="22694" r="120"/>
          <a:stretch/>
        </p:blipFill>
        <p:spPr>
          <a:xfrm>
            <a:off x="9931338" y="2619724"/>
            <a:ext cx="1572253" cy="12157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3DC9F0-819D-DE4C-AAB3-C4062B8F7720}"/>
              </a:ext>
            </a:extLst>
          </p:cNvPr>
          <p:cNvSpPr/>
          <p:nvPr/>
        </p:nvSpPr>
        <p:spPr>
          <a:xfrm>
            <a:off x="12423228" y="599090"/>
            <a:ext cx="536027" cy="6831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48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2C6C3C-8D0D-4A01-9D27-40EB9EF9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764704"/>
            <a:ext cx="11593288" cy="1008113"/>
          </a:xfrm>
        </p:spPr>
        <p:txBody>
          <a:bodyPr/>
          <a:lstStyle/>
          <a:p>
            <a:r>
              <a:rPr kumimoji="0" lang="sv-SE" sz="3600" b="1" i="0" u="none" strike="noStrike" cap="none" normalizeH="0" baseline="0" noProof="0">
                <a:ln>
                  <a:noFill/>
                </a:ln>
                <a:solidFill>
                  <a:srgbClr val="923468"/>
                </a:solidFill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Exempel på samarbetets innehåll och strukturer </a:t>
            </a:r>
            <a:br>
              <a:rPr kumimoji="0" lang="sv-SE" sz="3600" b="0" i="0" u="none" strike="noStrike" cap="none" normalizeH="0" baseline="0" noProof="0">
                <a:ln>
                  <a:noFill/>
                </a:ln>
                <a:solidFill>
                  <a:srgbClr val="923468"/>
                </a:solidFill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</a:br>
            <a:endParaRPr kumimoji="0" lang="sv-SE" sz="3600" b="0" i="0" u="none" strike="noStrike" cap="none" normalizeH="0" baseline="0" noProof="0">
              <a:ln>
                <a:noFill/>
              </a:ln>
              <a:solidFill>
                <a:srgbClr val="923468"/>
              </a:solidFill>
              <a:uLnTx/>
              <a:uFillTx/>
              <a:latin typeface="Work Sans ExtraBold" panose="00000900000000000000" pitchFamily="2" charset="0"/>
              <a:ea typeface="+mj-ea"/>
              <a:cs typeface="+mj-cs"/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56D0ECA-F053-4887-B159-CF517F102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22</a:t>
            </a:fld>
            <a:endParaRPr lang="fi-FI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CEAA2BE1-A4A5-41B2-8B49-1A01D1BA9436}"/>
              </a:ext>
            </a:extLst>
          </p:cNvPr>
          <p:cNvSpPr txBox="1"/>
          <p:nvPr/>
        </p:nvSpPr>
        <p:spPr>
          <a:xfrm>
            <a:off x="630284" y="1742183"/>
            <a:ext cx="2744697" cy="2403029"/>
          </a:xfrm>
          <a:prstGeom prst="rect">
            <a:avLst/>
          </a:prstGeom>
          <a:solidFill>
            <a:schemeClr val="accent2"/>
          </a:solidFill>
        </p:spPr>
        <p:txBody>
          <a:bodyPr wrap="square" lIns="144000" tIns="216000" rIns="72000" bIns="144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Det politiska beslutsfattandets nivåer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Växelverkan mellan välfärdsfullmäktige och kommunfullmäktige (möten mellan presidium)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Växelverkan mellan  andra organ</a:t>
            </a:r>
            <a:b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</a:br>
            <a:endParaRPr kumimoji="0" lang="sv-SE" sz="1300" b="0" i="0" u="none" strike="noStrike" cap="none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F4015EFE-E0D3-496D-B603-E3A3B9E307FA}"/>
              </a:ext>
            </a:extLst>
          </p:cNvPr>
          <p:cNvSpPr txBox="1"/>
          <p:nvPr/>
        </p:nvSpPr>
        <p:spPr>
          <a:xfrm>
            <a:off x="615799" y="4123108"/>
            <a:ext cx="2757008" cy="2292935"/>
          </a:xfrm>
          <a:prstGeom prst="rect">
            <a:avLst/>
          </a:prstGeom>
          <a:solidFill>
            <a:srgbClr val="FAEDF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Gemensamma strategiska mål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och uppföljning av dem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Välfärdsberättelsen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och planerna</a:t>
            </a:r>
            <a:b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</a:b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Avtalen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Föreskrifter i förvaltnings-stadgarna och andra former av avtalat samarbete</a:t>
            </a:r>
          </a:p>
        </p:txBody>
      </p:sp>
      <p:pic>
        <p:nvPicPr>
          <p:cNvPr id="10" name="Picture 14" descr="Shape, arrow&#10;&#10;Description automatically generated">
            <a:extLst>
              <a:ext uri="{FF2B5EF4-FFF2-40B4-BE49-F238E27FC236}">
                <a16:creationId xmlns:a16="http://schemas.microsoft.com/office/drawing/2014/main" id="{071684FB-6D23-4846-9D76-79B016B59B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31" t="-971" r="29808" b="971"/>
          <a:stretch/>
        </p:blipFill>
        <p:spPr>
          <a:xfrm rot="-5400000">
            <a:off x="6281478" y="862180"/>
            <a:ext cx="454630" cy="1172740"/>
          </a:xfrm>
          <a:prstGeom prst="rect">
            <a:avLst/>
          </a:prstGeom>
        </p:spPr>
      </p:pic>
      <p:pic>
        <p:nvPicPr>
          <p:cNvPr id="11" name="Picture 14" descr="Shape, arrow&#10;&#10;Description automatically generated">
            <a:extLst>
              <a:ext uri="{FF2B5EF4-FFF2-40B4-BE49-F238E27FC236}">
                <a16:creationId xmlns:a16="http://schemas.microsoft.com/office/drawing/2014/main" id="{B2AF1842-9AC9-4CD4-9750-2A2C210F2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2886597" y="856493"/>
            <a:ext cx="1182030" cy="1172738"/>
          </a:xfrm>
          <a:prstGeom prst="rect">
            <a:avLst/>
          </a:prstGeom>
        </p:spPr>
      </p:pic>
      <p:sp>
        <p:nvSpPr>
          <p:cNvPr id="12" name="TextBox 10">
            <a:extLst>
              <a:ext uri="{FF2B5EF4-FFF2-40B4-BE49-F238E27FC236}">
                <a16:creationId xmlns:a16="http://schemas.microsoft.com/office/drawing/2014/main" id="{C9686C8A-CDC7-432E-9818-86FCC1510D93}"/>
              </a:ext>
            </a:extLst>
          </p:cNvPr>
          <p:cNvSpPr txBox="1"/>
          <p:nvPr/>
        </p:nvSpPr>
        <p:spPr>
          <a:xfrm>
            <a:off x="9487630" y="2270038"/>
            <a:ext cx="23088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Aktörer på fältet och kundnivån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63377E6C-5BC4-437B-A66F-15D80E1715AD}"/>
              </a:ext>
            </a:extLst>
          </p:cNvPr>
          <p:cNvSpPr txBox="1"/>
          <p:nvPr/>
        </p:nvSpPr>
        <p:spPr>
          <a:xfrm>
            <a:off x="9624637" y="4275270"/>
            <a:ext cx="2211858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Smidig service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pic>
        <p:nvPicPr>
          <p:cNvPr id="14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5132484E-F8F9-4F21-AEA7-71711468EA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105" y="2879891"/>
            <a:ext cx="1970651" cy="1361115"/>
          </a:xfrm>
          <a:prstGeom prst="rect">
            <a:avLst/>
          </a:prstGeom>
        </p:spPr>
      </p:pic>
      <p:pic>
        <p:nvPicPr>
          <p:cNvPr id="15" name="Picture 1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D5DD1C5-88E4-497E-B66E-21B6E4640C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969" y="4720650"/>
            <a:ext cx="1936773" cy="1297907"/>
          </a:xfrm>
          <a:prstGeom prst="rect">
            <a:avLst/>
          </a:prstGeom>
        </p:spPr>
      </p:pic>
      <p:sp>
        <p:nvSpPr>
          <p:cNvPr id="16" name="TextBox 8">
            <a:extLst>
              <a:ext uri="{FF2B5EF4-FFF2-40B4-BE49-F238E27FC236}">
                <a16:creationId xmlns:a16="http://schemas.microsoft.com/office/drawing/2014/main" id="{F3BFB285-AD14-4F0D-ACBB-FEA90325C7A4}"/>
              </a:ext>
            </a:extLst>
          </p:cNvPr>
          <p:cNvSpPr txBox="1"/>
          <p:nvPr/>
        </p:nvSpPr>
        <p:spPr>
          <a:xfrm>
            <a:off x="3701628" y="1742183"/>
            <a:ext cx="2702011" cy="2626403"/>
          </a:xfrm>
          <a:prstGeom prst="rect">
            <a:avLst/>
          </a:prstGeom>
          <a:solidFill>
            <a:schemeClr val="accent2"/>
          </a:solidFill>
        </p:spPr>
        <p:txBody>
          <a:bodyPr wrap="square" lIns="144000" tIns="216000" rIns="144000" bIns="144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Ledningsnivån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Samarbetsgrupper</a:t>
            </a:r>
            <a:br>
              <a:rPr kumimoji="0" lang="sv-SE" sz="16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</a:br>
            <a:endParaRPr kumimoji="0" lang="sv-SE" sz="1600" b="1" i="0" u="none" strike="noStrike" cap="none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Samarbetsforum för den högsta ledningen i välfärdsområdet och kommunerna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Samarbetsgrupper för sektorernas och serviceområdenas ledning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CAE31379-4689-4B2A-A16F-0E65BA695694}"/>
              </a:ext>
            </a:extLst>
          </p:cNvPr>
          <p:cNvSpPr txBox="1"/>
          <p:nvPr/>
        </p:nvSpPr>
        <p:spPr>
          <a:xfrm>
            <a:off x="6732459" y="1742184"/>
            <a:ext cx="2751814" cy="1382034"/>
          </a:xfrm>
          <a:prstGeom prst="rect">
            <a:avLst/>
          </a:prstGeom>
          <a:solidFill>
            <a:schemeClr val="accent2"/>
          </a:solidFill>
        </p:spPr>
        <p:txBody>
          <a:bodyPr wrap="square" lIns="144000" tIns="216000" rIns="144000" bIns="144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Sakkunnignivån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Samarbetsnätverk</a:t>
            </a:r>
            <a:br>
              <a:rPr kumimoji="0" lang="sv-SE" sz="16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</a:br>
            <a:endParaRPr kumimoji="0" lang="sv-SE" sz="1600" b="1" i="0" u="none" strike="noStrike" cap="none" normalizeH="0" baseline="0" noProof="0">
              <a:ln>
                <a:noFill/>
              </a:ln>
              <a:solidFill>
                <a:srgbClr val="000000"/>
              </a:solidFill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3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Sektorernas samarbetsnätverk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07D0A1D5-CADC-4D98-B31A-179E5CEDB86D}"/>
              </a:ext>
            </a:extLst>
          </p:cNvPr>
          <p:cNvSpPr txBox="1"/>
          <p:nvPr/>
        </p:nvSpPr>
        <p:spPr>
          <a:xfrm>
            <a:off x="3689273" y="4368586"/>
            <a:ext cx="2714366" cy="1292662"/>
          </a:xfrm>
          <a:prstGeom prst="rect">
            <a:avLst/>
          </a:prstGeom>
          <a:solidFill>
            <a:srgbClr val="FAEDF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Angående gemensamma frågor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Beredning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Utveckling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Ledning av samarbetet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Kompetensutveckling</a:t>
            </a:r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FC1C58D3-72BF-4193-88A8-7BBF69B413CD}"/>
              </a:ext>
            </a:extLst>
          </p:cNvPr>
          <p:cNvSpPr txBox="1"/>
          <p:nvPr/>
        </p:nvSpPr>
        <p:spPr>
          <a:xfrm>
            <a:off x="6728244" y="3124218"/>
            <a:ext cx="2748179" cy="1892826"/>
          </a:xfrm>
          <a:prstGeom prst="rect">
            <a:avLst/>
          </a:prstGeom>
          <a:solidFill>
            <a:srgbClr val="FAEDF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Sektorns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samarbetsfrågor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Utvecklingsbehov och fenomen att lyfta fram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Utveckling av kundprocesserna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Gemensam utbildning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113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B5005389-CE9D-467C-8583-DB2D459ABF03}"/>
              </a:ext>
            </a:extLst>
          </p:cNvPr>
          <p:cNvSpPr/>
          <p:nvPr/>
        </p:nvSpPr>
        <p:spPr>
          <a:xfrm>
            <a:off x="3027862" y="1649010"/>
            <a:ext cx="1281252" cy="4015542"/>
          </a:xfrm>
          <a:prstGeom prst="rect">
            <a:avLst/>
          </a:prstGeom>
          <a:solidFill>
            <a:srgbClr val="FA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DE2AE4-5870-4366-AF61-43FF4C12CE69}"/>
              </a:ext>
            </a:extLst>
          </p:cNvPr>
          <p:cNvSpPr txBox="1"/>
          <p:nvPr/>
        </p:nvSpPr>
        <p:spPr>
          <a:xfrm>
            <a:off x="3033865" y="1622356"/>
            <a:ext cx="1287918" cy="1746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Q2-4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Förhandlingar om välfärds- och hälsofrågor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Konkretisering av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strategierna,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kommunens och </a:t>
            </a:r>
            <a:r>
              <a:rPr kumimoji="0" lang="sv-SE" sz="900" b="0" i="0" u="none" strike="noStrike" cap="none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vfo:s</a:t>
            </a:r>
            <a:r>
              <a:rPr kumimoji="0" lang="sv-SE" sz="9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 budget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F4CAB4A-9379-47CC-B93E-62EB0B57C673}"/>
              </a:ext>
            </a:extLst>
          </p:cNvPr>
          <p:cNvSpPr/>
          <p:nvPr/>
        </p:nvSpPr>
        <p:spPr>
          <a:xfrm>
            <a:off x="9815319" y="1578612"/>
            <a:ext cx="1281045" cy="4060654"/>
          </a:xfrm>
          <a:prstGeom prst="rect">
            <a:avLst/>
          </a:prstGeom>
          <a:solidFill>
            <a:srgbClr val="F5F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31417F3-F7DA-4453-8FC3-7600B4DD4EBF}"/>
              </a:ext>
            </a:extLst>
          </p:cNvPr>
          <p:cNvSpPr/>
          <p:nvPr/>
        </p:nvSpPr>
        <p:spPr>
          <a:xfrm>
            <a:off x="8457967" y="1578613"/>
            <a:ext cx="1281253" cy="4060861"/>
          </a:xfrm>
          <a:prstGeom prst="rect">
            <a:avLst/>
          </a:prstGeom>
          <a:solidFill>
            <a:srgbClr val="FA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A7E5D09-8C6A-4C5D-B1CB-1E9326BFFD51}"/>
              </a:ext>
            </a:extLst>
          </p:cNvPr>
          <p:cNvSpPr/>
          <p:nvPr/>
        </p:nvSpPr>
        <p:spPr>
          <a:xfrm>
            <a:off x="7091320" y="1588641"/>
            <a:ext cx="1285899" cy="4060654"/>
          </a:xfrm>
          <a:prstGeom prst="rect">
            <a:avLst/>
          </a:prstGeom>
          <a:solidFill>
            <a:srgbClr val="FA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8B14CE8-3B51-423C-8FC6-99AED4048A76}"/>
              </a:ext>
            </a:extLst>
          </p:cNvPr>
          <p:cNvSpPr/>
          <p:nvPr/>
        </p:nvSpPr>
        <p:spPr>
          <a:xfrm>
            <a:off x="5716625" y="1608694"/>
            <a:ext cx="1286106" cy="4092971"/>
          </a:xfrm>
          <a:prstGeom prst="rect">
            <a:avLst/>
          </a:prstGeom>
          <a:solidFill>
            <a:srgbClr val="F5F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0F81B8D-9585-4E7F-876D-0DC6CAB168AD}"/>
              </a:ext>
            </a:extLst>
          </p:cNvPr>
          <p:cNvSpPr/>
          <p:nvPr/>
        </p:nvSpPr>
        <p:spPr>
          <a:xfrm>
            <a:off x="4374774" y="1608695"/>
            <a:ext cx="1266581" cy="4092557"/>
          </a:xfrm>
          <a:prstGeom prst="rect">
            <a:avLst/>
          </a:prstGeom>
          <a:solidFill>
            <a:srgbClr val="F5F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F050026-9932-4205-B72B-DD4248378AE4}"/>
              </a:ext>
            </a:extLst>
          </p:cNvPr>
          <p:cNvSpPr/>
          <p:nvPr/>
        </p:nvSpPr>
        <p:spPr>
          <a:xfrm>
            <a:off x="1655310" y="1668648"/>
            <a:ext cx="1276080" cy="3983207"/>
          </a:xfrm>
          <a:prstGeom prst="rect">
            <a:avLst/>
          </a:prstGeom>
          <a:solidFill>
            <a:srgbClr val="FA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41B42E-EE28-4638-9473-50F7E1C351F8}"/>
              </a:ext>
            </a:extLst>
          </p:cNvPr>
          <p:cNvSpPr/>
          <p:nvPr/>
        </p:nvSpPr>
        <p:spPr>
          <a:xfrm>
            <a:off x="284638" y="1664625"/>
            <a:ext cx="1281253" cy="3989222"/>
          </a:xfrm>
          <a:prstGeom prst="rect">
            <a:avLst/>
          </a:prstGeom>
          <a:solidFill>
            <a:srgbClr val="F5F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00BE61-2C17-45F2-AE9B-E9418EC3C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6BBADEA-1622-4E95-AF55-D47FBFD4D622}"/>
              </a:ext>
            </a:extLst>
          </p:cNvPr>
          <p:cNvSpPr txBox="1">
            <a:spLocks/>
          </p:cNvSpPr>
          <p:nvPr/>
        </p:nvSpPr>
        <p:spPr>
          <a:xfrm>
            <a:off x="286973" y="361364"/>
            <a:ext cx="11279933" cy="549506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3"/>
                </a:solidFill>
                <a:latin typeface="Work Sans ExtraBold" panose="00000900000000000000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600" b="1" i="0" u="none" strike="noStrike" cap="none" normalizeH="0" baseline="0" noProof="0" dirty="0">
                <a:ln>
                  <a:noFill/>
                </a:ln>
                <a:solidFill>
                  <a:srgbClr val="923468"/>
                </a:solidFill>
                <a:uLnTx/>
                <a:uFillTx/>
                <a:latin typeface="Work Sans ExtraBold" panose="00000900000000000000" pitchFamily="2" charset="0"/>
                <a:ea typeface="+mj-ea"/>
                <a:cs typeface="+mj-cs"/>
              </a:rPr>
              <a:t>Under den första fullmäktigeperioden kräver samordningen av den strategiska ledningen särskild uppmärksamhet </a:t>
            </a:r>
          </a:p>
        </p:txBody>
      </p:sp>
      <p:sp>
        <p:nvSpPr>
          <p:cNvPr id="7" name="Nuoli: Viisikulmio 6">
            <a:extLst>
              <a:ext uri="{FF2B5EF4-FFF2-40B4-BE49-F238E27FC236}">
                <a16:creationId xmlns:a16="http://schemas.microsoft.com/office/drawing/2014/main" id="{0B7DD2A7-048E-4DDA-8E49-DCBD9EF14EA7}"/>
              </a:ext>
            </a:extLst>
          </p:cNvPr>
          <p:cNvSpPr/>
          <p:nvPr/>
        </p:nvSpPr>
        <p:spPr>
          <a:xfrm>
            <a:off x="6061862" y="5032521"/>
            <a:ext cx="2606566" cy="628286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Work Sans"/>
                <a:ea typeface="+mn-lt"/>
                <a:cs typeface="+mn-lt"/>
              </a:rPr>
              <a:t>Preciseringar till det som avtalats (vid behov)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910851-AECB-4EB7-A9F8-9B3AFAA80697}"/>
              </a:ext>
            </a:extLst>
          </p:cNvPr>
          <p:cNvSpPr txBox="1"/>
          <p:nvPr/>
        </p:nvSpPr>
        <p:spPr>
          <a:xfrm>
            <a:off x="285996" y="1645611"/>
            <a:ext cx="1289628" cy="11233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Q2-4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Kommunernas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välfärds</a:t>
            </a:r>
            <a:r>
              <a:rPr lang="sv-SE" sz="900" dirty="0">
                <a:solidFill>
                  <a:srgbClr val="000000"/>
                </a:solidFill>
                <a:latin typeface="Work Sans"/>
                <a:ea typeface="+mn-lt"/>
                <a:cs typeface="+mn-lt"/>
              </a:rPr>
              <a:t>plan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D4E0BE-333E-442D-8D2A-0A2D379E6AA5}"/>
              </a:ext>
            </a:extLst>
          </p:cNvPr>
          <p:cNvSpPr txBox="1"/>
          <p:nvPr/>
        </p:nvSpPr>
        <p:spPr>
          <a:xfrm>
            <a:off x="1656330" y="1663152"/>
            <a:ext cx="1295433" cy="3531736"/>
          </a:xfrm>
          <a:prstGeom prst="rect">
            <a:avLst/>
          </a:prstGeom>
          <a:solidFill>
            <a:srgbClr val="FAEDF4"/>
          </a:solidFill>
        </p:spPr>
        <p:txBody>
          <a:bodyPr rot="0" spcFirstLastPara="0" vertOverflow="overflow" horzOverflow="overflow" vert="horz" wrap="square" lIns="13716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Q1-2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Återkoppling till statens styrning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Bedömning av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de strategiska målen,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kommunens och </a:t>
            </a:r>
            <a:r>
              <a:rPr kumimoji="0" lang="sv-SE" sz="900" b="0" i="0" u="none" strike="noStrike" cap="none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vfo:s</a:t>
            </a:r>
            <a:r>
              <a:rPr kumimoji="0" lang="sv-SE" sz="9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 bokslut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0A6609F6-AB12-4F13-899E-2090519F9B4C}"/>
              </a:ext>
            </a:extLst>
          </p:cNvPr>
          <p:cNvSpPr txBox="1"/>
          <p:nvPr/>
        </p:nvSpPr>
        <p:spPr>
          <a:xfrm>
            <a:off x="1940489" y="3787796"/>
            <a:ext cx="1216333" cy="507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Definition av de gemensamma målen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BF0D4A-67D0-47B1-9EDA-C69D10055F4B}"/>
              </a:ext>
            </a:extLst>
          </p:cNvPr>
          <p:cNvSpPr txBox="1"/>
          <p:nvPr/>
        </p:nvSpPr>
        <p:spPr>
          <a:xfrm>
            <a:off x="4415320" y="1611182"/>
            <a:ext cx="1226149" cy="300082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Q1-2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Återkoppling till statens styrning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Bedömning av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de strategiska målen,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kommunens och </a:t>
            </a:r>
            <a:r>
              <a:rPr kumimoji="0" lang="sv-SE" sz="900" b="0" i="0" u="none" strike="noStrike" cap="none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vfo:s</a:t>
            </a:r>
            <a:r>
              <a:rPr kumimoji="0" lang="sv-SE" sz="9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 bokslut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sv-SE" sz="18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</a:br>
            <a:endParaRPr kumimoji="0" lang="sv-SE" sz="1800" b="0" i="0" u="none" strike="noStrike" cap="none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C7C648-0006-4368-A7F6-11372138D539}"/>
              </a:ext>
            </a:extLst>
          </p:cNvPr>
          <p:cNvSpPr txBox="1"/>
          <p:nvPr/>
        </p:nvSpPr>
        <p:spPr>
          <a:xfrm>
            <a:off x="5718093" y="1607176"/>
            <a:ext cx="1279810" cy="16158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Q3-4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Förhandlingar om välfärds- och hälsofrågor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Konkretisering av </a:t>
            </a:r>
          </a:p>
          <a:p>
            <a:pPr>
              <a:defRPr/>
            </a:pPr>
            <a:r>
              <a:rPr kumimoji="0" lang="sv-SE" sz="9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strategierna, </a:t>
            </a: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kommunens och </a:t>
            </a:r>
            <a:r>
              <a:rPr kumimoji="0" lang="sv-SE" sz="900" b="0" i="0" u="none" strike="noStrike" cap="none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vfo:s</a:t>
            </a:r>
            <a:r>
              <a:rPr kumimoji="0" lang="sv-SE" sz="9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 budget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F834A5-D718-4D95-AF23-08A457D2DDBC}"/>
              </a:ext>
            </a:extLst>
          </p:cNvPr>
          <p:cNvSpPr txBox="1"/>
          <p:nvPr/>
        </p:nvSpPr>
        <p:spPr>
          <a:xfrm>
            <a:off x="7088971" y="1600553"/>
            <a:ext cx="1274956" cy="20159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Q1-2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Återkoppling till statens styrning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Bedömning av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de strategiska målen, 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kommunens och </a:t>
            </a:r>
            <a:r>
              <a:rPr kumimoji="0" lang="sv-SE" sz="900" b="0" i="0" u="none" strike="noStrike" cap="none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vfo:s</a:t>
            </a:r>
            <a:r>
              <a:rPr kumimoji="0" lang="sv-SE" sz="9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 bokslut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054635-0F7B-4C66-8304-81546557AAF2}"/>
              </a:ext>
            </a:extLst>
          </p:cNvPr>
          <p:cNvSpPr txBox="1"/>
          <p:nvPr/>
        </p:nvSpPr>
        <p:spPr>
          <a:xfrm>
            <a:off x="8440004" y="1573351"/>
            <a:ext cx="1298432" cy="24929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Q3-4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Förhandlingar om välfärds- och hälsofrågor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Konkretisering av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strategierna,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kommunens och </a:t>
            </a:r>
            <a:r>
              <a:rPr kumimoji="0" lang="sv-SE" sz="900" b="0" i="0" u="none" strike="noStrike" cap="none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vfo:s</a:t>
            </a:r>
            <a:r>
              <a:rPr kumimoji="0" lang="sv-SE" sz="9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 budget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Kommunernas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välfärdsberättelser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Regionala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välfärdsberättelsen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3BA463-C0F9-4F89-9906-94CBF28F68CC}"/>
              </a:ext>
            </a:extLst>
          </p:cNvPr>
          <p:cNvSpPr txBox="1"/>
          <p:nvPr/>
        </p:nvSpPr>
        <p:spPr>
          <a:xfrm>
            <a:off x="9816582" y="1572488"/>
            <a:ext cx="1279602" cy="14850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Bedömning av den föregående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strategin och 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planering av den nya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</p:txBody>
      </p:sp>
      <p:sp>
        <p:nvSpPr>
          <p:cNvPr id="39" name="Nuoli: Viisikulmio 7">
            <a:extLst>
              <a:ext uri="{FF2B5EF4-FFF2-40B4-BE49-F238E27FC236}">
                <a16:creationId xmlns:a16="http://schemas.microsoft.com/office/drawing/2014/main" id="{5344A542-0CC8-45B7-90B1-C4DA900DE93C}"/>
              </a:ext>
            </a:extLst>
          </p:cNvPr>
          <p:cNvSpPr/>
          <p:nvPr/>
        </p:nvSpPr>
        <p:spPr>
          <a:xfrm>
            <a:off x="287911" y="5777602"/>
            <a:ext cx="11549741" cy="455321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40" name="Nuoli: Viisikulmio 7">
            <a:extLst>
              <a:ext uri="{FF2B5EF4-FFF2-40B4-BE49-F238E27FC236}">
                <a16:creationId xmlns:a16="http://schemas.microsoft.com/office/drawing/2014/main" id="{D5D55D67-DD28-4316-96C9-C52A29F7B612}"/>
              </a:ext>
            </a:extLst>
          </p:cNvPr>
          <p:cNvSpPr/>
          <p:nvPr/>
        </p:nvSpPr>
        <p:spPr>
          <a:xfrm>
            <a:off x="1656665" y="3262309"/>
            <a:ext cx="4202865" cy="454723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41" name="Nuoli: Viisikulmio 7">
            <a:extLst>
              <a:ext uri="{FF2B5EF4-FFF2-40B4-BE49-F238E27FC236}">
                <a16:creationId xmlns:a16="http://schemas.microsoft.com/office/drawing/2014/main" id="{19C8DC64-A2F6-4F77-B0AA-1A96C6F6C01B}"/>
              </a:ext>
            </a:extLst>
          </p:cNvPr>
          <p:cNvSpPr/>
          <p:nvPr/>
        </p:nvSpPr>
        <p:spPr>
          <a:xfrm>
            <a:off x="9815034" y="5046974"/>
            <a:ext cx="2014706" cy="613933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42" name="Nuoli: Viisikulmio 7">
            <a:extLst>
              <a:ext uri="{FF2B5EF4-FFF2-40B4-BE49-F238E27FC236}">
                <a16:creationId xmlns:a16="http://schemas.microsoft.com/office/drawing/2014/main" id="{6821CB49-27A7-4AB6-94E6-DB8AC6937CBB}"/>
              </a:ext>
            </a:extLst>
          </p:cNvPr>
          <p:cNvSpPr/>
          <p:nvPr/>
        </p:nvSpPr>
        <p:spPr>
          <a:xfrm>
            <a:off x="287488" y="4361122"/>
            <a:ext cx="4280992" cy="573571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43" name="Nuoli: Viisikulmio 7">
            <a:extLst>
              <a:ext uri="{FF2B5EF4-FFF2-40B4-BE49-F238E27FC236}">
                <a16:creationId xmlns:a16="http://schemas.microsoft.com/office/drawing/2014/main" id="{465CFDB4-3CB7-4AC1-A44B-F3C67D45F0A8}"/>
              </a:ext>
            </a:extLst>
          </p:cNvPr>
          <p:cNvSpPr/>
          <p:nvPr/>
        </p:nvSpPr>
        <p:spPr>
          <a:xfrm>
            <a:off x="9823649" y="4288378"/>
            <a:ext cx="2067449" cy="651967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44" name="Nuoli: Viisikulmio 7">
            <a:extLst>
              <a:ext uri="{FF2B5EF4-FFF2-40B4-BE49-F238E27FC236}">
                <a16:creationId xmlns:a16="http://schemas.microsoft.com/office/drawing/2014/main" id="{CAF24A1F-F822-49D1-8B48-FDA2AB3A0216}"/>
              </a:ext>
            </a:extLst>
          </p:cNvPr>
          <p:cNvSpPr/>
          <p:nvPr/>
        </p:nvSpPr>
        <p:spPr>
          <a:xfrm>
            <a:off x="9821397" y="3086489"/>
            <a:ext cx="2014706" cy="489604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8DBEF0-D8F6-4C87-90DC-840F73489CD0}"/>
              </a:ext>
            </a:extLst>
          </p:cNvPr>
          <p:cNvSpPr/>
          <p:nvPr/>
        </p:nvSpPr>
        <p:spPr>
          <a:xfrm>
            <a:off x="6041586" y="4054618"/>
            <a:ext cx="1992384" cy="7445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45" name="Nuoli: Viisikulmio 7">
            <a:extLst>
              <a:ext uri="{FF2B5EF4-FFF2-40B4-BE49-F238E27FC236}">
                <a16:creationId xmlns:a16="http://schemas.microsoft.com/office/drawing/2014/main" id="{0E1A4122-A484-41E0-B4B5-C70E5349ABA4}"/>
              </a:ext>
            </a:extLst>
          </p:cNvPr>
          <p:cNvSpPr/>
          <p:nvPr/>
        </p:nvSpPr>
        <p:spPr>
          <a:xfrm>
            <a:off x="1653988" y="5028800"/>
            <a:ext cx="2948397" cy="628701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1EEEF9-F90A-44FB-B431-38417D305BDC}"/>
              </a:ext>
            </a:extLst>
          </p:cNvPr>
          <p:cNvSpPr txBox="1"/>
          <p:nvPr/>
        </p:nvSpPr>
        <p:spPr>
          <a:xfrm>
            <a:off x="346380" y="5841224"/>
            <a:ext cx="1116490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b="1">
                <a:latin typeface="Work Sans"/>
                <a:ea typeface="+mn-lt"/>
                <a:cs typeface="+mn-lt"/>
              </a:rPr>
              <a:t>Kontinuerlig uppföljning och växelverkan</a:t>
            </a:r>
          </a:p>
        </p:txBody>
      </p:sp>
      <p:sp>
        <p:nvSpPr>
          <p:cNvPr id="25" name="TextBox 42">
            <a:extLst>
              <a:ext uri="{FF2B5EF4-FFF2-40B4-BE49-F238E27FC236}">
                <a16:creationId xmlns:a16="http://schemas.microsoft.com/office/drawing/2014/main" id="{B8829500-156E-4D7E-B8E3-C56DA941318B}"/>
              </a:ext>
            </a:extLst>
          </p:cNvPr>
          <p:cNvSpPr txBox="1"/>
          <p:nvPr/>
        </p:nvSpPr>
        <p:spPr>
          <a:xfrm>
            <a:off x="9910202" y="5060643"/>
            <a:ext cx="1602650" cy="6001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Work Sans"/>
                <a:ea typeface="+mn-ea"/>
                <a:cs typeface="+mn-cs"/>
              </a:rPr>
              <a:t>Samråd enligt 14 § i lagen om välfärdsområden</a:t>
            </a:r>
          </a:p>
        </p:txBody>
      </p:sp>
      <p:pic>
        <p:nvPicPr>
          <p:cNvPr id="2" name="Picture 3" descr="A picture containing vector graphics, silhouette&#10;&#10;Description automatically generated">
            <a:extLst>
              <a:ext uri="{FF2B5EF4-FFF2-40B4-BE49-F238E27FC236}">
                <a16:creationId xmlns:a16="http://schemas.microsoft.com/office/drawing/2014/main" id="{65DAF22C-6D58-47FF-9728-607DDC5393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" t="22694" r="120"/>
          <a:stretch/>
        </p:blipFill>
        <p:spPr>
          <a:xfrm>
            <a:off x="5717927" y="3097842"/>
            <a:ext cx="2192311" cy="16938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51EA4F-885A-4EA5-BADC-A812985E61E3}"/>
              </a:ext>
            </a:extLst>
          </p:cNvPr>
          <p:cNvSpPr txBox="1"/>
          <p:nvPr/>
        </p:nvSpPr>
        <p:spPr>
          <a:xfrm>
            <a:off x="1763743" y="4501791"/>
            <a:ext cx="1633866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Work Sans"/>
                <a:ea typeface="+mn-lt"/>
                <a:cs typeface="+mn-lt"/>
              </a:rPr>
              <a:t>Kommunstrategin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194D9E-ADBB-429A-B0CC-AFD6631AC53C}"/>
              </a:ext>
            </a:extLst>
          </p:cNvPr>
          <p:cNvSpPr txBox="1"/>
          <p:nvPr/>
        </p:nvSpPr>
        <p:spPr>
          <a:xfrm>
            <a:off x="1825940" y="3361892"/>
            <a:ext cx="4023496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Work Sans"/>
                <a:ea typeface="+mn-lt"/>
                <a:cs typeface="+mn-lt"/>
              </a:rPr>
              <a:t>Välfärdsområdesstrategin och servicestrategin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43DE17-8148-4BAC-A660-8F2F87373D52}"/>
              </a:ext>
            </a:extLst>
          </p:cNvPr>
          <p:cNvSpPr txBox="1"/>
          <p:nvPr/>
        </p:nvSpPr>
        <p:spPr>
          <a:xfrm>
            <a:off x="1673339" y="5053472"/>
            <a:ext cx="2704879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Work Sans"/>
                <a:ea typeface="+mn-lt"/>
                <a:cs typeface="+mn-lt"/>
              </a:rPr>
              <a:t>Samråd per välfärdsområde om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Work Sans"/>
                <a:ea typeface="+mn-lt"/>
                <a:cs typeface="+mn-lt"/>
              </a:rPr>
              <a:t>samarbete, mål och arbetsfördelning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Work Sans"/>
                <a:ea typeface="+mn-lt"/>
                <a:cs typeface="+mn-lt"/>
              </a:rPr>
              <a:t>enligt 14 § i lagen om välfärdsområden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0FCC31D-CDEC-43EE-85C9-DDD778C569E9}"/>
              </a:ext>
            </a:extLst>
          </p:cNvPr>
          <p:cNvSpPr txBox="1"/>
          <p:nvPr/>
        </p:nvSpPr>
        <p:spPr>
          <a:xfrm>
            <a:off x="10056440" y="4467067"/>
            <a:ext cx="1488688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Work Sans"/>
                <a:ea typeface="+mn-lt"/>
                <a:cs typeface="+mn-lt"/>
              </a:rPr>
              <a:t>Kommunstrategin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1D50F2-EAC1-4633-BF6E-6311CDC212F7}"/>
              </a:ext>
            </a:extLst>
          </p:cNvPr>
          <p:cNvSpPr txBox="1"/>
          <p:nvPr/>
        </p:nvSpPr>
        <p:spPr>
          <a:xfrm>
            <a:off x="5684218" y="4169179"/>
            <a:ext cx="2743200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Halvtidsöversyn 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av strategierna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024925-3802-4CE4-A17A-4144FF47A918}"/>
              </a:ext>
            </a:extLst>
          </p:cNvPr>
          <p:cNvSpPr txBox="1"/>
          <p:nvPr/>
        </p:nvSpPr>
        <p:spPr>
          <a:xfrm>
            <a:off x="9364525" y="3124505"/>
            <a:ext cx="274320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Work Sans"/>
                <a:ea typeface="+mn-lt"/>
                <a:cs typeface="+mn-lt"/>
              </a:rPr>
              <a:t>Välfärdsområdesstrategin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Work Sans"/>
                <a:ea typeface="+mn-lt"/>
                <a:cs typeface="+mn-lt"/>
              </a:rPr>
              <a:t>och servicestrategin</a:t>
            </a:r>
          </a:p>
        </p:txBody>
      </p:sp>
      <p:pic>
        <p:nvPicPr>
          <p:cNvPr id="14" name="Picture 14" descr="Shape, arrow&#10;&#10;Description automatically generated">
            <a:extLst>
              <a:ext uri="{FF2B5EF4-FFF2-40B4-BE49-F238E27FC236}">
                <a16:creationId xmlns:a16="http://schemas.microsoft.com/office/drawing/2014/main" id="{7347F669-80C2-408B-939C-2B69B871B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453" y="3723809"/>
            <a:ext cx="558761" cy="555767"/>
          </a:xfrm>
          <a:prstGeom prst="rect">
            <a:avLst/>
          </a:prstGeom>
        </p:spPr>
      </p:pic>
      <p:pic>
        <p:nvPicPr>
          <p:cNvPr id="50" name="Picture 14" descr="Shape, arrow&#10;&#10;Description automatically generated">
            <a:extLst>
              <a:ext uri="{FF2B5EF4-FFF2-40B4-BE49-F238E27FC236}">
                <a16:creationId xmlns:a16="http://schemas.microsoft.com/office/drawing/2014/main" id="{033B2A10-85B7-4443-954E-CBD73D2AF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2830" y="3635644"/>
            <a:ext cx="543295" cy="53400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968D4D5-F23D-9247-9DC9-B50DEFD42C0D}"/>
              </a:ext>
            </a:extLst>
          </p:cNvPr>
          <p:cNvSpPr/>
          <p:nvPr/>
        </p:nvSpPr>
        <p:spPr>
          <a:xfrm>
            <a:off x="1664675" y="1346150"/>
            <a:ext cx="2661139" cy="222737"/>
          </a:xfrm>
          <a:prstGeom prst="rect">
            <a:avLst/>
          </a:prstGeom>
          <a:solidFill>
            <a:srgbClr val="FA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A3C3DBA-70E1-664B-A6BE-03B13BD917BF}"/>
              </a:ext>
            </a:extLst>
          </p:cNvPr>
          <p:cNvSpPr/>
          <p:nvPr/>
        </p:nvSpPr>
        <p:spPr>
          <a:xfrm>
            <a:off x="4449316" y="1319672"/>
            <a:ext cx="2550850" cy="222738"/>
          </a:xfrm>
          <a:prstGeom prst="rect">
            <a:avLst/>
          </a:prstGeom>
          <a:solidFill>
            <a:srgbClr val="F5F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2023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41E894A-A164-DA4B-909B-6451BB1893DB}"/>
              </a:ext>
            </a:extLst>
          </p:cNvPr>
          <p:cNvSpPr txBox="1"/>
          <p:nvPr/>
        </p:nvSpPr>
        <p:spPr>
          <a:xfrm>
            <a:off x="2674558" y="1278714"/>
            <a:ext cx="1254370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2022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F30147C-C0B6-4C81-886A-00BF8A89FDE2}"/>
              </a:ext>
            </a:extLst>
          </p:cNvPr>
          <p:cNvSpPr/>
          <p:nvPr/>
        </p:nvSpPr>
        <p:spPr>
          <a:xfrm>
            <a:off x="7096265" y="1299619"/>
            <a:ext cx="2661138" cy="222738"/>
          </a:xfrm>
          <a:prstGeom prst="rect">
            <a:avLst/>
          </a:prstGeom>
          <a:solidFill>
            <a:srgbClr val="FA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2024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3E7B771-9BB5-45B1-A180-5AAA4B24C88D}"/>
              </a:ext>
            </a:extLst>
          </p:cNvPr>
          <p:cNvSpPr/>
          <p:nvPr/>
        </p:nvSpPr>
        <p:spPr>
          <a:xfrm>
            <a:off x="9813395" y="1299619"/>
            <a:ext cx="1287535" cy="222738"/>
          </a:xfrm>
          <a:prstGeom prst="rect">
            <a:avLst/>
          </a:prstGeom>
          <a:solidFill>
            <a:srgbClr val="F5F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2025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77ECFEC-168E-4D82-ADF4-58E1CE163FD8}"/>
              </a:ext>
            </a:extLst>
          </p:cNvPr>
          <p:cNvSpPr/>
          <p:nvPr/>
        </p:nvSpPr>
        <p:spPr>
          <a:xfrm>
            <a:off x="348552" y="1359776"/>
            <a:ext cx="1157193" cy="212712"/>
          </a:xfrm>
          <a:prstGeom prst="rect">
            <a:avLst/>
          </a:prstGeom>
          <a:solidFill>
            <a:srgbClr val="F5F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02255F-01F4-43B1-96E0-31BA55558BF5}"/>
              </a:ext>
            </a:extLst>
          </p:cNvPr>
          <p:cNvSpPr txBox="1"/>
          <p:nvPr/>
        </p:nvSpPr>
        <p:spPr>
          <a:xfrm>
            <a:off x="3049260" y="3515275"/>
            <a:ext cx="1042870" cy="7848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Regionens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lt"/>
                <a:cs typeface="+mn-lt"/>
              </a:rPr>
              <a:t>välfärdsplan</a:t>
            </a:r>
          </a:p>
        </p:txBody>
      </p:sp>
    </p:spTree>
    <p:extLst>
      <p:ext uri="{BB962C8B-B14F-4D97-AF65-F5344CB8AC3E}">
        <p14:creationId xmlns:p14="http://schemas.microsoft.com/office/powerpoint/2010/main" val="357543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27420BD-C323-4679-AE9A-2A9812D0E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337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4FC2653F-57D6-CC4F-B1C4-2B51517E5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78017"/>
            <a:ext cx="7704574" cy="604509"/>
          </a:xfrm>
        </p:spPr>
        <p:txBody>
          <a:bodyPr/>
          <a:lstStyle/>
          <a:p>
            <a:r>
              <a:rPr lang="sv-SE">
                <a:latin typeface="Work Sans ExtraBold"/>
              </a:rPr>
              <a:t>Aktörer och mål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D60A87-63AD-9B4A-A5C9-60EA38A0D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1ED251E-E78B-E44F-A367-0E0600DDE0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230" r="-51" b="-663"/>
          <a:stretch/>
        </p:blipFill>
        <p:spPr>
          <a:xfrm>
            <a:off x="987849" y="6141491"/>
            <a:ext cx="474402" cy="4402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360505-0FD9-4C4A-90EB-625A7FC3A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5844" y="1596567"/>
            <a:ext cx="3960313" cy="35064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40F71E-F23D-EF44-97DB-BC786FACBF58}"/>
              </a:ext>
            </a:extLst>
          </p:cNvPr>
          <p:cNvSpPr txBox="1"/>
          <p:nvPr/>
        </p:nvSpPr>
        <p:spPr>
          <a:xfrm>
            <a:off x="5555781" y="1350555"/>
            <a:ext cx="1080438" cy="328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Staten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0FBF9A-1D22-F74D-B5B0-BAEDCC3F1EE6}"/>
              </a:ext>
            </a:extLst>
          </p:cNvPr>
          <p:cNvSpPr txBox="1"/>
          <p:nvPr/>
        </p:nvSpPr>
        <p:spPr>
          <a:xfrm>
            <a:off x="2440017" y="1659672"/>
            <a:ext cx="1403264" cy="343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Företag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EA0CA-0A3E-9546-952C-3E6E3314B489}"/>
              </a:ext>
            </a:extLst>
          </p:cNvPr>
          <p:cNvSpPr txBox="1"/>
          <p:nvPr/>
        </p:nvSpPr>
        <p:spPr>
          <a:xfrm>
            <a:off x="3725705" y="3707287"/>
            <a:ext cx="1080438" cy="328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Kommunen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F2017B-D714-504E-B61C-A0AE28A80BFA}"/>
              </a:ext>
            </a:extLst>
          </p:cNvPr>
          <p:cNvSpPr txBox="1"/>
          <p:nvPr/>
        </p:nvSpPr>
        <p:spPr>
          <a:xfrm>
            <a:off x="7028326" y="3587076"/>
            <a:ext cx="1842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Välfärds-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område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0082AC-17FA-4E4E-A877-CE88598CC28A}"/>
              </a:ext>
            </a:extLst>
          </p:cNvPr>
          <p:cNvSpPr txBox="1"/>
          <p:nvPr/>
        </p:nvSpPr>
        <p:spPr>
          <a:xfrm>
            <a:off x="8487787" y="1558703"/>
            <a:ext cx="1080438" cy="479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Andra aktörer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FD0648-303B-A447-8127-6452CE5AACE2}"/>
              </a:ext>
            </a:extLst>
          </p:cNvPr>
          <p:cNvSpPr txBox="1"/>
          <p:nvPr/>
        </p:nvSpPr>
        <p:spPr>
          <a:xfrm>
            <a:off x="4344920" y="5526611"/>
            <a:ext cx="3502161" cy="343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Organisationer och frivilligarbete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B15711-DE6B-BD4A-B01D-FBCF53832437}"/>
              </a:ext>
            </a:extLst>
          </p:cNvPr>
          <p:cNvSpPr txBox="1"/>
          <p:nvPr/>
        </p:nvSpPr>
        <p:spPr>
          <a:xfrm>
            <a:off x="3320854" y="2330063"/>
            <a:ext cx="2149045" cy="530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Växelverkan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Styrning och resurser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95C5A8-C8B0-F74A-BE4B-8EAB7220DF4C}"/>
              </a:ext>
            </a:extLst>
          </p:cNvPr>
          <p:cNvSpPr txBox="1"/>
          <p:nvPr/>
        </p:nvSpPr>
        <p:spPr>
          <a:xfrm>
            <a:off x="6775672" y="2330063"/>
            <a:ext cx="2272656" cy="530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Styrning och resurser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Växelverkan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4E505B-A7BB-D847-A58A-1CC155E1DC5F}"/>
              </a:ext>
            </a:extLst>
          </p:cNvPr>
          <p:cNvSpPr txBox="1"/>
          <p:nvPr/>
        </p:nvSpPr>
        <p:spPr>
          <a:xfrm>
            <a:off x="5285885" y="4752360"/>
            <a:ext cx="1620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Växelverkan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Samarbete</a:t>
            </a:r>
          </a:p>
        </p:txBody>
      </p:sp>
      <p:pic>
        <p:nvPicPr>
          <p:cNvPr id="26" name="Picture 2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D417842-76DC-A546-9C2F-1FBDAF76C2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750" y="2052715"/>
            <a:ext cx="1745110" cy="116946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FEE4EFB-1D3D-6B42-A622-8B3FCC226E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819" y="2855488"/>
            <a:ext cx="2014792" cy="1350190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74F50A2E-2A41-DF40-8900-9E067E2022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888" y="3321823"/>
            <a:ext cx="1770605" cy="1186551"/>
          </a:xfrm>
          <a:prstGeom prst="rect">
            <a:avLst/>
          </a:prstGeom>
        </p:spPr>
      </p:pic>
      <p:pic>
        <p:nvPicPr>
          <p:cNvPr id="33" name="Picture 32" descr="A picture containing text&#10;&#10;Description automatically generated">
            <a:extLst>
              <a:ext uri="{FF2B5EF4-FFF2-40B4-BE49-F238E27FC236}">
                <a16:creationId xmlns:a16="http://schemas.microsoft.com/office/drawing/2014/main" id="{8123DD92-34F6-422A-A9B7-4704052CC1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05" b="-1124"/>
          <a:stretch/>
        </p:blipFill>
        <p:spPr>
          <a:xfrm>
            <a:off x="1543805" y="6141492"/>
            <a:ext cx="9159716" cy="44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7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930D0D-07D7-764A-9F00-EBFFEEBE9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564053"/>
            <a:ext cx="432693" cy="21602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8AB4C7-7B12-B242-B522-8DF90829426A}"/>
              </a:ext>
            </a:extLst>
          </p:cNvPr>
          <p:cNvSpPr txBox="1"/>
          <p:nvPr/>
        </p:nvSpPr>
        <p:spPr>
          <a:xfrm>
            <a:off x="59402" y="1053178"/>
            <a:ext cx="3037853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Tillspetsad debattkultur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4E4CDC-D469-E342-AC74-46687D08D7BC}"/>
              </a:ext>
            </a:extLst>
          </p:cNvPr>
          <p:cNvSpPr txBox="1"/>
          <p:nvPr/>
        </p:nvSpPr>
        <p:spPr>
          <a:xfrm>
            <a:off x="2895014" y="1003955"/>
            <a:ext cx="285229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Den intelligenta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teknologins genombrott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6726F0-1911-0C4B-86C6-9B584BE14994}"/>
              </a:ext>
            </a:extLst>
          </p:cNvPr>
          <p:cNvSpPr txBox="1"/>
          <p:nvPr/>
        </p:nvSpPr>
        <p:spPr>
          <a:xfrm>
            <a:off x="6002482" y="997707"/>
            <a:ext cx="303604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Klimatförändringen,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förlusten av biologisk mångfald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och naturresurser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95208B-1838-CD4F-81AD-A2D87609EB6F}"/>
              </a:ext>
            </a:extLst>
          </p:cNvPr>
          <p:cNvSpPr txBox="1"/>
          <p:nvPr/>
        </p:nvSpPr>
        <p:spPr>
          <a:xfrm>
            <a:off x="8832304" y="1027266"/>
            <a:ext cx="286349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Ekonomi med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överraskningar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473551-D135-3C44-AAE3-141C355A56DC}"/>
              </a:ext>
            </a:extLst>
          </p:cNvPr>
          <p:cNvSpPr txBox="1"/>
          <p:nvPr/>
        </p:nvSpPr>
        <p:spPr>
          <a:xfrm>
            <a:off x="383063" y="1838988"/>
            <a:ext cx="2857249" cy="3965834"/>
          </a:xfrm>
          <a:prstGeom prst="rect">
            <a:avLst/>
          </a:prstGeom>
          <a:solidFill>
            <a:schemeClr val="accent2"/>
          </a:solidFill>
        </p:spPr>
        <p:txBody>
          <a:bodyPr wrap="square" lIns="144000" tIns="216000" rIns="144000" bIns="144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Mångsidigare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inflytande och beslutsfattande</a:t>
            </a:r>
            <a:br>
              <a:rPr kumimoji="0" lang="sv-SE" sz="16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</a:br>
            <a:endParaRPr kumimoji="0" lang="sv-SE" sz="1600" b="1" i="0" u="none" strike="noStrike" cap="none" normalizeH="0" baseline="0" noProof="0">
              <a:ln>
                <a:noFill/>
              </a:ln>
              <a:solidFill>
                <a:srgbClr val="000000"/>
              </a:solidFill>
              <a:uLnTx/>
              <a:uFillTx/>
              <a:latin typeface="Work San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3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Ett globalt multipolärt system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3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Invånare och samhällen som partner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3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Identitetspolitik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3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Nya former av demokrati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3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Kulturell mångfald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3981E2-FD37-4E49-B9BB-589AB9F32489}"/>
              </a:ext>
            </a:extLst>
          </p:cNvPr>
          <p:cNvSpPr txBox="1"/>
          <p:nvPr/>
        </p:nvSpPr>
        <p:spPr>
          <a:xfrm>
            <a:off x="3237472" y="1838988"/>
            <a:ext cx="2857249" cy="3965834"/>
          </a:xfrm>
          <a:prstGeom prst="rect">
            <a:avLst/>
          </a:prstGeom>
          <a:solidFill>
            <a:srgbClr val="FE996B"/>
          </a:solidFill>
        </p:spPr>
        <p:txBody>
          <a:bodyPr wrap="square" lIns="144000" tIns="216000" rIns="144000" bIns="144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Nytt välmående</a:t>
            </a:r>
            <a:br>
              <a:rPr lang="sv-SE" sz="1600" b="1" i="0" u="none" strike="noStrike" cap="none" normalizeH="0" baseline="0" noProof="0">
                <a:ln>
                  <a:noFill/>
                </a:ln>
                <a:uLnTx/>
                <a:uFillTx/>
                <a:latin typeface="Work Sans"/>
                <a:ea typeface="+mn-ea"/>
                <a:cs typeface="+mn-cs"/>
              </a:rPr>
            </a:br>
            <a:endParaRPr lang="sv-SE" sz="1600" b="1" i="0" u="none" strike="noStrike" cap="none" normalizeH="0" baseline="0" noProof="0">
              <a:ln>
                <a:noFill/>
              </a:ln>
              <a:uLnTx/>
              <a:uFillTx/>
              <a:latin typeface="Work San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sv-SE" sz="13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Intelligent välfärdsteknik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sv-SE" sz="13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Förändringar i livsstilen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 sz="1300">
                <a:solidFill>
                  <a:srgbClr val="000000"/>
                </a:solidFill>
                <a:latin typeface="Work Sans"/>
                <a:ea typeface="+mn-ea"/>
                <a:cs typeface="+mn-cs"/>
              </a:rPr>
              <a:t>Algoritmernas makt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38A080-3A0B-9C43-B6BB-0F67EB1E403E}"/>
              </a:ext>
            </a:extLst>
          </p:cNvPr>
          <p:cNvSpPr txBox="1"/>
          <p:nvPr/>
        </p:nvSpPr>
        <p:spPr>
          <a:xfrm>
            <a:off x="6091881" y="1838988"/>
            <a:ext cx="2857249" cy="3965834"/>
          </a:xfrm>
          <a:prstGeom prst="rect">
            <a:avLst/>
          </a:prstGeom>
          <a:solidFill>
            <a:schemeClr val="accent6"/>
          </a:solidFill>
        </p:spPr>
        <p:txBody>
          <a:bodyPr wrap="square" lIns="144000" tIns="216000" rIns="144000" bIns="144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Befolkningen och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regionala skillnader</a:t>
            </a:r>
            <a:br>
              <a:rPr kumimoji="0" lang="sv-SE" sz="16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</a:br>
            <a:endParaRPr kumimoji="0" lang="sv-SE" sz="1600" b="1" i="0" u="none" strike="noStrike" cap="none" normalizeH="0" baseline="0" noProof="0">
              <a:ln>
                <a:noFill/>
              </a:ln>
              <a:solidFill>
                <a:srgbClr val="000000"/>
              </a:solidFill>
              <a:uLnTx/>
              <a:uFillTx/>
              <a:latin typeface="Work San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sv-SE" sz="13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Åldrande befolkning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sv-SE" sz="13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Låga födelsetal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sv-SE" sz="13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Urbanisering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sv-SE" sz="13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Ökande invandring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432DB2-EC26-9F43-85CE-2D9808C36E44}"/>
              </a:ext>
            </a:extLst>
          </p:cNvPr>
          <p:cNvSpPr txBox="1"/>
          <p:nvPr/>
        </p:nvSpPr>
        <p:spPr>
          <a:xfrm>
            <a:off x="8946291" y="1838988"/>
            <a:ext cx="2857249" cy="3965834"/>
          </a:xfrm>
          <a:prstGeom prst="rect">
            <a:avLst/>
          </a:prstGeom>
          <a:solidFill>
            <a:schemeClr val="accent5"/>
          </a:solidFill>
        </p:spPr>
        <p:txBody>
          <a:bodyPr wrap="square" lIns="144000" tIns="216000" rIns="144000" bIns="144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Kontinuerligt lärande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och förnyelse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sv-SE" sz="13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Förändringen i arbetslivet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sv-SE" sz="13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Försöksinriktad kultur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sv-SE" sz="13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Distansarbete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sv-SE" sz="13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Platta organisationer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sv-SE" sz="13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Digitalisering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sv-SE" sz="13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Plattformsekonomi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776CF8-FAF2-AD45-B47C-F2C361B82C5B}"/>
              </a:ext>
            </a:extLst>
          </p:cNvPr>
          <p:cNvSpPr txBox="1"/>
          <p:nvPr/>
        </p:nvSpPr>
        <p:spPr>
          <a:xfrm>
            <a:off x="5260377" y="4656564"/>
            <a:ext cx="2141585" cy="827903"/>
          </a:xfrm>
          <a:prstGeom prst="rect">
            <a:avLst/>
          </a:prstGeom>
          <a:solidFill>
            <a:schemeClr val="accent6"/>
          </a:solidFill>
        </p:spPr>
        <p:txBody>
          <a:bodyPr wrap="square" lIns="144000" tIns="216000" rIns="144000" bIns="14400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3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Segregering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3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Marginalisering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6A7B3-5888-E14A-9E8B-261F0E0F1ABF}"/>
              </a:ext>
            </a:extLst>
          </p:cNvPr>
          <p:cNvSpPr txBox="1"/>
          <p:nvPr/>
        </p:nvSpPr>
        <p:spPr>
          <a:xfrm>
            <a:off x="1562101" y="4656564"/>
            <a:ext cx="3592480" cy="827903"/>
          </a:xfrm>
          <a:prstGeom prst="rect">
            <a:avLst/>
          </a:prstGeom>
          <a:solidFill>
            <a:srgbClr val="FE996B"/>
          </a:solidFill>
        </p:spPr>
        <p:txBody>
          <a:bodyPr wrap="square" lIns="144000" tIns="216000" rIns="144000" bIns="14400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3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Segregerade värderingar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3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Minskat förtroende för experter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2B4EB7-3661-3C43-B917-BDE2F164A219}"/>
              </a:ext>
            </a:extLst>
          </p:cNvPr>
          <p:cNvSpPr txBox="1"/>
          <p:nvPr/>
        </p:nvSpPr>
        <p:spPr>
          <a:xfrm>
            <a:off x="7680176" y="4692316"/>
            <a:ext cx="2141585" cy="792151"/>
          </a:xfrm>
          <a:prstGeom prst="rect">
            <a:avLst/>
          </a:prstGeom>
          <a:solidFill>
            <a:schemeClr val="accent5"/>
          </a:solidFill>
        </p:spPr>
        <p:txBody>
          <a:bodyPr wrap="square" lIns="144000" tIns="216000" rIns="144000" bIns="14400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Multilokalitet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Hållbarhetsunderskott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EB2B2D-4093-084A-A1B2-9457994D01E2}"/>
              </a:ext>
            </a:extLst>
          </p:cNvPr>
          <p:cNvSpPr txBox="1"/>
          <p:nvPr/>
        </p:nvSpPr>
        <p:spPr>
          <a:xfrm>
            <a:off x="2867111" y="5953278"/>
            <a:ext cx="6954650" cy="6924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</a:rPr>
              <a:t>Omfördelning av uppgifter och ansvar. </a:t>
            </a:r>
            <a:r>
              <a:rPr lang="sv-SE" sz="1300" dirty="0">
                <a:solidFill>
                  <a:srgbClr val="000000"/>
                </a:solidFill>
                <a:latin typeface="Work Sans"/>
              </a:rPr>
              <a:t>Framtidens kommuner, regioner och staten.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 pitchFamily="2" charset="77"/>
                <a:ea typeface="+mn-ea"/>
                <a:cs typeface="+mn-cs"/>
              </a:rPr>
              <a:t>Vårdreformen och välfärdsområdena i framtiden</a:t>
            </a:r>
            <a:b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 pitchFamily="2" charset="77"/>
                <a:ea typeface="+mn-ea"/>
                <a:cs typeface="+mn-cs"/>
              </a:rPr>
            </a:br>
            <a: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 pitchFamily="2" charset="77"/>
                <a:ea typeface="+mn-ea"/>
                <a:cs typeface="+mn-cs"/>
              </a:rPr>
              <a:t>Sysselsättningstjänsterna till kommunerna</a:t>
            </a:r>
          </a:p>
        </p:txBody>
      </p:sp>
      <p:pic>
        <p:nvPicPr>
          <p:cNvPr id="12" name="Picture 1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5D6780D-0EBC-5045-943B-967F8BDDD9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016" y="4816223"/>
            <a:ext cx="2361287" cy="1582390"/>
          </a:xfrm>
          <a:prstGeom prst="rect">
            <a:avLst/>
          </a:prstGeom>
        </p:spPr>
      </p:pic>
      <p:pic>
        <p:nvPicPr>
          <p:cNvPr id="13" name="Picture 12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56DC8CCB-B6FB-9640-AA13-BE9C1B19D0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93" y="5836352"/>
            <a:ext cx="2682662" cy="7712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FD3BD3-973C-D74E-91D4-C39D47FDE182}"/>
              </a:ext>
            </a:extLst>
          </p:cNvPr>
          <p:cNvSpPr txBox="1"/>
          <p:nvPr/>
        </p:nvSpPr>
        <p:spPr>
          <a:xfrm>
            <a:off x="-893044" y="2333695"/>
            <a:ext cx="155235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2778C5AE-666B-47EC-8CF0-C5CD2E707B7A}"/>
              </a:ext>
            </a:extLst>
          </p:cNvPr>
          <p:cNvSpPr txBox="1"/>
          <p:nvPr/>
        </p:nvSpPr>
        <p:spPr>
          <a:xfrm>
            <a:off x="595423" y="218310"/>
            <a:ext cx="113968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4000" b="1">
                <a:solidFill>
                  <a:srgbClr val="923468"/>
                </a:solidFill>
                <a:latin typeface="Work Sans ExtraBold"/>
              </a:rPr>
              <a:t>Gemensamma drivkrafter för förändring</a:t>
            </a:r>
          </a:p>
        </p:txBody>
      </p:sp>
    </p:spTree>
    <p:extLst>
      <p:ext uri="{BB962C8B-B14F-4D97-AF65-F5344CB8AC3E}">
        <p14:creationId xmlns:p14="http://schemas.microsoft.com/office/powerpoint/2010/main" val="205548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6FA1D6E-B827-47C3-8D9F-7913776EF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2564880"/>
            <a:ext cx="10658474" cy="1728240"/>
          </a:xfrm>
        </p:spPr>
        <p:txBody>
          <a:bodyPr/>
          <a:lstStyle/>
          <a:p>
            <a:r>
              <a:rPr lang="sv-SE" dirty="0"/>
              <a:t>Kommunernas och välfärdsområdenas uppgifter och </a:t>
            </a:r>
            <a:br>
              <a:rPr lang="sv-SE" dirty="0"/>
            </a:br>
            <a:r>
              <a:rPr lang="sv-SE" dirty="0"/>
              <a:t>ekonomi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57380A-E316-47BA-992D-D0C4A3303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66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57EFABA2-47BE-9548-B2E8-C9581383C6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3" y="2326194"/>
            <a:ext cx="1477205" cy="295440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EDC7A8-C9C3-E343-8A00-31151083A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87AFA9-A70F-5347-97FE-6F8A16F99548}"/>
              </a:ext>
            </a:extLst>
          </p:cNvPr>
          <p:cNvSpPr txBox="1"/>
          <p:nvPr/>
        </p:nvSpPr>
        <p:spPr>
          <a:xfrm>
            <a:off x="2018990" y="980728"/>
            <a:ext cx="3322502" cy="4521802"/>
          </a:xfrm>
          <a:prstGeom prst="rect">
            <a:avLst/>
          </a:prstGeom>
          <a:solidFill>
            <a:schemeClr val="accent2"/>
          </a:solidFill>
        </p:spPr>
        <p:txBody>
          <a:bodyPr wrap="square" lIns="144000" tIns="216000" rIns="144000" bIns="144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Kommunernas verksamhet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och uppgifter </a:t>
            </a:r>
            <a:br>
              <a:rPr kumimoji="0" lang="sv-SE" sz="16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</a:br>
            <a:endParaRPr kumimoji="0" lang="sv-SE" sz="1600" b="1" i="0" u="none" strike="noStrike" cap="none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Småbarnspedagogik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Förskoleundervisning och grundläggande utbildning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Gymnasie- och yrkesutbildning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Fritt bildningsarbete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Kultur-, idrotts- och ungdomstjänster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Samhällsteknik och miljö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Näringsliv och sysselsättning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Arbets- och näringstjänster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Markanvändning, boende och trafik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F24B8C-BA5B-1A42-A23F-7183FB6FE895}"/>
              </a:ext>
            </a:extLst>
          </p:cNvPr>
          <p:cNvSpPr txBox="1"/>
          <p:nvPr/>
        </p:nvSpPr>
        <p:spPr>
          <a:xfrm>
            <a:off x="7018639" y="975083"/>
            <a:ext cx="2853056" cy="452744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44000" tIns="216000" rIns="144000" bIns="144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Välfärdsområdenas verksamhet och uppgifter</a:t>
            </a:r>
            <a:br>
              <a:rPr kumimoji="0" lang="sv-SE" sz="16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</a:br>
            <a:endParaRPr kumimoji="0" lang="sv-SE" sz="1600" b="1" i="0" u="none" strike="noStrike" cap="none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Social- och hälsovårdstjänster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Individuell elevvård och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studerandevård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Räddningsväsendet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</a:br>
            <a:endParaRPr kumimoji="0" lang="sv-SE" sz="1300" b="0" i="0" u="none" strike="noStrike" cap="none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</a:br>
            <a:b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</a:br>
            <a:b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</a:br>
            <a:b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</a:br>
            <a:endParaRPr kumimoji="0" lang="sv-SE" sz="1300" b="0" i="0" u="none" strike="noStrike" cap="none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1D9AFC-5003-DE4C-8ADD-CBDA30ED6BCC}"/>
              </a:ext>
            </a:extLst>
          </p:cNvPr>
          <p:cNvSpPr txBox="1"/>
          <p:nvPr/>
        </p:nvSpPr>
        <p:spPr>
          <a:xfrm>
            <a:off x="5340187" y="980727"/>
            <a:ext cx="1679464" cy="452744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144000" tIns="216000" rIns="144000" bIns="1440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</a:br>
            <a:b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</a:br>
            <a:b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</a:br>
            <a:b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</a:br>
            <a:b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</a:br>
            <a:b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</a:br>
            <a:b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</a:br>
            <a: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Anordnare av yrkesutbildning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00" b="0" i="0" u="none" strike="noStrike" cap="none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Landskaps-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förbunden</a:t>
            </a:r>
            <a:b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</a:br>
            <a:b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</a:br>
            <a:endParaRPr kumimoji="0" lang="sv-SE" sz="1300" b="0" i="0" u="none" strike="noStrike" cap="none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</a:br>
            <a:b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</a:br>
            <a:b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</a:br>
            <a:br>
              <a:rPr kumimoji="0" lang="sv-SE" sz="13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</a:br>
            <a:endParaRPr kumimoji="0" lang="sv-SE" sz="1300" b="0" i="0" u="none" strike="noStrike" cap="none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108104-7F4E-6448-9F74-10146D54A707}"/>
              </a:ext>
            </a:extLst>
          </p:cNvPr>
          <p:cNvSpPr txBox="1"/>
          <p:nvPr/>
        </p:nvSpPr>
        <p:spPr>
          <a:xfrm>
            <a:off x="2018990" y="5502531"/>
            <a:ext cx="7847103" cy="6275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144000" tIns="216000" rIns="144000" bIns="144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3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Främjande av välfärd och hälsa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1A0EA0-F6C0-1E4B-8E27-3E2986A0CB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377" y="1897525"/>
            <a:ext cx="1724446" cy="344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2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3943-F229-4A94-A6A9-90F897058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9D3639-F33D-420F-A9C6-8D01AACBB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pic>
        <p:nvPicPr>
          <p:cNvPr id="4" name="Picture 4" descr="A picture containing room, bedroom, several&#10;&#10;Description automatically generated">
            <a:extLst>
              <a:ext uri="{FF2B5EF4-FFF2-40B4-BE49-F238E27FC236}">
                <a16:creationId xmlns:a16="http://schemas.microsoft.com/office/drawing/2014/main" id="{24DBF396-C2B2-4F12-8057-84C1115D1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880" y="-84066"/>
            <a:ext cx="12557760" cy="70261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F87CE1-6065-4B19-846A-C7D7BC68174B}"/>
              </a:ext>
            </a:extLst>
          </p:cNvPr>
          <p:cNvSpPr txBox="1"/>
          <p:nvPr/>
        </p:nvSpPr>
        <p:spPr>
          <a:xfrm>
            <a:off x="1094873" y="3181418"/>
            <a:ext cx="2743200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cap="none" normalizeH="0" baseline="0" noProof="0">
                <a:ln>
                  <a:noFill/>
                </a:ln>
                <a:solidFill>
                  <a:srgbClr val="104264"/>
                </a:solidFill>
                <a:uLnTx/>
                <a:uFillTx/>
                <a:latin typeface="Work Sans"/>
                <a:ea typeface="+mn-ea"/>
                <a:cs typeface="+mn-cs"/>
              </a:rPr>
              <a:t>Bildning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977994-CC09-4D4E-838D-969DB9F8E176}"/>
              </a:ext>
            </a:extLst>
          </p:cNvPr>
          <p:cNvSpPr txBox="1"/>
          <p:nvPr/>
        </p:nvSpPr>
        <p:spPr>
          <a:xfrm>
            <a:off x="4764504" y="3181417"/>
            <a:ext cx="3204410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cap="none" normalizeH="0" baseline="0" noProof="0">
                <a:ln>
                  <a:noFill/>
                </a:ln>
                <a:solidFill>
                  <a:srgbClr val="104264"/>
                </a:solidFill>
                <a:uLnTx/>
                <a:uFillTx/>
                <a:latin typeface="Work Sans"/>
                <a:ea typeface="+mn-lt"/>
                <a:cs typeface="+mn-lt"/>
              </a:rPr>
              <a:t>Näringsliv och sysselsättning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6B2CCA-5790-4D6A-BD21-26F65DE4A069}"/>
              </a:ext>
            </a:extLst>
          </p:cNvPr>
          <p:cNvSpPr txBox="1"/>
          <p:nvPr/>
        </p:nvSpPr>
        <p:spPr>
          <a:xfrm>
            <a:off x="8704846" y="3175334"/>
            <a:ext cx="3204410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cap="none" normalizeH="0" baseline="0" noProof="0">
                <a:ln>
                  <a:noFill/>
                </a:ln>
                <a:solidFill>
                  <a:srgbClr val="104264"/>
                </a:solidFill>
                <a:uLnTx/>
                <a:uFillTx/>
                <a:latin typeface="Work Sans"/>
                <a:ea typeface="+mn-lt"/>
                <a:cs typeface="+mn-lt"/>
              </a:rPr>
              <a:t>Utvecklare och partner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CEB037-B3AC-4092-AFD3-D1C28062451C}"/>
              </a:ext>
            </a:extLst>
          </p:cNvPr>
          <p:cNvSpPr txBox="1"/>
          <p:nvPr/>
        </p:nvSpPr>
        <p:spPr>
          <a:xfrm>
            <a:off x="830713" y="5428114"/>
            <a:ext cx="2743200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cap="none" normalizeH="0" baseline="0" noProof="0">
                <a:ln>
                  <a:noFill/>
                </a:ln>
                <a:solidFill>
                  <a:srgbClr val="104264"/>
                </a:solidFill>
                <a:uLnTx/>
                <a:uFillTx/>
                <a:latin typeface="Work Sans"/>
                <a:ea typeface="+mn-lt"/>
                <a:cs typeface="+mn-lt"/>
              </a:rPr>
              <a:t>Självstyrelse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E90A5D-B6B3-4CAE-9E0D-80D1FD436208}"/>
              </a:ext>
            </a:extLst>
          </p:cNvPr>
          <p:cNvSpPr txBox="1"/>
          <p:nvPr/>
        </p:nvSpPr>
        <p:spPr>
          <a:xfrm>
            <a:off x="5688463" y="4938251"/>
            <a:ext cx="27432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cap="none" normalizeH="0" baseline="0" noProof="0" dirty="0">
                <a:ln>
                  <a:noFill/>
                </a:ln>
                <a:solidFill>
                  <a:srgbClr val="104264"/>
                </a:solidFill>
                <a:uLnTx/>
                <a:uFillTx/>
                <a:latin typeface="Work Sans"/>
                <a:ea typeface="+mn-lt"/>
                <a:cs typeface="+mn-lt"/>
              </a:rPr>
              <a:t>Välfärd, delaktighet och samhälle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66359C-4BE4-4479-93F5-E5991190705B}"/>
              </a:ext>
            </a:extLst>
          </p:cNvPr>
          <p:cNvSpPr txBox="1"/>
          <p:nvPr/>
        </p:nvSpPr>
        <p:spPr>
          <a:xfrm>
            <a:off x="9301211" y="6179954"/>
            <a:ext cx="2743200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cap="none" normalizeH="0" baseline="0" noProof="0">
                <a:ln>
                  <a:noFill/>
                </a:ln>
                <a:solidFill>
                  <a:srgbClr val="104264"/>
                </a:solidFill>
                <a:uLnTx/>
                <a:uFillTx/>
                <a:latin typeface="Work Sans"/>
                <a:ea typeface="+mn-lt"/>
                <a:cs typeface="+mn-lt"/>
              </a:rPr>
              <a:t>Livsmiljö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4DB26C-DBA8-4C8A-828B-13C97C5D3C70}"/>
              </a:ext>
            </a:extLst>
          </p:cNvPr>
          <p:cNvSpPr txBox="1"/>
          <p:nvPr/>
        </p:nvSpPr>
        <p:spPr>
          <a:xfrm>
            <a:off x="-194580" y="69416"/>
            <a:ext cx="12563975" cy="15388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0" i="0" u="none" strike="noStrike" cap="none" normalizeH="0" baseline="0" noProof="0">
                <a:ln>
                  <a:noFill/>
                </a:ln>
                <a:solidFill>
                  <a:srgbClr val="923468"/>
                </a:solidFill>
                <a:uLnTx/>
                <a:uFillTx/>
                <a:latin typeface="Work Sans ExtraBold"/>
                <a:ea typeface="+mn-lt"/>
                <a:cs typeface="+mn-lt"/>
              </a:rPr>
              <a:t>Kommunens roll i framtiden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sv-SE" sz="18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</a:br>
            <a:endParaRPr kumimoji="0" lang="sv-SE" sz="1800" b="0" i="0" u="none" strike="noStrike" cap="none" normalizeH="0" baseline="0" noProof="0">
              <a:ln>
                <a:noFill/>
              </a:ln>
              <a:solidFill>
                <a:srgbClr val="000000"/>
              </a:solidFill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49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31B2D484-A697-0A43-A29A-C4EA1B44DBBF}"/>
              </a:ext>
            </a:extLst>
          </p:cNvPr>
          <p:cNvGrpSpPr/>
          <p:nvPr/>
        </p:nvGrpSpPr>
        <p:grpSpPr>
          <a:xfrm>
            <a:off x="3967723" y="1754134"/>
            <a:ext cx="4243348" cy="1523005"/>
            <a:chOff x="3967723" y="1754134"/>
            <a:chExt cx="4243348" cy="1523005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FB698A4-EF19-DC41-9C0A-FB5249453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67723" y="1754134"/>
              <a:ext cx="1745110" cy="152300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2A10546-F5BE-4D4A-A45A-C65F66D72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6465961" y="1754134"/>
              <a:ext cx="1745110" cy="1523005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6838034-CB97-6543-8276-243DC32D0E4B}"/>
              </a:ext>
            </a:extLst>
          </p:cNvPr>
          <p:cNvGrpSpPr/>
          <p:nvPr/>
        </p:nvGrpSpPr>
        <p:grpSpPr>
          <a:xfrm flipV="1">
            <a:off x="3967723" y="4438964"/>
            <a:ext cx="4243348" cy="1523005"/>
            <a:chOff x="3967723" y="1754134"/>
            <a:chExt cx="4243348" cy="152300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2F50E30-815C-3C44-B51B-90227F26E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67723" y="1754134"/>
              <a:ext cx="1745110" cy="152300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36989FA-EDDF-FB46-A314-30D20B8C4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6465961" y="1754134"/>
              <a:ext cx="1745110" cy="152300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4DB7319-4BD7-C74C-8505-CBB85B631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408" y="471483"/>
            <a:ext cx="10658475" cy="1008113"/>
          </a:xfrm>
        </p:spPr>
        <p:txBody>
          <a:bodyPr/>
          <a:lstStyle/>
          <a:p>
            <a:r>
              <a:rPr lang="sv-SE" b="1"/>
              <a:t>Vad gör kommunen i framtiden?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31C753-A219-2B4D-9843-7105A4DBE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3ED523-69EF-6D43-81B4-EF8DF5C9E48A}"/>
              </a:ext>
            </a:extLst>
          </p:cNvPr>
          <p:cNvSpPr txBox="1"/>
          <p:nvPr/>
        </p:nvSpPr>
        <p:spPr>
          <a:xfrm>
            <a:off x="7516683" y="1355834"/>
            <a:ext cx="3991233" cy="2252339"/>
          </a:xfrm>
          <a:prstGeom prst="rect">
            <a:avLst/>
          </a:prstGeom>
          <a:solidFill>
            <a:schemeClr val="accent6"/>
          </a:solidFill>
        </p:spPr>
        <p:txBody>
          <a:bodyPr wrap="square" lIns="144000" tIns="144000" rIns="144000" bIns="144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Främjar kommunens livskraft</a:t>
            </a:r>
            <a:endParaRPr lang="sv-SE" sz="1600" b="1" i="0" u="none" strike="noStrike" cap="none" normalizeH="0" baseline="0" noProof="0" dirty="0">
              <a:ln>
                <a:noFill/>
              </a:ln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Ortens attraktionskraft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Stöd till svårsysselsatta: </a:t>
            </a:r>
            <a:b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</a:br>
            <a: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uppsökande ungdomsarbete, verkstäder, förebyggande av långtidsarbetslöshet, stadsdelsarbete, integration</a:t>
            </a:r>
          </a:p>
          <a:p>
            <a:pPr algn="ctr">
              <a:defRPr/>
            </a:pPr>
            <a:r>
              <a:rPr lang="sv-SE" sz="1200" dirty="0">
                <a:solidFill>
                  <a:srgbClr val="000000"/>
                </a:solidFill>
                <a:latin typeface="Work Sans"/>
                <a:ea typeface="+mn-ea"/>
                <a:cs typeface="+mn-cs"/>
              </a:rPr>
              <a:t>Näringspolitik: företagsrådgivning, marknadsföring av regionen, öppna data</a:t>
            </a:r>
          </a:p>
          <a:p>
            <a:pPr algn="ctr">
              <a:defRPr/>
            </a:pPr>
            <a: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Resurssmarta verksamhetsformer</a:t>
            </a:r>
          </a:p>
          <a:p>
            <a:pPr algn="ctr">
              <a:defRPr/>
            </a:pPr>
            <a:r>
              <a:rPr lang="sv-SE" sz="1200" dirty="0">
                <a:latin typeface="Work Sans"/>
              </a:rPr>
              <a:t>Produktion av tomtmark: </a:t>
            </a:r>
            <a:br>
              <a:rPr lang="sv-SE" sz="1200" dirty="0">
                <a:latin typeface="Work Sans"/>
              </a:rPr>
            </a:br>
            <a:r>
              <a:rPr lang="sv-SE" sz="1200" dirty="0">
                <a:latin typeface="Work Sans"/>
              </a:rPr>
              <a:t>företag, boende service</a:t>
            </a:r>
            <a:br>
              <a:rPr lang="sv-SE" sz="1300" b="0" i="0" u="none" strike="noStrike" cap="none" normalizeH="0" baseline="0" noProof="0" dirty="0">
                <a:ln>
                  <a:noFill/>
                </a:ln>
                <a:uLnTx/>
                <a:uFillTx/>
                <a:latin typeface="Work Sans"/>
              </a:rPr>
            </a:br>
            <a:endParaRPr lang="sv-SE" sz="1300" b="0" i="0" u="none" strike="noStrike" cap="none" normalizeH="0" baseline="0" noProof="0" dirty="0">
              <a:ln>
                <a:noFill/>
              </a:ln>
              <a:uLnTx/>
              <a:uFillTx/>
              <a:latin typeface="Work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sv-SE" sz="1300" b="0" i="0" u="none" strike="noStrike" cap="none" normalizeH="0" baseline="0" noProof="0" dirty="0">
                <a:ln>
                  <a:noFill/>
                </a:ln>
                <a:uLnTx/>
                <a:uFillTx/>
                <a:latin typeface="Work Sans"/>
              </a:rPr>
            </a:br>
            <a:br>
              <a:rPr lang="sv-SE" sz="1300" b="0" i="0" u="none" strike="noStrike" cap="none" normalizeH="0" baseline="0" noProof="0" dirty="0">
                <a:ln>
                  <a:noFill/>
                </a:ln>
                <a:uLnTx/>
                <a:uFillTx/>
                <a:latin typeface="Work Sans"/>
              </a:rPr>
            </a:br>
            <a:br>
              <a:rPr lang="sv-SE" sz="1300" b="0" i="0" u="none" strike="noStrike" cap="none" normalizeH="0" baseline="0" noProof="0" dirty="0">
                <a:ln>
                  <a:noFill/>
                </a:ln>
                <a:uLnTx/>
                <a:uFillTx/>
                <a:latin typeface="Work Sans"/>
              </a:rPr>
            </a:br>
            <a:br>
              <a:rPr lang="sv-SE" sz="1300" b="0" i="0" u="none" strike="noStrike" cap="none" normalizeH="0" baseline="0" noProof="0" dirty="0">
                <a:ln>
                  <a:noFill/>
                </a:ln>
                <a:uLnTx/>
                <a:uFillTx/>
                <a:latin typeface="Work Sans"/>
              </a:rPr>
            </a:br>
            <a:endParaRPr lang="sv-SE" sz="1300" b="0" i="0" u="none" strike="noStrike" cap="none" normalizeH="0" baseline="0" noProof="0" dirty="0">
              <a:ln>
                <a:noFill/>
              </a:ln>
              <a:uLnTx/>
              <a:uFillTx/>
              <a:latin typeface="Work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F9E2B1-49FA-BE48-92D1-5AD93D7A583C}"/>
              </a:ext>
            </a:extLst>
          </p:cNvPr>
          <p:cNvSpPr txBox="1"/>
          <p:nvPr/>
        </p:nvSpPr>
        <p:spPr>
          <a:xfrm>
            <a:off x="7516683" y="3551677"/>
            <a:ext cx="3991233" cy="26607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144000" tIns="144000" rIns="144000" bIns="144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Främjar den lokala identiteten och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demokratin </a:t>
            </a:r>
            <a:endParaRPr lang="sv-SE" sz="1600" b="1" i="0" u="none" strike="noStrike" cap="none" normalizeH="0" baseline="0" noProof="0" dirty="0">
              <a:ln>
                <a:noFill/>
              </a:ln>
              <a:uLnTx/>
              <a:uFillTx/>
              <a:latin typeface="Work Sans"/>
              <a:ea typeface="+mn-ea"/>
              <a:cs typeface="+mn-cs"/>
            </a:endParaRPr>
          </a:p>
          <a:p>
            <a:pPr algn="ctr">
              <a:defRPr/>
            </a:pPr>
            <a:r>
              <a:rPr lang="sv-SE" sz="1200" dirty="0">
                <a:ea typeface="+mn-lt"/>
                <a:cs typeface="+mn-lt"/>
              </a:rPr>
              <a:t>Mångsidiga möjligheter att delta</a:t>
            </a:r>
          </a:p>
          <a:p>
            <a:pPr algn="ctr">
              <a:defRPr/>
            </a:pPr>
            <a:r>
              <a:rPr lang="sv-SE" sz="1200" dirty="0">
                <a:ea typeface="+mn-lt"/>
                <a:cs typeface="+mn-lt"/>
              </a:rPr>
              <a:t>Lokal samhörighet</a:t>
            </a:r>
          </a:p>
          <a:p>
            <a:pPr algn="ctr">
              <a:defRPr/>
            </a:pPr>
            <a:r>
              <a:rPr lang="sv-SE" sz="1200" dirty="0">
                <a:ea typeface="+mn-lt"/>
                <a:cs typeface="+mn-lt"/>
              </a:rPr>
              <a:t>Kommunikation, växelverkan och språktjänster</a:t>
            </a:r>
          </a:p>
          <a:p>
            <a:pPr algn="ctr">
              <a:defRPr/>
            </a:pPr>
            <a:r>
              <a:rPr lang="sv-SE" sz="1200" dirty="0">
                <a:ea typeface="+mn-lt"/>
                <a:cs typeface="+mn-lt"/>
              </a:rPr>
              <a:t>Val och representativ demokrati</a:t>
            </a:r>
          </a:p>
          <a:p>
            <a:pPr algn="ctr">
              <a:defRPr/>
            </a:pPr>
            <a:r>
              <a:rPr lang="sv-SE" sz="1200" dirty="0">
                <a:ea typeface="+mn-lt"/>
                <a:cs typeface="+mn-lt"/>
              </a:rPr>
              <a:t>Medborgarorganisationernas verksamhetsförutsättningar</a:t>
            </a:r>
          </a:p>
          <a:p>
            <a:pPr algn="ctr">
              <a:defRPr/>
            </a:pPr>
            <a:r>
              <a:rPr lang="sv-SE" sz="1200" dirty="0">
                <a:ea typeface="+mn-lt"/>
                <a:cs typeface="+mn-lt"/>
              </a:rPr>
              <a:t>Invånarnas frivilliga verksamhet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Nya former av demokrati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Kulturell mångfald</a:t>
            </a:r>
            <a:br>
              <a:rPr lang="sv-SE" sz="1300" b="0" i="0" u="none" strike="noStrike" cap="none" normalizeH="0" baseline="0" noProof="0" dirty="0">
                <a:ln>
                  <a:noFill/>
                </a:ln>
                <a:uLnTx/>
                <a:uFillTx/>
                <a:latin typeface="Work Sans"/>
                <a:ea typeface="+mn-ea"/>
                <a:cs typeface="+mn-cs"/>
              </a:rPr>
            </a:br>
            <a:endParaRPr lang="sv-SE" sz="1300" b="0" i="0" u="none" strike="noStrike" cap="none" normalizeH="0" baseline="0" noProof="0" dirty="0">
              <a:ln>
                <a:noFill/>
              </a:ln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sv-SE" sz="1300" b="0" i="0" u="none" strike="noStrike" cap="none" normalizeH="0" baseline="0" noProof="0" dirty="0">
                <a:ln>
                  <a:noFill/>
                </a:ln>
                <a:uLnTx/>
                <a:uFillTx/>
                <a:latin typeface="Work Sans"/>
              </a:rPr>
            </a:br>
            <a:br>
              <a:rPr lang="sv-SE" sz="1300" b="0" i="0" u="none" strike="noStrike" cap="none" normalizeH="0" baseline="0" noProof="0" dirty="0">
                <a:ln>
                  <a:noFill/>
                </a:ln>
                <a:uLnTx/>
                <a:uFillTx/>
                <a:latin typeface="Work Sans"/>
              </a:rPr>
            </a:br>
            <a:br>
              <a:rPr lang="sv-SE" sz="1300" b="0" i="0" u="none" strike="noStrike" cap="none" normalizeH="0" baseline="0" noProof="0" dirty="0">
                <a:ln>
                  <a:noFill/>
                </a:ln>
                <a:uLnTx/>
                <a:uFillTx/>
                <a:latin typeface="Work Sans"/>
              </a:rPr>
            </a:br>
            <a:br>
              <a:rPr lang="sv-SE" sz="1300" b="0" i="0" u="none" strike="noStrike" cap="none" normalizeH="0" baseline="0" noProof="0" dirty="0">
                <a:ln>
                  <a:noFill/>
                </a:ln>
                <a:uLnTx/>
                <a:uFillTx/>
                <a:latin typeface="Work Sans"/>
              </a:rPr>
            </a:br>
            <a:endParaRPr lang="sv-SE" sz="1300" b="0" i="0" u="none" strike="noStrike" cap="none" normalizeH="0" baseline="0" noProof="0" dirty="0">
              <a:ln>
                <a:noFill/>
              </a:ln>
              <a:uLnTx/>
              <a:uFillTx/>
              <a:latin typeface="Work San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49061E-C850-064E-A095-35E7E2BFFFE7}"/>
              </a:ext>
            </a:extLst>
          </p:cNvPr>
          <p:cNvSpPr txBox="1"/>
          <p:nvPr/>
        </p:nvSpPr>
        <p:spPr>
          <a:xfrm>
            <a:off x="653014" y="1355834"/>
            <a:ext cx="3991233" cy="2252339"/>
          </a:xfrm>
          <a:prstGeom prst="rect">
            <a:avLst/>
          </a:prstGeom>
          <a:solidFill>
            <a:schemeClr val="accent2"/>
          </a:solidFill>
        </p:spPr>
        <p:txBody>
          <a:bodyPr wrap="square" lIns="144000" tIns="144000" rIns="144000" bIns="144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Främjar kompetens och kultur</a:t>
            </a:r>
            <a:endParaRPr lang="sv-SE" sz="1600" b="1" i="0" u="none" strike="noStrike" cap="none" normalizeH="0" baseline="0" noProof="0" dirty="0">
              <a:ln>
                <a:noFill/>
              </a:ln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Småbarnspedagogik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Gymnasieutbildning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solidFill>
                  <a:srgbClr val="000000"/>
                </a:solidFill>
                <a:latin typeface="Work Sans"/>
                <a:ea typeface="+mn-ea"/>
                <a:cs typeface="+mn-cs"/>
              </a:rPr>
              <a:t>Yrkesutbildning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Fritt bildningsarbete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Konst- och kulturtjänster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Bibliotekstjänster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Ungdomstjänster</a:t>
            </a:r>
          </a:p>
          <a:p>
            <a:pPr algn="ctr">
              <a:defRPr/>
            </a:pPr>
            <a: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Idrotts- och motionstjänster</a:t>
            </a: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latin typeface="Work Sans"/>
              </a:rPr>
              <a:t>Elevhälsa</a:t>
            </a:r>
            <a:br>
              <a:rPr lang="sv-SE" sz="1300" b="0" i="0" u="none" strike="noStrike" cap="none" normalizeH="0" baseline="0" noProof="0" dirty="0">
                <a:ln>
                  <a:noFill/>
                </a:ln>
                <a:uLnTx/>
                <a:uFillTx/>
                <a:latin typeface="Work Sans"/>
              </a:rPr>
            </a:br>
            <a:endParaRPr lang="sv-SE" sz="1300" b="0" i="0" u="none" strike="noStrike" cap="none" normalizeH="0" baseline="0" noProof="0" dirty="0">
              <a:ln>
                <a:noFill/>
              </a:ln>
              <a:uLnTx/>
              <a:uFillTx/>
              <a:latin typeface="Work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sv-SE" sz="1300" b="0" i="0" u="none" strike="noStrike" cap="none" normalizeH="0" baseline="0" noProof="0" dirty="0">
                <a:ln>
                  <a:noFill/>
                </a:ln>
                <a:uLnTx/>
                <a:uFillTx/>
                <a:latin typeface="Work Sans"/>
              </a:rPr>
            </a:br>
            <a:br>
              <a:rPr lang="sv-SE" sz="1300" b="0" i="0" u="none" strike="noStrike" cap="none" normalizeH="0" baseline="0" noProof="0" dirty="0">
                <a:ln>
                  <a:noFill/>
                </a:ln>
                <a:uLnTx/>
                <a:uFillTx/>
                <a:latin typeface="Work Sans"/>
              </a:rPr>
            </a:br>
            <a:br>
              <a:rPr lang="sv-SE" sz="1300" b="0" i="0" u="none" strike="noStrike" cap="none" normalizeH="0" baseline="0" noProof="0" dirty="0">
                <a:ln>
                  <a:noFill/>
                </a:ln>
                <a:uLnTx/>
                <a:uFillTx/>
                <a:latin typeface="Work Sans"/>
              </a:rPr>
            </a:br>
            <a:br>
              <a:rPr lang="sv-SE" sz="1300" b="0" i="0" u="none" strike="noStrike" cap="none" normalizeH="0" baseline="0" noProof="0" dirty="0">
                <a:ln>
                  <a:noFill/>
                </a:ln>
                <a:uLnTx/>
                <a:uFillTx/>
                <a:latin typeface="Work Sans"/>
              </a:rPr>
            </a:br>
            <a:endParaRPr lang="sv-SE" sz="1300" b="0" i="0" u="none" strike="noStrike" cap="none" normalizeH="0" baseline="0" noProof="0" dirty="0">
              <a:ln>
                <a:noFill/>
              </a:ln>
              <a:uLnTx/>
              <a:uFillTx/>
              <a:latin typeface="Work San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80E78F-A921-784F-A87E-D7525A94B5C3}"/>
              </a:ext>
            </a:extLst>
          </p:cNvPr>
          <p:cNvSpPr txBox="1"/>
          <p:nvPr/>
        </p:nvSpPr>
        <p:spPr>
          <a:xfrm>
            <a:off x="653014" y="3551677"/>
            <a:ext cx="3991233" cy="2660764"/>
          </a:xfrm>
          <a:prstGeom prst="rect">
            <a:avLst/>
          </a:prstGeom>
          <a:solidFill>
            <a:srgbClr val="FAEDF4"/>
          </a:solidFill>
        </p:spPr>
        <p:txBody>
          <a:bodyPr wrap="square" lIns="144000" tIns="144000" rIns="144000" bIns="14400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Samhällsplanering och utveckling</a:t>
            </a:r>
            <a:endParaRPr lang="sv-SE" sz="1600" b="1" i="0" u="none" strike="noStrike" cap="none" normalizeH="0" baseline="0" noProof="0" dirty="0">
              <a:ln>
                <a:noFill/>
              </a:ln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solidFill>
                  <a:srgbClr val="000000"/>
                </a:solidFill>
                <a:latin typeface="Work Sans"/>
              </a:rPr>
              <a:t>Markpolitik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Planläggning och planering av markanvändningen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Trafik, kollektivtrafik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Anläggning och underhåll av vägnätet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solidFill>
                  <a:srgbClr val="000000"/>
                </a:solidFill>
                <a:latin typeface="Work Sans"/>
              </a:rPr>
              <a:t>Vattenförsörjning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Avfallshantering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solidFill>
                  <a:srgbClr val="000000"/>
                </a:solidFill>
                <a:latin typeface="Work Sans"/>
                <a:ea typeface="+mn-ea"/>
                <a:cs typeface="+mn-cs"/>
              </a:rPr>
              <a:t>Energiproduktion och distribution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Byggnadstillsyn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Bostadsväsendet</a:t>
            </a:r>
          </a:p>
          <a:p>
            <a:pPr algn="ctr">
              <a:defRPr/>
            </a:pPr>
            <a:r>
              <a:rPr lang="sv-SE" sz="1200" dirty="0">
                <a:solidFill>
                  <a:srgbClr val="000000"/>
                </a:solidFill>
                <a:latin typeface="Work Sans"/>
                <a:ea typeface="+mn-ea"/>
                <a:cs typeface="+mn-cs"/>
              </a:rPr>
              <a:t>Miljöskydd och hälsovård</a:t>
            </a:r>
          </a:p>
          <a:p>
            <a:pPr algn="ctr">
              <a:defRPr/>
            </a:pPr>
            <a:r>
              <a:rPr lang="sv-SE" sz="1200" dirty="0">
                <a:solidFill>
                  <a:srgbClr val="000000"/>
                </a:solidFill>
                <a:latin typeface="Work Sans"/>
              </a:rPr>
              <a:t>Säkerhet och beredskap</a:t>
            </a:r>
            <a:br>
              <a:rPr lang="sv-SE" sz="1300" b="0" i="0" u="none" strike="noStrike" cap="none" normalizeH="0" baseline="0" noProof="0" dirty="0">
                <a:ln>
                  <a:noFill/>
                </a:ln>
                <a:uLnTx/>
                <a:uFillTx/>
                <a:latin typeface="Work Sans"/>
              </a:rPr>
            </a:br>
            <a:endParaRPr lang="sv-SE" sz="1300" b="0" i="0" u="none" strike="noStrike" cap="none" normalizeH="0" baseline="0" noProof="0" dirty="0">
              <a:ln>
                <a:noFill/>
              </a:ln>
              <a:uLnTx/>
              <a:uFillTx/>
              <a:latin typeface="Work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sv-SE" sz="1300" b="0" i="0" u="none" strike="noStrike" cap="none" normalizeH="0" baseline="0" noProof="0" dirty="0">
                <a:ln>
                  <a:noFill/>
                </a:ln>
                <a:uLnTx/>
                <a:uFillTx/>
                <a:latin typeface="Work Sans"/>
              </a:rPr>
            </a:br>
            <a:br>
              <a:rPr lang="sv-SE" sz="1300" b="0" i="0" u="none" strike="noStrike" cap="none" normalizeH="0" baseline="0" noProof="0" dirty="0">
                <a:ln>
                  <a:noFill/>
                </a:ln>
                <a:uLnTx/>
                <a:uFillTx/>
                <a:latin typeface="Work Sans"/>
              </a:rPr>
            </a:br>
            <a:br>
              <a:rPr lang="sv-SE" sz="1300" b="0" i="0" u="none" strike="noStrike" cap="none" normalizeH="0" baseline="0" noProof="0" dirty="0">
                <a:ln>
                  <a:noFill/>
                </a:ln>
                <a:uLnTx/>
                <a:uFillTx/>
                <a:latin typeface="Work Sans"/>
              </a:rPr>
            </a:br>
            <a:br>
              <a:rPr lang="sv-SE" sz="1300" b="0" i="0" u="none" strike="noStrike" cap="none" normalizeH="0" baseline="0" noProof="0" dirty="0">
                <a:ln>
                  <a:noFill/>
                </a:ln>
                <a:uLnTx/>
                <a:uFillTx/>
                <a:latin typeface="Work Sans"/>
              </a:rPr>
            </a:br>
            <a:endParaRPr lang="sv-SE" sz="1300" b="0" i="0" u="none" strike="noStrike" cap="none" normalizeH="0" baseline="0" noProof="0" dirty="0">
              <a:ln>
                <a:noFill/>
              </a:ln>
              <a:uLnTx/>
              <a:uFillTx/>
              <a:latin typeface="Work San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8139BFD-F7C1-4E4D-B0EA-6FEB88319C37}"/>
              </a:ext>
            </a:extLst>
          </p:cNvPr>
          <p:cNvSpPr txBox="1"/>
          <p:nvPr/>
        </p:nvSpPr>
        <p:spPr>
          <a:xfrm>
            <a:off x="5145846" y="3403753"/>
            <a:ext cx="1801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Främja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invånarnas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välfärd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FFEB9D-BD9D-A043-975D-04AF4C8EDE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675" y="3001953"/>
            <a:ext cx="2014792" cy="1350190"/>
          </a:xfrm>
          <a:prstGeom prst="rect">
            <a:avLst/>
          </a:prstGeom>
        </p:spPr>
      </p:pic>
      <p:pic>
        <p:nvPicPr>
          <p:cNvPr id="9" name="Picture 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4ADC7024-7956-6249-B373-8B3C18A2D6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642" y="3156108"/>
            <a:ext cx="1745110" cy="1169466"/>
          </a:xfrm>
          <a:prstGeom prst="rect">
            <a:avLst/>
          </a:prstGeom>
        </p:spPr>
      </p:pic>
      <p:pic>
        <p:nvPicPr>
          <p:cNvPr id="8" name="Picture 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0FA10A61-C701-D84E-8571-4802EDB5C9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208" y="4972620"/>
            <a:ext cx="1745110" cy="1169466"/>
          </a:xfrm>
          <a:prstGeom prst="rect">
            <a:avLst/>
          </a:prstGeom>
        </p:spPr>
      </p:pic>
      <p:pic>
        <p:nvPicPr>
          <p:cNvPr id="21" name="Picture 20" descr="A picture containing text&#10;&#10;Description automatically generated">
            <a:extLst>
              <a:ext uri="{FF2B5EF4-FFF2-40B4-BE49-F238E27FC236}">
                <a16:creationId xmlns:a16="http://schemas.microsoft.com/office/drawing/2014/main" id="{7731A87D-DDAC-114C-A40C-A1E6A39449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382" y="1540864"/>
            <a:ext cx="1770605" cy="118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9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Icon&#10;&#10;Description automatically generated">
            <a:extLst>
              <a:ext uri="{FF2B5EF4-FFF2-40B4-BE49-F238E27FC236}">
                <a16:creationId xmlns:a16="http://schemas.microsoft.com/office/drawing/2014/main" id="{450B8BA7-42BC-4709-A71E-09A750EF3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318" y="-1034004"/>
            <a:ext cx="7781216" cy="7830241"/>
          </a:xfrm>
          <a:prstGeom prst="rect">
            <a:avLst/>
          </a:prstGeom>
        </p:spPr>
      </p:pic>
      <p:pic>
        <p:nvPicPr>
          <p:cNvPr id="31" name="Picture 31" descr="Map&#10;&#10;Description automatically generated">
            <a:extLst>
              <a:ext uri="{FF2B5EF4-FFF2-40B4-BE49-F238E27FC236}">
                <a16:creationId xmlns:a16="http://schemas.microsoft.com/office/drawing/2014/main" id="{16AF3910-D63F-4290-8C67-EB5FE1072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397" y="551517"/>
            <a:ext cx="5984582" cy="5989562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2C15BA8B-EC1E-4857-ADCE-736F3A18F08E}"/>
              </a:ext>
            </a:extLst>
          </p:cNvPr>
          <p:cNvSpPr txBox="1"/>
          <p:nvPr/>
        </p:nvSpPr>
        <p:spPr>
          <a:xfrm>
            <a:off x="320399" y="254762"/>
            <a:ext cx="5370436" cy="32316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cap="none" normalizeH="0" baseline="0" noProof="0" dirty="0">
                <a:ln>
                  <a:noFill/>
                </a:ln>
                <a:solidFill>
                  <a:srgbClr val="923468"/>
                </a:solidFill>
                <a:uLnTx/>
                <a:uFillTx/>
                <a:latin typeface="Work Sans ExtraBold"/>
                <a:ea typeface="+mn-ea"/>
                <a:cs typeface="+mn-cs"/>
              </a:rPr>
              <a:t>Kommunernas externa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cap="none" normalizeH="0" baseline="0" noProof="0" dirty="0">
                <a:ln>
                  <a:noFill/>
                </a:ln>
                <a:solidFill>
                  <a:srgbClr val="923468"/>
                </a:solidFill>
                <a:uLnTx/>
                <a:uFillTx/>
                <a:latin typeface="Work Sans ExtraBold"/>
                <a:ea typeface="+mn-ea"/>
                <a:cs typeface="+mn-cs"/>
              </a:rPr>
              <a:t>inkomster och utgifter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cap="none" normalizeH="0" baseline="0" noProof="0" dirty="0">
                <a:ln>
                  <a:noFill/>
                </a:ln>
                <a:solidFill>
                  <a:srgbClr val="923468"/>
                </a:solidFill>
                <a:uLnTx/>
                <a:uFillTx/>
                <a:latin typeface="Work Sans ExtraBold"/>
                <a:ea typeface="+mn-ea"/>
                <a:cs typeface="+mn-cs"/>
              </a:rPr>
              <a:t>enligt resultat-räkningen och finansieringsanalysen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cap="none" normalizeH="0" baseline="0" noProof="0" dirty="0">
                <a:ln>
                  <a:noFill/>
                </a:ln>
                <a:solidFill>
                  <a:srgbClr val="923468"/>
                </a:solidFill>
                <a:uLnTx/>
                <a:uFillTx/>
                <a:latin typeface="Work Sans"/>
                <a:ea typeface="+mn-ea"/>
                <a:cs typeface="+mn-cs"/>
              </a:rPr>
              <a:t>Utkast för 2023.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E6BBEC4A-3051-4EFE-8CB3-B977119223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391" t="12917" r="30229" b="10362"/>
          <a:stretch/>
        </p:blipFill>
        <p:spPr>
          <a:xfrm>
            <a:off x="7827486" y="1187025"/>
            <a:ext cx="2954498" cy="5385675"/>
          </a:xfrm>
          <a:prstGeom prst="rect">
            <a:avLst/>
          </a:prstGeom>
        </p:spPr>
      </p:pic>
      <p:pic>
        <p:nvPicPr>
          <p:cNvPr id="4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CB744612-7DAC-4BD5-8FE6-D3831983D3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8721" r="363" b="21779"/>
          <a:stretch/>
        </p:blipFill>
        <p:spPr>
          <a:xfrm>
            <a:off x="7826904" y="5457275"/>
            <a:ext cx="2733235" cy="1083590"/>
          </a:xfrm>
          <a:prstGeom prst="rect">
            <a:avLst/>
          </a:prstGeom>
        </p:spPr>
      </p:pic>
      <p:sp>
        <p:nvSpPr>
          <p:cNvPr id="5" name="Tekstiruutu 10">
            <a:extLst>
              <a:ext uri="{FF2B5EF4-FFF2-40B4-BE49-F238E27FC236}">
                <a16:creationId xmlns:a16="http://schemas.microsoft.com/office/drawing/2014/main" id="{7D348A52-F1D0-48AF-BBA2-C2E24D99A92A}"/>
              </a:ext>
            </a:extLst>
          </p:cNvPr>
          <p:cNvSpPr txBox="1"/>
          <p:nvPr/>
        </p:nvSpPr>
        <p:spPr>
          <a:xfrm>
            <a:off x="2608464" y="4983527"/>
            <a:ext cx="1489606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sv-SE" sz="1400" dirty="0">
                <a:solidFill>
                  <a:srgbClr val="000000"/>
                </a:solidFill>
                <a:latin typeface="Work Sans"/>
              </a:rPr>
              <a:t>Återstår i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kommunen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25 md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15E1C4-0D6C-45A2-ACFE-CDD87569DB9C}"/>
              </a:ext>
            </a:extLst>
          </p:cNvPr>
          <p:cNvSpPr txBox="1"/>
          <p:nvPr/>
        </p:nvSpPr>
        <p:spPr>
          <a:xfrm>
            <a:off x="4332494" y="4254261"/>
            <a:ext cx="1418610" cy="103571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Undervisning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>
                <a:solidFill>
                  <a:srgbClr val="000000"/>
                </a:solidFill>
                <a:latin typeface="Work Sans"/>
                <a:ea typeface="+mn-ea"/>
                <a:cs typeface="+mn-cs"/>
              </a:rPr>
              <a:t>och kultur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58 %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55FB17-6749-4750-97C9-B4A6AB4A86A8}"/>
              </a:ext>
            </a:extLst>
          </p:cNvPr>
          <p:cNvSpPr txBox="1"/>
          <p:nvPr/>
        </p:nvSpPr>
        <p:spPr>
          <a:xfrm>
            <a:off x="5842058" y="4335157"/>
            <a:ext cx="1200331" cy="83099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Skatte-inkomster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46 %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229FD8-0D52-4EDB-A5EE-11052FF6ADD8}"/>
              </a:ext>
            </a:extLst>
          </p:cNvPr>
          <p:cNvSpPr txBox="1"/>
          <p:nvPr/>
        </p:nvSpPr>
        <p:spPr>
          <a:xfrm>
            <a:off x="4357847" y="5403436"/>
            <a:ext cx="1365398" cy="86107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Work Sans"/>
                <a:ea typeface="+mn-ea"/>
                <a:cs typeface="+mn-cs"/>
              </a:rPr>
              <a:t>Övriga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Work Sans"/>
                <a:ea typeface="+mn-ea"/>
                <a:cs typeface="+mn-cs"/>
              </a:rPr>
              <a:t>tjänster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Work Sans"/>
                <a:ea typeface="+mn-ea"/>
                <a:cs typeface="+mn-cs"/>
              </a:rPr>
              <a:t> 30%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44CAB4-B81F-47C7-96FA-06EDD74BD5B6}"/>
              </a:ext>
            </a:extLst>
          </p:cNvPr>
          <p:cNvSpPr txBox="1"/>
          <p:nvPr/>
        </p:nvSpPr>
        <p:spPr>
          <a:xfrm>
            <a:off x="5723120" y="5610508"/>
            <a:ext cx="1250572" cy="64633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Verksamhets-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intäkter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  29%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CCF4AF-23A7-4A72-99F7-BDBDBDC6BA17}"/>
              </a:ext>
            </a:extLst>
          </p:cNvPr>
          <p:cNvSpPr txBox="1"/>
          <p:nvPr/>
        </p:nvSpPr>
        <p:spPr>
          <a:xfrm>
            <a:off x="4465782" y="6128556"/>
            <a:ext cx="1257337" cy="43088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Work Sans"/>
                <a:ea typeface="+mn-ea"/>
                <a:cs typeface="+mn-cs"/>
              </a:rPr>
              <a:t>Finansiering m.m.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Work Sans"/>
                <a:ea typeface="+mn-ea"/>
                <a:cs typeface="+mn-cs"/>
              </a:rPr>
              <a:t> 30 %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B3A59E-5F5B-454E-9B5F-E41157FED8A5}"/>
              </a:ext>
            </a:extLst>
          </p:cNvPr>
          <p:cNvSpPr txBox="1"/>
          <p:nvPr/>
        </p:nvSpPr>
        <p:spPr>
          <a:xfrm>
            <a:off x="5694375" y="5106349"/>
            <a:ext cx="1481745" cy="63094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Statsandelar 13 %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DAF4BBF2-B19A-4EA2-A7B2-B37A3BA53444}"/>
              </a:ext>
            </a:extLst>
          </p:cNvPr>
          <p:cNvSpPr txBox="1"/>
          <p:nvPr/>
        </p:nvSpPr>
        <p:spPr>
          <a:xfrm>
            <a:off x="7196075" y="4752776"/>
            <a:ext cx="1795668" cy="46166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Upplåning 6 %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Work Sans"/>
                <a:ea typeface="+mn-ea"/>
                <a:cs typeface="+mn-cs"/>
              </a:rPr>
              <a:t>Övriga inkomster 7 %</a:t>
            </a:r>
          </a:p>
        </p:txBody>
      </p:sp>
      <p:cxnSp>
        <p:nvCxnSpPr>
          <p:cNvPr id="26" name="Suora yhdysviiva 21">
            <a:extLst>
              <a:ext uri="{FF2B5EF4-FFF2-40B4-BE49-F238E27FC236}">
                <a16:creationId xmlns:a16="http://schemas.microsoft.com/office/drawing/2014/main" id="{A5EBBAA0-4CC3-47CE-A006-774ED5C8D78A}"/>
              </a:ext>
            </a:extLst>
          </p:cNvPr>
          <p:cNvCxnSpPr>
            <a:cxnSpLocks/>
          </p:cNvCxnSpPr>
          <p:nvPr/>
        </p:nvCxnSpPr>
        <p:spPr>
          <a:xfrm flipH="1">
            <a:off x="7315100" y="5299655"/>
            <a:ext cx="302621" cy="951797"/>
          </a:xfrm>
          <a:prstGeom prst="line">
            <a:avLst/>
          </a:prstGeom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C06C0F6-462B-4001-A74C-70F5F78A16AA}"/>
              </a:ext>
            </a:extLst>
          </p:cNvPr>
          <p:cNvSpPr txBox="1"/>
          <p:nvPr/>
        </p:nvSpPr>
        <p:spPr>
          <a:xfrm>
            <a:off x="4295800" y="3546784"/>
            <a:ext cx="112457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cap="none" normalizeH="0" baseline="0" noProof="0">
                <a:ln>
                  <a:noFill/>
                </a:ln>
                <a:solidFill>
                  <a:srgbClr val="923468"/>
                </a:solidFill>
                <a:uLnTx/>
                <a:uFillTx/>
                <a:latin typeface="Work Sans"/>
                <a:ea typeface="+mn-ea"/>
                <a:cs typeface="+mn-cs"/>
              </a:rPr>
              <a:t>Utgifter</a:t>
            </a:r>
          </a:p>
        </p:txBody>
      </p:sp>
      <p:sp>
        <p:nvSpPr>
          <p:cNvPr id="23" name="TextBox 1">
            <a:extLst>
              <a:ext uri="{FF2B5EF4-FFF2-40B4-BE49-F238E27FC236}">
                <a16:creationId xmlns:a16="http://schemas.microsoft.com/office/drawing/2014/main" id="{AF0A9DEB-53D9-4347-ABAF-81587CD6C216}"/>
              </a:ext>
            </a:extLst>
          </p:cNvPr>
          <p:cNvSpPr txBox="1"/>
          <p:nvPr/>
        </p:nvSpPr>
        <p:spPr>
          <a:xfrm>
            <a:off x="5663952" y="1907310"/>
            <a:ext cx="3169807" cy="707886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Work Sans"/>
                <a:ea typeface="+mn-ea"/>
                <a:cs typeface="+mn-cs"/>
              </a:rPr>
              <a:t> ca 25 md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38BB85-1E17-4D34-80AB-8FA2DA5079F9}"/>
              </a:ext>
            </a:extLst>
          </p:cNvPr>
          <p:cNvSpPr txBox="1"/>
          <p:nvPr/>
        </p:nvSpPr>
        <p:spPr>
          <a:xfrm>
            <a:off x="5663952" y="3528835"/>
            <a:ext cx="120033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cap="none" normalizeH="0" baseline="0" noProof="0" dirty="0">
                <a:ln>
                  <a:noFill/>
                </a:ln>
                <a:solidFill>
                  <a:srgbClr val="923468"/>
                </a:solidFill>
                <a:uLnTx/>
                <a:uFillTx/>
                <a:latin typeface="Work Sans"/>
                <a:ea typeface="+mn-ea"/>
                <a:cs typeface="+mn-cs"/>
              </a:rPr>
              <a:t>Inkomster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07235094-E600-4C09-BF37-0BDA949FFB08}"/>
              </a:ext>
            </a:extLst>
          </p:cNvPr>
          <p:cNvSpPr/>
          <p:nvPr/>
        </p:nvSpPr>
        <p:spPr>
          <a:xfrm>
            <a:off x="4058463" y="3998918"/>
            <a:ext cx="92219" cy="2348472"/>
          </a:xfrm>
          <a:prstGeom prst="leftBrace">
            <a:avLst/>
          </a:prstGeom>
          <a:ln w="19050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34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Kuntaliitto SWE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untaliitto_pitka_diapohja_swe.potx" id="{D346D6A6-B4C2-4457-8499-0CA9ECF14E37}" vid="{652C15A6-CD5E-4098-B102-97EF3AA03AD8}"/>
    </a:ext>
  </a:extLst>
</a:theme>
</file>

<file path=ppt/theme/theme2.xml><?xml version="1.0" encoding="utf-8"?>
<a:theme xmlns:a="http://schemas.openxmlformats.org/drawingml/2006/main" name="Office Theme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Pitkä diapohja SVE</Template>
  <TotalTime>226</TotalTime>
  <Words>1619</Words>
  <Application>Microsoft Office PowerPoint</Application>
  <PresentationFormat>Laajakuva</PresentationFormat>
  <Paragraphs>584</Paragraphs>
  <Slides>24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24</vt:i4>
      </vt:variant>
    </vt:vector>
  </HeadingPairs>
  <TitlesOfParts>
    <vt:vector size="29" baseType="lpstr">
      <vt:lpstr>Work Sans SemiBold</vt:lpstr>
      <vt:lpstr>Work Sans ExtraBold</vt:lpstr>
      <vt:lpstr>Work Sans</vt:lpstr>
      <vt:lpstr>Arial</vt:lpstr>
      <vt:lpstr>Kuntaliitto SWE</vt:lpstr>
      <vt:lpstr>Kommunernas och välfärdsområdenas arbetsfördelning och samarbete</vt:lpstr>
      <vt:lpstr>Aktörer, mål  och drivkrafter  för förändring</vt:lpstr>
      <vt:lpstr>Aktörer och mål</vt:lpstr>
      <vt:lpstr>PowerPoint-esitys</vt:lpstr>
      <vt:lpstr>Kommunernas och välfärdsområdenas uppgifter och  ekonomi</vt:lpstr>
      <vt:lpstr>PowerPoint-esitys</vt:lpstr>
      <vt:lpstr>PowerPoint-esitys</vt:lpstr>
      <vt:lpstr>Vad gör kommunen i framtiden?</vt:lpstr>
      <vt:lpstr>PowerPoint-esitys</vt:lpstr>
      <vt:lpstr>Vad gör välfärdsområdet i framtiden?</vt:lpstr>
      <vt:lpstr>PowerPoint-esitys</vt:lpstr>
      <vt:lpstr>Samarbetet mellan kommuner och välfärdsområden</vt:lpstr>
      <vt:lpstr>Kommunerna och välfärdsområdena har gemensamma invånare och många gemensamma mål </vt:lpstr>
      <vt:lpstr>Ett fungerande samarbete på flera delområden behövs för att nå målen </vt:lpstr>
      <vt:lpstr>EXEMPEL PÅ KONTAKTYTOR</vt:lpstr>
      <vt:lpstr>Service för barn under skolåldern  </vt:lpstr>
      <vt:lpstr>Service för barn och unga i skolåldern  </vt:lpstr>
      <vt:lpstr>Främjande av hälsa, välfärd och säkerhet  </vt:lpstr>
      <vt:lpstr>Säkerhet och beredskap för samhällsstörningar </vt:lpstr>
      <vt:lpstr>Ledning av samarbetet mellan kommuner och välfärdsområden</vt:lpstr>
      <vt:lpstr>Byggstenarna i ledningssystemet  för samarbetet </vt:lpstr>
      <vt:lpstr>Exempel på samarbetets innehåll och strukturer  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Kuntien ja hyvinvointialueiden tehtävät ja yhteistyö</dc:title>
  <dc:creator>Schalin Sandra</dc:creator>
  <cp:lastModifiedBy>Keinonen Anna</cp:lastModifiedBy>
  <cp:revision>16</cp:revision>
  <dcterms:created xsi:type="dcterms:W3CDTF">2022-04-06T13:54:35Z</dcterms:created>
  <dcterms:modified xsi:type="dcterms:W3CDTF">2022-05-05T05:18:37Z</dcterms:modified>
</cp:coreProperties>
</file>