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58" autoAdjust="0"/>
  </p:normalViewPr>
  <p:slideViewPr>
    <p:cSldViewPr>
      <p:cViewPr varScale="1">
        <p:scale>
          <a:sx n="56" d="100"/>
          <a:sy n="56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152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0933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25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131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66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495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473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317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88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87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1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49592-FB72-4E6F-B551-8615E01E132A}" type="datetimeFigureOut">
              <a:rPr lang="fi-FI" smtClean="0"/>
              <a:t>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9F3F4-621D-42C5-A445-735C692962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70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nmittauslaitos.fi/kartat/karttatuotteet/digitaaliset-kartat/tilaston-pohjakartat" TargetMode="External"/><Relationship Id="rId2" Type="http://schemas.openxmlformats.org/officeDocument/2006/relationships/hyperlink" Target="http://www.maanmittauslaitos.fi/aineistot-palvelut/latauspalvelut/avoimien-aineistojen-tiedostopalvel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nmittauslaitos.fi/aineistot-palvelut/latauspalvelut/avoimien-aineistojen-tiedostopalvel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" name="Tekstiruutu 1402"/>
          <p:cNvSpPr txBox="1"/>
          <p:nvPr/>
        </p:nvSpPr>
        <p:spPr>
          <a:xfrm>
            <a:off x="467545" y="760413"/>
            <a:ext cx="30503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Nämä vuoden 2017 kuntarajat ovat peräisin Maanmittauslaitoksen Avoimien aineistojen tiedostopalvelusta </a:t>
            </a:r>
            <a:r>
              <a:rPr lang="fi-FI" sz="1200" dirty="0" smtClean="0">
                <a:hlinkClick r:id="rId2"/>
              </a:rPr>
              <a:t>http://www.maanmittauslaitos.fi/aineistot-palvelut/latauspalvelut/avoimien-aineistojen-tiedostopalvelu</a:t>
            </a:r>
            <a:endParaRPr lang="fi-FI" sz="1200" dirty="0" smtClean="0"/>
          </a:p>
          <a:p>
            <a:endParaRPr lang="fi-FI" sz="1200" dirty="0"/>
          </a:p>
          <a:p>
            <a:r>
              <a:rPr lang="fi-FI" sz="1200" dirty="0" smtClean="0"/>
              <a:t>Aineistoa hyödynnettäessä on copyright –merkintänä käytettävä © MML, 2017</a:t>
            </a:r>
            <a:endParaRPr lang="fi-FI" sz="1200" dirty="0"/>
          </a:p>
          <a:p>
            <a:endParaRPr lang="fi-FI" sz="1200" dirty="0"/>
          </a:p>
        </p:txBody>
      </p:sp>
      <p:sp>
        <p:nvSpPr>
          <p:cNvPr id="1404" name="Tekstiruutu 1403"/>
          <p:cNvSpPr txBox="1"/>
          <p:nvPr/>
        </p:nvSpPr>
        <p:spPr>
          <a:xfrm>
            <a:off x="449231" y="225981"/>
            <a:ext cx="1674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Kuntarajat 2017</a:t>
            </a:r>
            <a:endParaRPr lang="fi-FI" dirty="0"/>
          </a:p>
        </p:txBody>
      </p:sp>
      <p:sp>
        <p:nvSpPr>
          <p:cNvPr id="1405" name="Tekstiruutu 1404"/>
          <p:cNvSpPr txBox="1"/>
          <p:nvPr/>
        </p:nvSpPr>
        <p:spPr>
          <a:xfrm>
            <a:off x="492720" y="3356992"/>
            <a:ext cx="3364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Tallenna tämä tiedosto omalle koneellesi, jonka jälkeen voit muokata kuvaa. </a:t>
            </a:r>
          </a:p>
          <a:p>
            <a:r>
              <a:rPr lang="fi-FI" sz="1200" dirty="0" smtClean="0"/>
              <a:t>Suurenna kuva ensin riittävän suureksi. Tämän jälkeen voit esim. värjätä tietyn kunnan tai kuntien alueet haluamallasi värillä klikkaamalla hiirellä kunnan </a:t>
            </a:r>
            <a:r>
              <a:rPr lang="fi-FI" sz="1200" b="1" dirty="0" smtClean="0"/>
              <a:t>rajaa.</a:t>
            </a:r>
            <a:r>
              <a:rPr lang="fi-FI" sz="1200" dirty="0" smtClean="0"/>
              <a:t> Alue muuttuu aktiiviseksi ja voit lisätä siihen haluamasi värin PowerPointin ”Muodon täyttö” –toiminnolla. </a:t>
            </a:r>
            <a:endParaRPr lang="fi-FI" sz="1200" dirty="0"/>
          </a:p>
        </p:txBody>
      </p:sp>
      <p:sp>
        <p:nvSpPr>
          <p:cNvPr id="1406" name="Tekstiruutu 1405"/>
          <p:cNvSpPr txBox="1"/>
          <p:nvPr/>
        </p:nvSpPr>
        <p:spPr>
          <a:xfrm>
            <a:off x="496815" y="2973712"/>
            <a:ext cx="382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Jos haluat muokata karttaa, toimi näin:</a:t>
            </a:r>
            <a:endParaRPr lang="fi-FI" dirty="0"/>
          </a:p>
        </p:txBody>
      </p:sp>
      <p:sp>
        <p:nvSpPr>
          <p:cNvPr id="408" name="Rectangle 96"/>
          <p:cNvSpPr>
            <a:spLocks noChangeArrowheads="1"/>
          </p:cNvSpPr>
          <p:nvPr/>
        </p:nvSpPr>
        <p:spPr bwMode="auto">
          <a:xfrm>
            <a:off x="6939729" y="6525343"/>
            <a:ext cx="116859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800" b="0" i="0" u="none" strike="noStrike" cap="none" normalizeH="0" baseline="0" dirty="0" smtClean="0">
                <a:ln>
                  <a:noFill/>
                </a:ln>
                <a:solidFill>
                  <a:srgbClr val="606060"/>
                </a:solidFill>
                <a:effectLst/>
                <a:latin typeface="Verdana" pitchFamily="34" charset="0"/>
                <a:cs typeface="Arial" pitchFamily="34" charset="0"/>
              </a:rPr>
              <a:t>Aluejaot © MML, 2017</a:t>
            </a: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492720" y="4955684"/>
            <a:ext cx="28903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Kuntien tunnistamisessa voit käyttää hyväksi Maanmittauslaitoksen kuntakarttaa, johon on merkattu kuntarajojen lisäksi kuntien nimet. </a:t>
            </a:r>
          </a:p>
          <a:p>
            <a:r>
              <a:rPr lang="fi-FI" sz="1200" dirty="0">
                <a:hlinkClick r:id="rId3"/>
              </a:rPr>
              <a:t>http://</a:t>
            </a:r>
            <a:r>
              <a:rPr lang="fi-FI" sz="1200" dirty="0" smtClean="0">
                <a:hlinkClick r:id="rId3"/>
              </a:rPr>
              <a:t>www.maanmittauslaitos.fi/kartat/karttatuotteet/digitaaliset-kartat/tilaston-pohjakartat</a:t>
            </a:r>
            <a:endParaRPr lang="fi-FI" sz="1200" dirty="0" smtClean="0"/>
          </a:p>
          <a:p>
            <a:endParaRPr lang="fi-FI" sz="1200" dirty="0"/>
          </a:p>
        </p:txBody>
      </p:sp>
      <p:sp>
        <p:nvSpPr>
          <p:cNvPr id="409" name="Freeform 6"/>
          <p:cNvSpPr>
            <a:spLocks/>
          </p:cNvSpPr>
          <p:nvPr/>
        </p:nvSpPr>
        <p:spPr bwMode="auto">
          <a:xfrm>
            <a:off x="7445439" y="4514189"/>
            <a:ext cx="424932" cy="474412"/>
          </a:xfrm>
          <a:custGeom>
            <a:avLst/>
            <a:gdLst>
              <a:gd name="T0" fmla="*/ 111 w 146"/>
              <a:gd name="T1" fmla="*/ 87 h 163"/>
              <a:gd name="T2" fmla="*/ 107 w 146"/>
              <a:gd name="T3" fmla="*/ 94 h 163"/>
              <a:gd name="T4" fmla="*/ 118 w 146"/>
              <a:gd name="T5" fmla="*/ 101 h 163"/>
              <a:gd name="T6" fmla="*/ 121 w 146"/>
              <a:gd name="T7" fmla="*/ 101 h 163"/>
              <a:gd name="T8" fmla="*/ 128 w 146"/>
              <a:gd name="T9" fmla="*/ 115 h 163"/>
              <a:gd name="T10" fmla="*/ 135 w 146"/>
              <a:gd name="T11" fmla="*/ 115 h 163"/>
              <a:gd name="T12" fmla="*/ 142 w 146"/>
              <a:gd name="T13" fmla="*/ 122 h 163"/>
              <a:gd name="T14" fmla="*/ 135 w 146"/>
              <a:gd name="T15" fmla="*/ 125 h 163"/>
              <a:gd name="T16" fmla="*/ 135 w 146"/>
              <a:gd name="T17" fmla="*/ 132 h 163"/>
              <a:gd name="T18" fmla="*/ 146 w 146"/>
              <a:gd name="T19" fmla="*/ 132 h 163"/>
              <a:gd name="T20" fmla="*/ 139 w 146"/>
              <a:gd name="T21" fmla="*/ 150 h 163"/>
              <a:gd name="T22" fmla="*/ 135 w 146"/>
              <a:gd name="T23" fmla="*/ 153 h 163"/>
              <a:gd name="T24" fmla="*/ 132 w 146"/>
              <a:gd name="T25" fmla="*/ 156 h 163"/>
              <a:gd name="T26" fmla="*/ 128 w 146"/>
              <a:gd name="T27" fmla="*/ 160 h 163"/>
              <a:gd name="T28" fmla="*/ 121 w 146"/>
              <a:gd name="T29" fmla="*/ 163 h 163"/>
              <a:gd name="T30" fmla="*/ 114 w 146"/>
              <a:gd name="T31" fmla="*/ 153 h 163"/>
              <a:gd name="T32" fmla="*/ 111 w 146"/>
              <a:gd name="T33" fmla="*/ 153 h 163"/>
              <a:gd name="T34" fmla="*/ 107 w 146"/>
              <a:gd name="T35" fmla="*/ 146 h 163"/>
              <a:gd name="T36" fmla="*/ 83 w 146"/>
              <a:gd name="T37" fmla="*/ 153 h 163"/>
              <a:gd name="T38" fmla="*/ 73 w 146"/>
              <a:gd name="T39" fmla="*/ 150 h 163"/>
              <a:gd name="T40" fmla="*/ 66 w 146"/>
              <a:gd name="T41" fmla="*/ 136 h 163"/>
              <a:gd name="T42" fmla="*/ 59 w 146"/>
              <a:gd name="T43" fmla="*/ 136 h 163"/>
              <a:gd name="T44" fmla="*/ 59 w 146"/>
              <a:gd name="T45" fmla="*/ 139 h 163"/>
              <a:gd name="T46" fmla="*/ 48 w 146"/>
              <a:gd name="T47" fmla="*/ 139 h 163"/>
              <a:gd name="T48" fmla="*/ 41 w 146"/>
              <a:gd name="T49" fmla="*/ 146 h 163"/>
              <a:gd name="T50" fmla="*/ 21 w 146"/>
              <a:gd name="T51" fmla="*/ 139 h 163"/>
              <a:gd name="T52" fmla="*/ 17 w 146"/>
              <a:gd name="T53" fmla="*/ 115 h 163"/>
              <a:gd name="T54" fmla="*/ 0 w 146"/>
              <a:gd name="T55" fmla="*/ 97 h 163"/>
              <a:gd name="T56" fmla="*/ 0 w 146"/>
              <a:gd name="T57" fmla="*/ 91 h 163"/>
              <a:gd name="T58" fmla="*/ 27 w 146"/>
              <a:gd name="T59" fmla="*/ 94 h 163"/>
              <a:gd name="T60" fmla="*/ 34 w 146"/>
              <a:gd name="T61" fmla="*/ 104 h 163"/>
              <a:gd name="T62" fmla="*/ 55 w 146"/>
              <a:gd name="T63" fmla="*/ 87 h 163"/>
              <a:gd name="T64" fmla="*/ 66 w 146"/>
              <a:gd name="T65" fmla="*/ 91 h 163"/>
              <a:gd name="T66" fmla="*/ 69 w 146"/>
              <a:gd name="T67" fmla="*/ 87 h 163"/>
              <a:gd name="T68" fmla="*/ 59 w 146"/>
              <a:gd name="T69" fmla="*/ 70 h 163"/>
              <a:gd name="T70" fmla="*/ 45 w 146"/>
              <a:gd name="T71" fmla="*/ 63 h 163"/>
              <a:gd name="T72" fmla="*/ 41 w 146"/>
              <a:gd name="T73" fmla="*/ 52 h 163"/>
              <a:gd name="T74" fmla="*/ 31 w 146"/>
              <a:gd name="T75" fmla="*/ 39 h 163"/>
              <a:gd name="T76" fmla="*/ 31 w 146"/>
              <a:gd name="T77" fmla="*/ 18 h 163"/>
              <a:gd name="T78" fmla="*/ 31 w 146"/>
              <a:gd name="T79" fmla="*/ 11 h 163"/>
              <a:gd name="T80" fmla="*/ 34 w 146"/>
              <a:gd name="T81" fmla="*/ 0 h 163"/>
              <a:gd name="T82" fmla="*/ 62 w 146"/>
              <a:gd name="T83" fmla="*/ 4 h 163"/>
              <a:gd name="T84" fmla="*/ 69 w 146"/>
              <a:gd name="T85" fmla="*/ 11 h 163"/>
              <a:gd name="T86" fmla="*/ 76 w 146"/>
              <a:gd name="T87" fmla="*/ 21 h 163"/>
              <a:gd name="T88" fmla="*/ 90 w 146"/>
              <a:gd name="T89" fmla="*/ 59 h 163"/>
              <a:gd name="T90" fmla="*/ 87 w 146"/>
              <a:gd name="T91" fmla="*/ 70 h 163"/>
              <a:gd name="T92" fmla="*/ 90 w 146"/>
              <a:gd name="T93" fmla="*/ 77 h 163"/>
              <a:gd name="T94" fmla="*/ 97 w 146"/>
              <a:gd name="T95" fmla="*/ 77 h 163"/>
              <a:gd name="T96" fmla="*/ 97 w 146"/>
              <a:gd name="T97" fmla="*/ 80 h 163"/>
              <a:gd name="T98" fmla="*/ 111 w 146"/>
              <a:gd name="T99" fmla="*/ 8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6" h="163">
                <a:moveTo>
                  <a:pt x="111" y="87"/>
                </a:moveTo>
                <a:lnTo>
                  <a:pt x="107" y="94"/>
                </a:lnTo>
                <a:lnTo>
                  <a:pt x="118" y="101"/>
                </a:lnTo>
                <a:lnTo>
                  <a:pt x="121" y="101"/>
                </a:lnTo>
                <a:lnTo>
                  <a:pt x="128" y="115"/>
                </a:lnTo>
                <a:lnTo>
                  <a:pt x="135" y="115"/>
                </a:lnTo>
                <a:lnTo>
                  <a:pt x="142" y="122"/>
                </a:lnTo>
                <a:lnTo>
                  <a:pt x="135" y="125"/>
                </a:lnTo>
                <a:lnTo>
                  <a:pt x="135" y="132"/>
                </a:lnTo>
                <a:lnTo>
                  <a:pt x="146" y="132"/>
                </a:lnTo>
                <a:lnTo>
                  <a:pt x="139" y="150"/>
                </a:lnTo>
                <a:lnTo>
                  <a:pt x="135" y="153"/>
                </a:lnTo>
                <a:lnTo>
                  <a:pt x="132" y="156"/>
                </a:lnTo>
                <a:lnTo>
                  <a:pt x="128" y="160"/>
                </a:lnTo>
                <a:lnTo>
                  <a:pt x="121" y="163"/>
                </a:lnTo>
                <a:lnTo>
                  <a:pt x="114" y="153"/>
                </a:lnTo>
                <a:lnTo>
                  <a:pt x="111" y="153"/>
                </a:lnTo>
                <a:lnTo>
                  <a:pt x="107" y="146"/>
                </a:lnTo>
                <a:lnTo>
                  <a:pt x="83" y="153"/>
                </a:lnTo>
                <a:lnTo>
                  <a:pt x="73" y="150"/>
                </a:lnTo>
                <a:lnTo>
                  <a:pt x="66" y="136"/>
                </a:lnTo>
                <a:lnTo>
                  <a:pt x="59" y="136"/>
                </a:lnTo>
                <a:lnTo>
                  <a:pt x="59" y="139"/>
                </a:lnTo>
                <a:lnTo>
                  <a:pt x="48" y="139"/>
                </a:lnTo>
                <a:lnTo>
                  <a:pt x="41" y="146"/>
                </a:lnTo>
                <a:lnTo>
                  <a:pt x="21" y="139"/>
                </a:lnTo>
                <a:lnTo>
                  <a:pt x="17" y="115"/>
                </a:lnTo>
                <a:lnTo>
                  <a:pt x="0" y="97"/>
                </a:lnTo>
                <a:lnTo>
                  <a:pt x="0" y="91"/>
                </a:lnTo>
                <a:lnTo>
                  <a:pt x="27" y="94"/>
                </a:lnTo>
                <a:lnTo>
                  <a:pt x="34" y="104"/>
                </a:lnTo>
                <a:lnTo>
                  <a:pt x="55" y="87"/>
                </a:lnTo>
                <a:lnTo>
                  <a:pt x="66" y="91"/>
                </a:lnTo>
                <a:lnTo>
                  <a:pt x="69" y="87"/>
                </a:lnTo>
                <a:lnTo>
                  <a:pt x="59" y="70"/>
                </a:lnTo>
                <a:lnTo>
                  <a:pt x="45" y="63"/>
                </a:lnTo>
                <a:lnTo>
                  <a:pt x="41" y="52"/>
                </a:lnTo>
                <a:lnTo>
                  <a:pt x="31" y="39"/>
                </a:lnTo>
                <a:lnTo>
                  <a:pt x="31" y="18"/>
                </a:lnTo>
                <a:lnTo>
                  <a:pt x="31" y="11"/>
                </a:lnTo>
                <a:lnTo>
                  <a:pt x="34" y="0"/>
                </a:lnTo>
                <a:lnTo>
                  <a:pt x="62" y="4"/>
                </a:lnTo>
                <a:lnTo>
                  <a:pt x="69" y="11"/>
                </a:lnTo>
                <a:lnTo>
                  <a:pt x="76" y="21"/>
                </a:lnTo>
                <a:lnTo>
                  <a:pt x="90" y="59"/>
                </a:lnTo>
                <a:lnTo>
                  <a:pt x="87" y="70"/>
                </a:lnTo>
                <a:lnTo>
                  <a:pt x="90" y="77"/>
                </a:lnTo>
                <a:lnTo>
                  <a:pt x="97" y="77"/>
                </a:lnTo>
                <a:lnTo>
                  <a:pt x="97" y="80"/>
                </a:lnTo>
                <a:lnTo>
                  <a:pt x="111" y="8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0" name="Freeform 7"/>
          <p:cNvSpPr>
            <a:spLocks/>
          </p:cNvSpPr>
          <p:nvPr/>
        </p:nvSpPr>
        <p:spPr bwMode="auto">
          <a:xfrm>
            <a:off x="7139836" y="4010674"/>
            <a:ext cx="325976" cy="323066"/>
          </a:xfrm>
          <a:custGeom>
            <a:avLst/>
            <a:gdLst>
              <a:gd name="T0" fmla="*/ 112 w 112"/>
              <a:gd name="T1" fmla="*/ 35 h 111"/>
              <a:gd name="T2" fmla="*/ 91 w 112"/>
              <a:gd name="T3" fmla="*/ 48 h 111"/>
              <a:gd name="T4" fmla="*/ 84 w 112"/>
              <a:gd name="T5" fmla="*/ 66 h 111"/>
              <a:gd name="T6" fmla="*/ 91 w 112"/>
              <a:gd name="T7" fmla="*/ 83 h 111"/>
              <a:gd name="T8" fmla="*/ 94 w 112"/>
              <a:gd name="T9" fmla="*/ 97 h 111"/>
              <a:gd name="T10" fmla="*/ 84 w 112"/>
              <a:gd name="T11" fmla="*/ 111 h 111"/>
              <a:gd name="T12" fmla="*/ 73 w 112"/>
              <a:gd name="T13" fmla="*/ 111 h 111"/>
              <a:gd name="T14" fmla="*/ 59 w 112"/>
              <a:gd name="T15" fmla="*/ 97 h 111"/>
              <a:gd name="T16" fmla="*/ 49 w 112"/>
              <a:gd name="T17" fmla="*/ 94 h 111"/>
              <a:gd name="T18" fmla="*/ 35 w 112"/>
              <a:gd name="T19" fmla="*/ 97 h 111"/>
              <a:gd name="T20" fmla="*/ 25 w 112"/>
              <a:gd name="T21" fmla="*/ 104 h 111"/>
              <a:gd name="T22" fmla="*/ 21 w 112"/>
              <a:gd name="T23" fmla="*/ 107 h 111"/>
              <a:gd name="T24" fmla="*/ 14 w 112"/>
              <a:gd name="T25" fmla="*/ 111 h 111"/>
              <a:gd name="T26" fmla="*/ 4 w 112"/>
              <a:gd name="T27" fmla="*/ 101 h 111"/>
              <a:gd name="T28" fmla="*/ 0 w 112"/>
              <a:gd name="T29" fmla="*/ 80 h 111"/>
              <a:gd name="T30" fmla="*/ 4 w 112"/>
              <a:gd name="T31" fmla="*/ 69 h 111"/>
              <a:gd name="T32" fmla="*/ 14 w 112"/>
              <a:gd name="T33" fmla="*/ 66 h 111"/>
              <a:gd name="T34" fmla="*/ 25 w 112"/>
              <a:gd name="T35" fmla="*/ 69 h 111"/>
              <a:gd name="T36" fmla="*/ 39 w 112"/>
              <a:gd name="T37" fmla="*/ 59 h 111"/>
              <a:gd name="T38" fmla="*/ 32 w 112"/>
              <a:gd name="T39" fmla="*/ 48 h 111"/>
              <a:gd name="T40" fmla="*/ 35 w 112"/>
              <a:gd name="T41" fmla="*/ 35 h 111"/>
              <a:gd name="T42" fmla="*/ 53 w 112"/>
              <a:gd name="T43" fmla="*/ 24 h 111"/>
              <a:gd name="T44" fmla="*/ 56 w 112"/>
              <a:gd name="T45" fmla="*/ 21 h 111"/>
              <a:gd name="T46" fmla="*/ 49 w 112"/>
              <a:gd name="T47" fmla="*/ 17 h 111"/>
              <a:gd name="T48" fmla="*/ 53 w 112"/>
              <a:gd name="T49" fmla="*/ 7 h 111"/>
              <a:gd name="T50" fmla="*/ 98 w 112"/>
              <a:gd name="T51" fmla="*/ 0 h 111"/>
              <a:gd name="T52" fmla="*/ 112 w 112"/>
              <a:gd name="T53" fmla="*/ 35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2" h="111">
                <a:moveTo>
                  <a:pt x="112" y="35"/>
                </a:moveTo>
                <a:lnTo>
                  <a:pt x="91" y="48"/>
                </a:lnTo>
                <a:lnTo>
                  <a:pt x="84" y="66"/>
                </a:lnTo>
                <a:lnTo>
                  <a:pt x="91" y="83"/>
                </a:lnTo>
                <a:lnTo>
                  <a:pt x="94" y="97"/>
                </a:lnTo>
                <a:lnTo>
                  <a:pt x="84" y="111"/>
                </a:lnTo>
                <a:lnTo>
                  <a:pt x="73" y="111"/>
                </a:lnTo>
                <a:lnTo>
                  <a:pt x="59" y="97"/>
                </a:lnTo>
                <a:lnTo>
                  <a:pt x="49" y="94"/>
                </a:lnTo>
                <a:lnTo>
                  <a:pt x="35" y="97"/>
                </a:lnTo>
                <a:lnTo>
                  <a:pt x="25" y="104"/>
                </a:lnTo>
                <a:lnTo>
                  <a:pt x="21" y="107"/>
                </a:lnTo>
                <a:lnTo>
                  <a:pt x="14" y="111"/>
                </a:lnTo>
                <a:lnTo>
                  <a:pt x="4" y="101"/>
                </a:lnTo>
                <a:lnTo>
                  <a:pt x="0" y="80"/>
                </a:lnTo>
                <a:lnTo>
                  <a:pt x="4" y="69"/>
                </a:lnTo>
                <a:lnTo>
                  <a:pt x="14" y="66"/>
                </a:lnTo>
                <a:lnTo>
                  <a:pt x="25" y="69"/>
                </a:lnTo>
                <a:lnTo>
                  <a:pt x="39" y="59"/>
                </a:lnTo>
                <a:lnTo>
                  <a:pt x="32" y="48"/>
                </a:lnTo>
                <a:lnTo>
                  <a:pt x="35" y="35"/>
                </a:lnTo>
                <a:lnTo>
                  <a:pt x="53" y="24"/>
                </a:lnTo>
                <a:lnTo>
                  <a:pt x="56" y="21"/>
                </a:lnTo>
                <a:lnTo>
                  <a:pt x="49" y="17"/>
                </a:lnTo>
                <a:lnTo>
                  <a:pt x="53" y="7"/>
                </a:lnTo>
                <a:lnTo>
                  <a:pt x="98" y="0"/>
                </a:lnTo>
                <a:lnTo>
                  <a:pt x="112" y="3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1" name="Freeform 8"/>
          <p:cNvSpPr>
            <a:spLocks/>
          </p:cNvSpPr>
          <p:nvPr/>
        </p:nvSpPr>
        <p:spPr bwMode="auto">
          <a:xfrm>
            <a:off x="7646262" y="4383217"/>
            <a:ext cx="343439" cy="515159"/>
          </a:xfrm>
          <a:custGeom>
            <a:avLst/>
            <a:gdLst>
              <a:gd name="T0" fmla="*/ 87 w 118"/>
              <a:gd name="T1" fmla="*/ 18 h 177"/>
              <a:gd name="T2" fmla="*/ 87 w 118"/>
              <a:gd name="T3" fmla="*/ 21 h 177"/>
              <a:gd name="T4" fmla="*/ 91 w 118"/>
              <a:gd name="T5" fmla="*/ 28 h 177"/>
              <a:gd name="T6" fmla="*/ 104 w 118"/>
              <a:gd name="T7" fmla="*/ 38 h 177"/>
              <a:gd name="T8" fmla="*/ 111 w 118"/>
              <a:gd name="T9" fmla="*/ 49 h 177"/>
              <a:gd name="T10" fmla="*/ 118 w 118"/>
              <a:gd name="T11" fmla="*/ 59 h 177"/>
              <a:gd name="T12" fmla="*/ 118 w 118"/>
              <a:gd name="T13" fmla="*/ 66 h 177"/>
              <a:gd name="T14" fmla="*/ 115 w 118"/>
              <a:gd name="T15" fmla="*/ 87 h 177"/>
              <a:gd name="T16" fmla="*/ 101 w 118"/>
              <a:gd name="T17" fmla="*/ 125 h 177"/>
              <a:gd name="T18" fmla="*/ 91 w 118"/>
              <a:gd name="T19" fmla="*/ 153 h 177"/>
              <a:gd name="T20" fmla="*/ 80 w 118"/>
              <a:gd name="T21" fmla="*/ 177 h 177"/>
              <a:gd name="T22" fmla="*/ 77 w 118"/>
              <a:gd name="T23" fmla="*/ 177 h 177"/>
              <a:gd name="T24" fmla="*/ 66 w 118"/>
              <a:gd name="T25" fmla="*/ 177 h 177"/>
              <a:gd name="T26" fmla="*/ 66 w 118"/>
              <a:gd name="T27" fmla="*/ 170 h 177"/>
              <a:gd name="T28" fmla="*/ 73 w 118"/>
              <a:gd name="T29" fmla="*/ 167 h 177"/>
              <a:gd name="T30" fmla="*/ 66 w 118"/>
              <a:gd name="T31" fmla="*/ 160 h 177"/>
              <a:gd name="T32" fmla="*/ 59 w 118"/>
              <a:gd name="T33" fmla="*/ 160 h 177"/>
              <a:gd name="T34" fmla="*/ 52 w 118"/>
              <a:gd name="T35" fmla="*/ 146 h 177"/>
              <a:gd name="T36" fmla="*/ 49 w 118"/>
              <a:gd name="T37" fmla="*/ 146 h 177"/>
              <a:gd name="T38" fmla="*/ 38 w 118"/>
              <a:gd name="T39" fmla="*/ 139 h 177"/>
              <a:gd name="T40" fmla="*/ 42 w 118"/>
              <a:gd name="T41" fmla="*/ 132 h 177"/>
              <a:gd name="T42" fmla="*/ 28 w 118"/>
              <a:gd name="T43" fmla="*/ 125 h 177"/>
              <a:gd name="T44" fmla="*/ 28 w 118"/>
              <a:gd name="T45" fmla="*/ 122 h 177"/>
              <a:gd name="T46" fmla="*/ 21 w 118"/>
              <a:gd name="T47" fmla="*/ 122 h 177"/>
              <a:gd name="T48" fmla="*/ 18 w 118"/>
              <a:gd name="T49" fmla="*/ 115 h 177"/>
              <a:gd name="T50" fmla="*/ 21 w 118"/>
              <a:gd name="T51" fmla="*/ 104 h 177"/>
              <a:gd name="T52" fmla="*/ 7 w 118"/>
              <a:gd name="T53" fmla="*/ 66 h 177"/>
              <a:gd name="T54" fmla="*/ 0 w 118"/>
              <a:gd name="T55" fmla="*/ 56 h 177"/>
              <a:gd name="T56" fmla="*/ 14 w 118"/>
              <a:gd name="T57" fmla="*/ 49 h 177"/>
              <a:gd name="T58" fmla="*/ 18 w 118"/>
              <a:gd name="T59" fmla="*/ 38 h 177"/>
              <a:gd name="T60" fmla="*/ 21 w 118"/>
              <a:gd name="T61" fmla="*/ 28 h 177"/>
              <a:gd name="T62" fmla="*/ 31 w 118"/>
              <a:gd name="T63" fmla="*/ 31 h 177"/>
              <a:gd name="T64" fmla="*/ 52 w 118"/>
              <a:gd name="T65" fmla="*/ 21 h 177"/>
              <a:gd name="T66" fmla="*/ 59 w 118"/>
              <a:gd name="T67" fmla="*/ 11 h 177"/>
              <a:gd name="T68" fmla="*/ 80 w 118"/>
              <a:gd name="T69" fmla="*/ 0 h 177"/>
              <a:gd name="T70" fmla="*/ 87 w 118"/>
              <a:gd name="T71" fmla="*/ 18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18" h="177">
                <a:moveTo>
                  <a:pt x="87" y="18"/>
                </a:moveTo>
                <a:lnTo>
                  <a:pt x="87" y="21"/>
                </a:lnTo>
                <a:lnTo>
                  <a:pt x="91" y="28"/>
                </a:lnTo>
                <a:lnTo>
                  <a:pt x="104" y="38"/>
                </a:lnTo>
                <a:lnTo>
                  <a:pt x="111" y="49"/>
                </a:lnTo>
                <a:lnTo>
                  <a:pt x="118" y="59"/>
                </a:lnTo>
                <a:lnTo>
                  <a:pt x="118" y="66"/>
                </a:lnTo>
                <a:lnTo>
                  <a:pt x="115" y="87"/>
                </a:lnTo>
                <a:lnTo>
                  <a:pt x="101" y="125"/>
                </a:lnTo>
                <a:lnTo>
                  <a:pt x="91" y="153"/>
                </a:lnTo>
                <a:lnTo>
                  <a:pt x="80" y="177"/>
                </a:lnTo>
                <a:lnTo>
                  <a:pt x="77" y="177"/>
                </a:lnTo>
                <a:lnTo>
                  <a:pt x="66" y="177"/>
                </a:lnTo>
                <a:lnTo>
                  <a:pt x="66" y="170"/>
                </a:lnTo>
                <a:lnTo>
                  <a:pt x="73" y="167"/>
                </a:lnTo>
                <a:lnTo>
                  <a:pt x="66" y="160"/>
                </a:lnTo>
                <a:lnTo>
                  <a:pt x="59" y="160"/>
                </a:lnTo>
                <a:lnTo>
                  <a:pt x="52" y="146"/>
                </a:lnTo>
                <a:lnTo>
                  <a:pt x="49" y="146"/>
                </a:lnTo>
                <a:lnTo>
                  <a:pt x="38" y="139"/>
                </a:lnTo>
                <a:lnTo>
                  <a:pt x="42" y="132"/>
                </a:lnTo>
                <a:lnTo>
                  <a:pt x="28" y="125"/>
                </a:lnTo>
                <a:lnTo>
                  <a:pt x="28" y="122"/>
                </a:lnTo>
                <a:lnTo>
                  <a:pt x="21" y="122"/>
                </a:lnTo>
                <a:lnTo>
                  <a:pt x="18" y="115"/>
                </a:lnTo>
                <a:lnTo>
                  <a:pt x="21" y="104"/>
                </a:lnTo>
                <a:lnTo>
                  <a:pt x="7" y="66"/>
                </a:lnTo>
                <a:lnTo>
                  <a:pt x="0" y="56"/>
                </a:lnTo>
                <a:lnTo>
                  <a:pt x="14" y="49"/>
                </a:lnTo>
                <a:lnTo>
                  <a:pt x="18" y="38"/>
                </a:lnTo>
                <a:lnTo>
                  <a:pt x="21" y="28"/>
                </a:lnTo>
                <a:lnTo>
                  <a:pt x="31" y="31"/>
                </a:lnTo>
                <a:lnTo>
                  <a:pt x="52" y="21"/>
                </a:lnTo>
                <a:lnTo>
                  <a:pt x="59" y="11"/>
                </a:lnTo>
                <a:lnTo>
                  <a:pt x="80" y="0"/>
                </a:lnTo>
                <a:lnTo>
                  <a:pt x="87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2" name="Freeform 9"/>
          <p:cNvSpPr>
            <a:spLocks/>
          </p:cNvSpPr>
          <p:nvPr/>
        </p:nvSpPr>
        <p:spPr bwMode="auto">
          <a:xfrm>
            <a:off x="7241704" y="4493816"/>
            <a:ext cx="224109" cy="253214"/>
          </a:xfrm>
          <a:custGeom>
            <a:avLst/>
            <a:gdLst>
              <a:gd name="T0" fmla="*/ 66 w 77"/>
              <a:gd name="T1" fmla="*/ 28 h 87"/>
              <a:gd name="T2" fmla="*/ 70 w 77"/>
              <a:gd name="T3" fmla="*/ 32 h 87"/>
              <a:gd name="T4" fmla="*/ 73 w 77"/>
              <a:gd name="T5" fmla="*/ 42 h 87"/>
              <a:gd name="T6" fmla="*/ 77 w 77"/>
              <a:gd name="T7" fmla="*/ 56 h 87"/>
              <a:gd name="T8" fmla="*/ 63 w 77"/>
              <a:gd name="T9" fmla="*/ 66 h 87"/>
              <a:gd name="T10" fmla="*/ 66 w 77"/>
              <a:gd name="T11" fmla="*/ 80 h 87"/>
              <a:gd name="T12" fmla="*/ 45 w 77"/>
              <a:gd name="T13" fmla="*/ 87 h 87"/>
              <a:gd name="T14" fmla="*/ 38 w 77"/>
              <a:gd name="T15" fmla="*/ 84 h 87"/>
              <a:gd name="T16" fmla="*/ 38 w 77"/>
              <a:gd name="T17" fmla="*/ 80 h 87"/>
              <a:gd name="T18" fmla="*/ 31 w 77"/>
              <a:gd name="T19" fmla="*/ 63 h 87"/>
              <a:gd name="T20" fmla="*/ 14 w 77"/>
              <a:gd name="T21" fmla="*/ 56 h 87"/>
              <a:gd name="T22" fmla="*/ 11 w 77"/>
              <a:gd name="T23" fmla="*/ 49 h 87"/>
              <a:gd name="T24" fmla="*/ 0 w 77"/>
              <a:gd name="T25" fmla="*/ 39 h 87"/>
              <a:gd name="T26" fmla="*/ 14 w 77"/>
              <a:gd name="T27" fmla="*/ 25 h 87"/>
              <a:gd name="T28" fmla="*/ 24 w 77"/>
              <a:gd name="T29" fmla="*/ 28 h 87"/>
              <a:gd name="T30" fmla="*/ 24 w 77"/>
              <a:gd name="T31" fmla="*/ 14 h 87"/>
              <a:gd name="T32" fmla="*/ 35 w 77"/>
              <a:gd name="T33" fmla="*/ 11 h 87"/>
              <a:gd name="T34" fmla="*/ 49 w 77"/>
              <a:gd name="T35" fmla="*/ 0 h 87"/>
              <a:gd name="T36" fmla="*/ 56 w 77"/>
              <a:gd name="T37" fmla="*/ 11 h 87"/>
              <a:gd name="T38" fmla="*/ 59 w 77"/>
              <a:gd name="T39" fmla="*/ 25 h 87"/>
              <a:gd name="T40" fmla="*/ 66 w 77"/>
              <a:gd name="T41" fmla="*/ 28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7" h="87">
                <a:moveTo>
                  <a:pt x="66" y="28"/>
                </a:moveTo>
                <a:lnTo>
                  <a:pt x="70" y="32"/>
                </a:lnTo>
                <a:lnTo>
                  <a:pt x="73" y="42"/>
                </a:lnTo>
                <a:lnTo>
                  <a:pt x="77" y="56"/>
                </a:lnTo>
                <a:lnTo>
                  <a:pt x="63" y="66"/>
                </a:lnTo>
                <a:lnTo>
                  <a:pt x="66" y="80"/>
                </a:lnTo>
                <a:lnTo>
                  <a:pt x="45" y="87"/>
                </a:lnTo>
                <a:lnTo>
                  <a:pt x="38" y="84"/>
                </a:lnTo>
                <a:lnTo>
                  <a:pt x="38" y="80"/>
                </a:lnTo>
                <a:lnTo>
                  <a:pt x="31" y="63"/>
                </a:lnTo>
                <a:lnTo>
                  <a:pt x="14" y="56"/>
                </a:lnTo>
                <a:lnTo>
                  <a:pt x="11" y="49"/>
                </a:lnTo>
                <a:lnTo>
                  <a:pt x="0" y="39"/>
                </a:lnTo>
                <a:lnTo>
                  <a:pt x="14" y="25"/>
                </a:lnTo>
                <a:lnTo>
                  <a:pt x="24" y="28"/>
                </a:lnTo>
                <a:lnTo>
                  <a:pt x="24" y="14"/>
                </a:lnTo>
                <a:lnTo>
                  <a:pt x="35" y="11"/>
                </a:lnTo>
                <a:lnTo>
                  <a:pt x="49" y="0"/>
                </a:lnTo>
                <a:lnTo>
                  <a:pt x="56" y="11"/>
                </a:lnTo>
                <a:lnTo>
                  <a:pt x="59" y="25"/>
                </a:lnTo>
                <a:lnTo>
                  <a:pt x="66" y="2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3" name="Freeform 10"/>
          <p:cNvSpPr>
            <a:spLocks/>
          </p:cNvSpPr>
          <p:nvPr/>
        </p:nvSpPr>
        <p:spPr bwMode="auto">
          <a:xfrm>
            <a:off x="7151478" y="4284260"/>
            <a:ext cx="334708" cy="291050"/>
          </a:xfrm>
          <a:custGeom>
            <a:avLst/>
            <a:gdLst>
              <a:gd name="T0" fmla="*/ 80 w 115"/>
              <a:gd name="T1" fmla="*/ 17 h 100"/>
              <a:gd name="T2" fmla="*/ 90 w 115"/>
              <a:gd name="T3" fmla="*/ 20 h 100"/>
              <a:gd name="T4" fmla="*/ 87 w 115"/>
              <a:gd name="T5" fmla="*/ 31 h 100"/>
              <a:gd name="T6" fmla="*/ 94 w 115"/>
              <a:gd name="T7" fmla="*/ 48 h 100"/>
              <a:gd name="T8" fmla="*/ 101 w 115"/>
              <a:gd name="T9" fmla="*/ 52 h 100"/>
              <a:gd name="T10" fmla="*/ 101 w 115"/>
              <a:gd name="T11" fmla="*/ 59 h 100"/>
              <a:gd name="T12" fmla="*/ 108 w 115"/>
              <a:gd name="T13" fmla="*/ 72 h 100"/>
              <a:gd name="T14" fmla="*/ 115 w 115"/>
              <a:gd name="T15" fmla="*/ 79 h 100"/>
              <a:gd name="T16" fmla="*/ 97 w 115"/>
              <a:gd name="T17" fmla="*/ 100 h 100"/>
              <a:gd name="T18" fmla="*/ 90 w 115"/>
              <a:gd name="T19" fmla="*/ 97 h 100"/>
              <a:gd name="T20" fmla="*/ 87 w 115"/>
              <a:gd name="T21" fmla="*/ 83 h 100"/>
              <a:gd name="T22" fmla="*/ 80 w 115"/>
              <a:gd name="T23" fmla="*/ 72 h 100"/>
              <a:gd name="T24" fmla="*/ 66 w 115"/>
              <a:gd name="T25" fmla="*/ 83 h 100"/>
              <a:gd name="T26" fmla="*/ 55 w 115"/>
              <a:gd name="T27" fmla="*/ 86 h 100"/>
              <a:gd name="T28" fmla="*/ 55 w 115"/>
              <a:gd name="T29" fmla="*/ 100 h 100"/>
              <a:gd name="T30" fmla="*/ 45 w 115"/>
              <a:gd name="T31" fmla="*/ 97 h 100"/>
              <a:gd name="T32" fmla="*/ 24 w 115"/>
              <a:gd name="T33" fmla="*/ 86 h 100"/>
              <a:gd name="T34" fmla="*/ 17 w 115"/>
              <a:gd name="T35" fmla="*/ 69 h 100"/>
              <a:gd name="T36" fmla="*/ 7 w 115"/>
              <a:gd name="T37" fmla="*/ 55 h 100"/>
              <a:gd name="T38" fmla="*/ 0 w 115"/>
              <a:gd name="T39" fmla="*/ 48 h 100"/>
              <a:gd name="T40" fmla="*/ 10 w 115"/>
              <a:gd name="T41" fmla="*/ 27 h 100"/>
              <a:gd name="T42" fmla="*/ 10 w 115"/>
              <a:gd name="T43" fmla="*/ 17 h 100"/>
              <a:gd name="T44" fmla="*/ 17 w 115"/>
              <a:gd name="T45" fmla="*/ 13 h 100"/>
              <a:gd name="T46" fmla="*/ 21 w 115"/>
              <a:gd name="T47" fmla="*/ 10 h 100"/>
              <a:gd name="T48" fmla="*/ 31 w 115"/>
              <a:gd name="T49" fmla="*/ 3 h 100"/>
              <a:gd name="T50" fmla="*/ 45 w 115"/>
              <a:gd name="T51" fmla="*/ 0 h 100"/>
              <a:gd name="T52" fmla="*/ 55 w 115"/>
              <a:gd name="T53" fmla="*/ 3 h 100"/>
              <a:gd name="T54" fmla="*/ 69 w 115"/>
              <a:gd name="T55" fmla="*/ 17 h 100"/>
              <a:gd name="T56" fmla="*/ 80 w 115"/>
              <a:gd name="T57" fmla="*/ 17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15" h="100">
                <a:moveTo>
                  <a:pt x="80" y="17"/>
                </a:moveTo>
                <a:lnTo>
                  <a:pt x="90" y="20"/>
                </a:lnTo>
                <a:lnTo>
                  <a:pt x="87" y="31"/>
                </a:lnTo>
                <a:lnTo>
                  <a:pt x="94" y="48"/>
                </a:lnTo>
                <a:lnTo>
                  <a:pt x="101" y="52"/>
                </a:lnTo>
                <a:lnTo>
                  <a:pt x="101" y="59"/>
                </a:lnTo>
                <a:lnTo>
                  <a:pt x="108" y="72"/>
                </a:lnTo>
                <a:lnTo>
                  <a:pt x="115" y="79"/>
                </a:lnTo>
                <a:lnTo>
                  <a:pt x="97" y="100"/>
                </a:lnTo>
                <a:lnTo>
                  <a:pt x="90" y="97"/>
                </a:lnTo>
                <a:lnTo>
                  <a:pt x="87" y="83"/>
                </a:lnTo>
                <a:lnTo>
                  <a:pt x="80" y="72"/>
                </a:lnTo>
                <a:lnTo>
                  <a:pt x="66" y="83"/>
                </a:lnTo>
                <a:lnTo>
                  <a:pt x="55" y="86"/>
                </a:lnTo>
                <a:lnTo>
                  <a:pt x="55" y="100"/>
                </a:lnTo>
                <a:lnTo>
                  <a:pt x="45" y="97"/>
                </a:lnTo>
                <a:lnTo>
                  <a:pt x="24" y="86"/>
                </a:lnTo>
                <a:lnTo>
                  <a:pt x="17" y="69"/>
                </a:lnTo>
                <a:lnTo>
                  <a:pt x="7" y="55"/>
                </a:lnTo>
                <a:lnTo>
                  <a:pt x="0" y="48"/>
                </a:lnTo>
                <a:lnTo>
                  <a:pt x="10" y="27"/>
                </a:lnTo>
                <a:lnTo>
                  <a:pt x="10" y="17"/>
                </a:lnTo>
                <a:lnTo>
                  <a:pt x="17" y="13"/>
                </a:lnTo>
                <a:lnTo>
                  <a:pt x="21" y="10"/>
                </a:lnTo>
                <a:lnTo>
                  <a:pt x="31" y="3"/>
                </a:lnTo>
                <a:lnTo>
                  <a:pt x="45" y="0"/>
                </a:lnTo>
                <a:lnTo>
                  <a:pt x="55" y="3"/>
                </a:lnTo>
                <a:lnTo>
                  <a:pt x="69" y="17"/>
                </a:lnTo>
                <a:lnTo>
                  <a:pt x="8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4" name="Freeform 11"/>
          <p:cNvSpPr>
            <a:spLocks/>
          </p:cNvSpPr>
          <p:nvPr/>
        </p:nvSpPr>
        <p:spPr bwMode="auto">
          <a:xfrm>
            <a:off x="7160210" y="4656804"/>
            <a:ext cx="192093" cy="171720"/>
          </a:xfrm>
          <a:custGeom>
            <a:avLst/>
            <a:gdLst>
              <a:gd name="T0" fmla="*/ 42 w 66"/>
              <a:gd name="T1" fmla="*/ 0 h 59"/>
              <a:gd name="T2" fmla="*/ 59 w 66"/>
              <a:gd name="T3" fmla="*/ 7 h 59"/>
              <a:gd name="T4" fmla="*/ 66 w 66"/>
              <a:gd name="T5" fmla="*/ 24 h 59"/>
              <a:gd name="T6" fmla="*/ 66 w 66"/>
              <a:gd name="T7" fmla="*/ 28 h 59"/>
              <a:gd name="T8" fmla="*/ 63 w 66"/>
              <a:gd name="T9" fmla="*/ 35 h 59"/>
              <a:gd name="T10" fmla="*/ 59 w 66"/>
              <a:gd name="T11" fmla="*/ 38 h 59"/>
              <a:gd name="T12" fmla="*/ 46 w 66"/>
              <a:gd name="T13" fmla="*/ 31 h 59"/>
              <a:gd name="T14" fmla="*/ 35 w 66"/>
              <a:gd name="T15" fmla="*/ 45 h 59"/>
              <a:gd name="T16" fmla="*/ 39 w 66"/>
              <a:gd name="T17" fmla="*/ 52 h 59"/>
              <a:gd name="T18" fmla="*/ 32 w 66"/>
              <a:gd name="T19" fmla="*/ 59 h 59"/>
              <a:gd name="T20" fmla="*/ 18 w 66"/>
              <a:gd name="T21" fmla="*/ 48 h 59"/>
              <a:gd name="T22" fmla="*/ 18 w 66"/>
              <a:gd name="T23" fmla="*/ 45 h 59"/>
              <a:gd name="T24" fmla="*/ 11 w 66"/>
              <a:gd name="T25" fmla="*/ 45 h 59"/>
              <a:gd name="T26" fmla="*/ 0 w 66"/>
              <a:gd name="T27" fmla="*/ 21 h 59"/>
              <a:gd name="T28" fmla="*/ 7 w 66"/>
              <a:gd name="T29" fmla="*/ 14 h 59"/>
              <a:gd name="T30" fmla="*/ 11 w 66"/>
              <a:gd name="T31" fmla="*/ 7 h 59"/>
              <a:gd name="T32" fmla="*/ 14 w 66"/>
              <a:gd name="T33" fmla="*/ 7 h 59"/>
              <a:gd name="T34" fmla="*/ 28 w 66"/>
              <a:gd name="T35" fmla="*/ 14 h 59"/>
              <a:gd name="T36" fmla="*/ 42 w 66"/>
              <a:gd name="T37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6" h="59">
                <a:moveTo>
                  <a:pt x="42" y="0"/>
                </a:moveTo>
                <a:lnTo>
                  <a:pt x="59" y="7"/>
                </a:lnTo>
                <a:lnTo>
                  <a:pt x="66" y="24"/>
                </a:lnTo>
                <a:lnTo>
                  <a:pt x="66" y="28"/>
                </a:lnTo>
                <a:lnTo>
                  <a:pt x="63" y="35"/>
                </a:lnTo>
                <a:lnTo>
                  <a:pt x="59" y="38"/>
                </a:lnTo>
                <a:lnTo>
                  <a:pt x="46" y="31"/>
                </a:lnTo>
                <a:lnTo>
                  <a:pt x="35" y="45"/>
                </a:lnTo>
                <a:lnTo>
                  <a:pt x="39" y="52"/>
                </a:lnTo>
                <a:lnTo>
                  <a:pt x="32" y="59"/>
                </a:lnTo>
                <a:lnTo>
                  <a:pt x="18" y="48"/>
                </a:lnTo>
                <a:lnTo>
                  <a:pt x="18" y="45"/>
                </a:lnTo>
                <a:lnTo>
                  <a:pt x="11" y="45"/>
                </a:lnTo>
                <a:lnTo>
                  <a:pt x="0" y="21"/>
                </a:lnTo>
                <a:lnTo>
                  <a:pt x="7" y="14"/>
                </a:lnTo>
                <a:lnTo>
                  <a:pt x="11" y="7"/>
                </a:lnTo>
                <a:lnTo>
                  <a:pt x="14" y="7"/>
                </a:lnTo>
                <a:lnTo>
                  <a:pt x="28" y="14"/>
                </a:lnTo>
                <a:lnTo>
                  <a:pt x="4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5" name="Freeform 12"/>
          <p:cNvSpPr>
            <a:spLocks/>
          </p:cNvSpPr>
          <p:nvPr/>
        </p:nvSpPr>
        <p:spPr bwMode="auto">
          <a:xfrm>
            <a:off x="7384318" y="4092168"/>
            <a:ext cx="494784" cy="454038"/>
          </a:xfrm>
          <a:custGeom>
            <a:avLst/>
            <a:gdLst>
              <a:gd name="T0" fmla="*/ 48 w 170"/>
              <a:gd name="T1" fmla="*/ 0 h 156"/>
              <a:gd name="T2" fmla="*/ 52 w 170"/>
              <a:gd name="T3" fmla="*/ 3 h 156"/>
              <a:gd name="T4" fmla="*/ 80 w 170"/>
              <a:gd name="T5" fmla="*/ 31 h 156"/>
              <a:gd name="T6" fmla="*/ 90 w 170"/>
              <a:gd name="T7" fmla="*/ 41 h 156"/>
              <a:gd name="T8" fmla="*/ 97 w 170"/>
              <a:gd name="T9" fmla="*/ 52 h 156"/>
              <a:gd name="T10" fmla="*/ 104 w 170"/>
              <a:gd name="T11" fmla="*/ 59 h 156"/>
              <a:gd name="T12" fmla="*/ 114 w 170"/>
              <a:gd name="T13" fmla="*/ 62 h 156"/>
              <a:gd name="T14" fmla="*/ 139 w 170"/>
              <a:gd name="T15" fmla="*/ 76 h 156"/>
              <a:gd name="T16" fmla="*/ 153 w 170"/>
              <a:gd name="T17" fmla="*/ 90 h 156"/>
              <a:gd name="T18" fmla="*/ 167 w 170"/>
              <a:gd name="T19" fmla="*/ 97 h 156"/>
              <a:gd name="T20" fmla="*/ 170 w 170"/>
              <a:gd name="T21" fmla="*/ 100 h 156"/>
              <a:gd name="T22" fmla="*/ 149 w 170"/>
              <a:gd name="T23" fmla="*/ 111 h 156"/>
              <a:gd name="T24" fmla="*/ 142 w 170"/>
              <a:gd name="T25" fmla="*/ 121 h 156"/>
              <a:gd name="T26" fmla="*/ 121 w 170"/>
              <a:gd name="T27" fmla="*/ 131 h 156"/>
              <a:gd name="T28" fmla="*/ 111 w 170"/>
              <a:gd name="T29" fmla="*/ 128 h 156"/>
              <a:gd name="T30" fmla="*/ 108 w 170"/>
              <a:gd name="T31" fmla="*/ 138 h 156"/>
              <a:gd name="T32" fmla="*/ 104 w 170"/>
              <a:gd name="T33" fmla="*/ 149 h 156"/>
              <a:gd name="T34" fmla="*/ 90 w 170"/>
              <a:gd name="T35" fmla="*/ 156 h 156"/>
              <a:gd name="T36" fmla="*/ 83 w 170"/>
              <a:gd name="T37" fmla="*/ 149 h 156"/>
              <a:gd name="T38" fmla="*/ 55 w 170"/>
              <a:gd name="T39" fmla="*/ 145 h 156"/>
              <a:gd name="T40" fmla="*/ 52 w 170"/>
              <a:gd name="T41" fmla="*/ 156 h 156"/>
              <a:gd name="T42" fmla="*/ 42 w 170"/>
              <a:gd name="T43" fmla="*/ 142 h 156"/>
              <a:gd name="T44" fmla="*/ 35 w 170"/>
              <a:gd name="T45" fmla="*/ 145 h 156"/>
              <a:gd name="T46" fmla="*/ 28 w 170"/>
              <a:gd name="T47" fmla="*/ 138 h 156"/>
              <a:gd name="T48" fmla="*/ 21 w 170"/>
              <a:gd name="T49" fmla="*/ 125 h 156"/>
              <a:gd name="T50" fmla="*/ 21 w 170"/>
              <a:gd name="T51" fmla="*/ 118 h 156"/>
              <a:gd name="T52" fmla="*/ 14 w 170"/>
              <a:gd name="T53" fmla="*/ 114 h 156"/>
              <a:gd name="T54" fmla="*/ 7 w 170"/>
              <a:gd name="T55" fmla="*/ 97 h 156"/>
              <a:gd name="T56" fmla="*/ 10 w 170"/>
              <a:gd name="T57" fmla="*/ 86 h 156"/>
              <a:gd name="T58" fmla="*/ 0 w 170"/>
              <a:gd name="T59" fmla="*/ 83 h 156"/>
              <a:gd name="T60" fmla="*/ 10 w 170"/>
              <a:gd name="T61" fmla="*/ 69 h 156"/>
              <a:gd name="T62" fmla="*/ 7 w 170"/>
              <a:gd name="T63" fmla="*/ 55 h 156"/>
              <a:gd name="T64" fmla="*/ 0 w 170"/>
              <a:gd name="T65" fmla="*/ 38 h 156"/>
              <a:gd name="T66" fmla="*/ 7 w 170"/>
              <a:gd name="T67" fmla="*/ 20 h 156"/>
              <a:gd name="T68" fmla="*/ 28 w 170"/>
              <a:gd name="T69" fmla="*/ 7 h 156"/>
              <a:gd name="T70" fmla="*/ 38 w 170"/>
              <a:gd name="T71" fmla="*/ 0 h 156"/>
              <a:gd name="T72" fmla="*/ 48 w 170"/>
              <a:gd name="T73" fmla="*/ 0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70" h="156">
                <a:moveTo>
                  <a:pt x="48" y="0"/>
                </a:moveTo>
                <a:lnTo>
                  <a:pt x="52" y="3"/>
                </a:lnTo>
                <a:lnTo>
                  <a:pt x="80" y="31"/>
                </a:lnTo>
                <a:lnTo>
                  <a:pt x="90" y="41"/>
                </a:lnTo>
                <a:lnTo>
                  <a:pt x="97" y="52"/>
                </a:lnTo>
                <a:lnTo>
                  <a:pt x="104" y="59"/>
                </a:lnTo>
                <a:lnTo>
                  <a:pt x="114" y="62"/>
                </a:lnTo>
                <a:lnTo>
                  <a:pt x="139" y="76"/>
                </a:lnTo>
                <a:lnTo>
                  <a:pt x="153" y="90"/>
                </a:lnTo>
                <a:lnTo>
                  <a:pt x="167" y="97"/>
                </a:lnTo>
                <a:lnTo>
                  <a:pt x="170" y="100"/>
                </a:lnTo>
                <a:lnTo>
                  <a:pt x="149" y="111"/>
                </a:lnTo>
                <a:lnTo>
                  <a:pt x="142" y="121"/>
                </a:lnTo>
                <a:lnTo>
                  <a:pt x="121" y="131"/>
                </a:lnTo>
                <a:lnTo>
                  <a:pt x="111" y="128"/>
                </a:lnTo>
                <a:lnTo>
                  <a:pt x="108" y="138"/>
                </a:lnTo>
                <a:lnTo>
                  <a:pt x="104" y="149"/>
                </a:lnTo>
                <a:lnTo>
                  <a:pt x="90" y="156"/>
                </a:lnTo>
                <a:lnTo>
                  <a:pt x="83" y="149"/>
                </a:lnTo>
                <a:lnTo>
                  <a:pt x="55" y="145"/>
                </a:lnTo>
                <a:lnTo>
                  <a:pt x="52" y="156"/>
                </a:lnTo>
                <a:lnTo>
                  <a:pt x="42" y="142"/>
                </a:lnTo>
                <a:lnTo>
                  <a:pt x="35" y="145"/>
                </a:lnTo>
                <a:lnTo>
                  <a:pt x="28" y="138"/>
                </a:lnTo>
                <a:lnTo>
                  <a:pt x="21" y="125"/>
                </a:lnTo>
                <a:lnTo>
                  <a:pt x="21" y="118"/>
                </a:lnTo>
                <a:lnTo>
                  <a:pt x="14" y="114"/>
                </a:lnTo>
                <a:lnTo>
                  <a:pt x="7" y="97"/>
                </a:lnTo>
                <a:lnTo>
                  <a:pt x="10" y="86"/>
                </a:lnTo>
                <a:lnTo>
                  <a:pt x="0" y="83"/>
                </a:lnTo>
                <a:lnTo>
                  <a:pt x="10" y="69"/>
                </a:lnTo>
                <a:lnTo>
                  <a:pt x="7" y="55"/>
                </a:lnTo>
                <a:lnTo>
                  <a:pt x="0" y="38"/>
                </a:lnTo>
                <a:lnTo>
                  <a:pt x="7" y="20"/>
                </a:lnTo>
                <a:lnTo>
                  <a:pt x="28" y="7"/>
                </a:lnTo>
                <a:lnTo>
                  <a:pt x="38" y="0"/>
                </a:lnTo>
                <a:lnTo>
                  <a:pt x="4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6" name="Freeform 13"/>
          <p:cNvSpPr>
            <a:spLocks/>
          </p:cNvSpPr>
          <p:nvPr/>
        </p:nvSpPr>
        <p:spPr bwMode="auto">
          <a:xfrm>
            <a:off x="7253346" y="4726656"/>
            <a:ext cx="253214" cy="232840"/>
          </a:xfrm>
          <a:custGeom>
            <a:avLst/>
            <a:gdLst>
              <a:gd name="T0" fmla="*/ 62 w 87"/>
              <a:gd name="T1" fmla="*/ 0 h 80"/>
              <a:gd name="T2" fmla="*/ 66 w 87"/>
              <a:gd name="T3" fmla="*/ 18 h 80"/>
              <a:gd name="T4" fmla="*/ 66 w 87"/>
              <a:gd name="T5" fmla="*/ 24 h 80"/>
              <a:gd name="T6" fmla="*/ 83 w 87"/>
              <a:gd name="T7" fmla="*/ 42 h 80"/>
              <a:gd name="T8" fmla="*/ 87 w 87"/>
              <a:gd name="T9" fmla="*/ 66 h 80"/>
              <a:gd name="T10" fmla="*/ 69 w 87"/>
              <a:gd name="T11" fmla="*/ 80 h 80"/>
              <a:gd name="T12" fmla="*/ 62 w 87"/>
              <a:gd name="T13" fmla="*/ 70 h 80"/>
              <a:gd name="T14" fmla="*/ 38 w 87"/>
              <a:gd name="T15" fmla="*/ 77 h 80"/>
              <a:gd name="T16" fmla="*/ 31 w 87"/>
              <a:gd name="T17" fmla="*/ 70 h 80"/>
              <a:gd name="T18" fmla="*/ 24 w 87"/>
              <a:gd name="T19" fmla="*/ 73 h 80"/>
              <a:gd name="T20" fmla="*/ 14 w 87"/>
              <a:gd name="T21" fmla="*/ 66 h 80"/>
              <a:gd name="T22" fmla="*/ 17 w 87"/>
              <a:gd name="T23" fmla="*/ 56 h 80"/>
              <a:gd name="T24" fmla="*/ 7 w 87"/>
              <a:gd name="T25" fmla="*/ 45 h 80"/>
              <a:gd name="T26" fmla="*/ 7 w 87"/>
              <a:gd name="T27" fmla="*/ 42 h 80"/>
              <a:gd name="T28" fmla="*/ 0 w 87"/>
              <a:gd name="T29" fmla="*/ 35 h 80"/>
              <a:gd name="T30" fmla="*/ 7 w 87"/>
              <a:gd name="T31" fmla="*/ 28 h 80"/>
              <a:gd name="T32" fmla="*/ 3 w 87"/>
              <a:gd name="T33" fmla="*/ 21 h 80"/>
              <a:gd name="T34" fmla="*/ 14 w 87"/>
              <a:gd name="T35" fmla="*/ 7 h 80"/>
              <a:gd name="T36" fmla="*/ 27 w 87"/>
              <a:gd name="T37" fmla="*/ 14 h 80"/>
              <a:gd name="T38" fmla="*/ 31 w 87"/>
              <a:gd name="T39" fmla="*/ 11 h 80"/>
              <a:gd name="T40" fmla="*/ 34 w 87"/>
              <a:gd name="T41" fmla="*/ 4 h 80"/>
              <a:gd name="T42" fmla="*/ 41 w 87"/>
              <a:gd name="T43" fmla="*/ 7 h 80"/>
              <a:gd name="T44" fmla="*/ 62 w 87"/>
              <a:gd name="T45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7" h="80">
                <a:moveTo>
                  <a:pt x="62" y="0"/>
                </a:moveTo>
                <a:lnTo>
                  <a:pt x="66" y="18"/>
                </a:lnTo>
                <a:lnTo>
                  <a:pt x="66" y="24"/>
                </a:lnTo>
                <a:lnTo>
                  <a:pt x="83" y="42"/>
                </a:lnTo>
                <a:lnTo>
                  <a:pt x="87" y="66"/>
                </a:lnTo>
                <a:lnTo>
                  <a:pt x="69" y="80"/>
                </a:lnTo>
                <a:lnTo>
                  <a:pt x="62" y="70"/>
                </a:lnTo>
                <a:lnTo>
                  <a:pt x="38" y="77"/>
                </a:lnTo>
                <a:lnTo>
                  <a:pt x="31" y="70"/>
                </a:lnTo>
                <a:lnTo>
                  <a:pt x="24" y="73"/>
                </a:lnTo>
                <a:lnTo>
                  <a:pt x="14" y="66"/>
                </a:lnTo>
                <a:lnTo>
                  <a:pt x="17" y="56"/>
                </a:lnTo>
                <a:lnTo>
                  <a:pt x="7" y="45"/>
                </a:lnTo>
                <a:lnTo>
                  <a:pt x="7" y="42"/>
                </a:lnTo>
                <a:lnTo>
                  <a:pt x="0" y="35"/>
                </a:lnTo>
                <a:lnTo>
                  <a:pt x="7" y="28"/>
                </a:lnTo>
                <a:lnTo>
                  <a:pt x="3" y="21"/>
                </a:lnTo>
                <a:lnTo>
                  <a:pt x="14" y="7"/>
                </a:lnTo>
                <a:lnTo>
                  <a:pt x="27" y="14"/>
                </a:lnTo>
                <a:lnTo>
                  <a:pt x="31" y="11"/>
                </a:lnTo>
                <a:lnTo>
                  <a:pt x="34" y="4"/>
                </a:lnTo>
                <a:lnTo>
                  <a:pt x="41" y="7"/>
                </a:lnTo>
                <a:lnTo>
                  <a:pt x="6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7" name="Freeform 14"/>
          <p:cNvSpPr>
            <a:spLocks/>
          </p:cNvSpPr>
          <p:nvPr/>
        </p:nvSpPr>
        <p:spPr bwMode="auto">
          <a:xfrm>
            <a:off x="7425065" y="4505458"/>
            <a:ext cx="221198" cy="311424"/>
          </a:xfrm>
          <a:custGeom>
            <a:avLst/>
            <a:gdLst>
              <a:gd name="T0" fmla="*/ 21 w 76"/>
              <a:gd name="T1" fmla="*/ 3 h 107"/>
              <a:gd name="T2" fmla="*/ 28 w 76"/>
              <a:gd name="T3" fmla="*/ 0 h 107"/>
              <a:gd name="T4" fmla="*/ 38 w 76"/>
              <a:gd name="T5" fmla="*/ 14 h 107"/>
              <a:gd name="T6" fmla="*/ 38 w 76"/>
              <a:gd name="T7" fmla="*/ 21 h 107"/>
              <a:gd name="T8" fmla="*/ 38 w 76"/>
              <a:gd name="T9" fmla="*/ 42 h 107"/>
              <a:gd name="T10" fmla="*/ 48 w 76"/>
              <a:gd name="T11" fmla="*/ 55 h 107"/>
              <a:gd name="T12" fmla="*/ 52 w 76"/>
              <a:gd name="T13" fmla="*/ 66 h 107"/>
              <a:gd name="T14" fmla="*/ 66 w 76"/>
              <a:gd name="T15" fmla="*/ 73 h 107"/>
              <a:gd name="T16" fmla="*/ 76 w 76"/>
              <a:gd name="T17" fmla="*/ 90 h 107"/>
              <a:gd name="T18" fmla="*/ 73 w 76"/>
              <a:gd name="T19" fmla="*/ 94 h 107"/>
              <a:gd name="T20" fmla="*/ 62 w 76"/>
              <a:gd name="T21" fmla="*/ 90 h 107"/>
              <a:gd name="T22" fmla="*/ 41 w 76"/>
              <a:gd name="T23" fmla="*/ 107 h 107"/>
              <a:gd name="T24" fmla="*/ 34 w 76"/>
              <a:gd name="T25" fmla="*/ 97 h 107"/>
              <a:gd name="T26" fmla="*/ 7 w 76"/>
              <a:gd name="T27" fmla="*/ 94 h 107"/>
              <a:gd name="T28" fmla="*/ 3 w 76"/>
              <a:gd name="T29" fmla="*/ 76 h 107"/>
              <a:gd name="T30" fmla="*/ 0 w 76"/>
              <a:gd name="T31" fmla="*/ 62 h 107"/>
              <a:gd name="T32" fmla="*/ 14 w 76"/>
              <a:gd name="T33" fmla="*/ 52 h 107"/>
              <a:gd name="T34" fmla="*/ 10 w 76"/>
              <a:gd name="T35" fmla="*/ 38 h 107"/>
              <a:gd name="T36" fmla="*/ 7 w 76"/>
              <a:gd name="T37" fmla="*/ 28 h 107"/>
              <a:gd name="T38" fmla="*/ 3 w 76"/>
              <a:gd name="T39" fmla="*/ 24 h 107"/>
              <a:gd name="T40" fmla="*/ 21 w 76"/>
              <a:gd name="T41" fmla="*/ 3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6" h="107">
                <a:moveTo>
                  <a:pt x="21" y="3"/>
                </a:moveTo>
                <a:lnTo>
                  <a:pt x="28" y="0"/>
                </a:lnTo>
                <a:lnTo>
                  <a:pt x="38" y="14"/>
                </a:lnTo>
                <a:lnTo>
                  <a:pt x="38" y="21"/>
                </a:lnTo>
                <a:lnTo>
                  <a:pt x="38" y="42"/>
                </a:lnTo>
                <a:lnTo>
                  <a:pt x="48" y="55"/>
                </a:lnTo>
                <a:lnTo>
                  <a:pt x="52" y="66"/>
                </a:lnTo>
                <a:lnTo>
                  <a:pt x="66" y="73"/>
                </a:lnTo>
                <a:lnTo>
                  <a:pt x="76" y="90"/>
                </a:lnTo>
                <a:lnTo>
                  <a:pt x="73" y="94"/>
                </a:lnTo>
                <a:lnTo>
                  <a:pt x="62" y="90"/>
                </a:lnTo>
                <a:lnTo>
                  <a:pt x="41" y="107"/>
                </a:lnTo>
                <a:lnTo>
                  <a:pt x="34" y="97"/>
                </a:lnTo>
                <a:lnTo>
                  <a:pt x="7" y="94"/>
                </a:lnTo>
                <a:lnTo>
                  <a:pt x="3" y="76"/>
                </a:lnTo>
                <a:lnTo>
                  <a:pt x="0" y="62"/>
                </a:lnTo>
                <a:lnTo>
                  <a:pt x="14" y="52"/>
                </a:lnTo>
                <a:lnTo>
                  <a:pt x="10" y="38"/>
                </a:lnTo>
                <a:lnTo>
                  <a:pt x="7" y="28"/>
                </a:lnTo>
                <a:lnTo>
                  <a:pt x="3" y="24"/>
                </a:lnTo>
                <a:lnTo>
                  <a:pt x="2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8" name="Freeform 15"/>
          <p:cNvSpPr>
            <a:spLocks/>
          </p:cNvSpPr>
          <p:nvPr/>
        </p:nvSpPr>
        <p:spPr bwMode="auto">
          <a:xfrm>
            <a:off x="7556038" y="4910016"/>
            <a:ext cx="241572" cy="209556"/>
          </a:xfrm>
          <a:custGeom>
            <a:avLst/>
            <a:gdLst>
              <a:gd name="T0" fmla="*/ 21 w 83"/>
              <a:gd name="T1" fmla="*/ 0 h 72"/>
              <a:gd name="T2" fmla="*/ 28 w 83"/>
              <a:gd name="T3" fmla="*/ 0 h 72"/>
              <a:gd name="T4" fmla="*/ 35 w 83"/>
              <a:gd name="T5" fmla="*/ 14 h 72"/>
              <a:gd name="T6" fmla="*/ 45 w 83"/>
              <a:gd name="T7" fmla="*/ 17 h 72"/>
              <a:gd name="T8" fmla="*/ 69 w 83"/>
              <a:gd name="T9" fmla="*/ 10 h 72"/>
              <a:gd name="T10" fmla="*/ 73 w 83"/>
              <a:gd name="T11" fmla="*/ 17 h 72"/>
              <a:gd name="T12" fmla="*/ 76 w 83"/>
              <a:gd name="T13" fmla="*/ 17 h 72"/>
              <a:gd name="T14" fmla="*/ 83 w 83"/>
              <a:gd name="T15" fmla="*/ 27 h 72"/>
              <a:gd name="T16" fmla="*/ 83 w 83"/>
              <a:gd name="T17" fmla="*/ 34 h 72"/>
              <a:gd name="T18" fmla="*/ 76 w 83"/>
              <a:gd name="T19" fmla="*/ 41 h 72"/>
              <a:gd name="T20" fmla="*/ 69 w 83"/>
              <a:gd name="T21" fmla="*/ 45 h 72"/>
              <a:gd name="T22" fmla="*/ 66 w 83"/>
              <a:gd name="T23" fmla="*/ 52 h 72"/>
              <a:gd name="T24" fmla="*/ 59 w 83"/>
              <a:gd name="T25" fmla="*/ 66 h 72"/>
              <a:gd name="T26" fmla="*/ 55 w 83"/>
              <a:gd name="T27" fmla="*/ 72 h 72"/>
              <a:gd name="T28" fmla="*/ 45 w 83"/>
              <a:gd name="T29" fmla="*/ 69 h 72"/>
              <a:gd name="T30" fmla="*/ 42 w 83"/>
              <a:gd name="T31" fmla="*/ 62 h 72"/>
              <a:gd name="T32" fmla="*/ 31 w 83"/>
              <a:gd name="T33" fmla="*/ 59 h 72"/>
              <a:gd name="T34" fmla="*/ 24 w 83"/>
              <a:gd name="T35" fmla="*/ 38 h 72"/>
              <a:gd name="T36" fmla="*/ 10 w 83"/>
              <a:gd name="T37" fmla="*/ 34 h 72"/>
              <a:gd name="T38" fmla="*/ 3 w 83"/>
              <a:gd name="T39" fmla="*/ 38 h 72"/>
              <a:gd name="T40" fmla="*/ 0 w 83"/>
              <a:gd name="T41" fmla="*/ 27 h 72"/>
              <a:gd name="T42" fmla="*/ 7 w 83"/>
              <a:gd name="T43" fmla="*/ 24 h 72"/>
              <a:gd name="T44" fmla="*/ 3 w 83"/>
              <a:gd name="T45" fmla="*/ 10 h 72"/>
              <a:gd name="T46" fmla="*/ 10 w 83"/>
              <a:gd name="T47" fmla="*/ 3 h 72"/>
              <a:gd name="T48" fmla="*/ 21 w 83"/>
              <a:gd name="T49" fmla="*/ 3 h 72"/>
              <a:gd name="T50" fmla="*/ 21 w 83"/>
              <a:gd name="T51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83" h="72">
                <a:moveTo>
                  <a:pt x="21" y="0"/>
                </a:moveTo>
                <a:lnTo>
                  <a:pt x="28" y="0"/>
                </a:lnTo>
                <a:lnTo>
                  <a:pt x="35" y="14"/>
                </a:lnTo>
                <a:lnTo>
                  <a:pt x="45" y="17"/>
                </a:lnTo>
                <a:lnTo>
                  <a:pt x="69" y="10"/>
                </a:lnTo>
                <a:lnTo>
                  <a:pt x="73" y="17"/>
                </a:lnTo>
                <a:lnTo>
                  <a:pt x="76" y="17"/>
                </a:lnTo>
                <a:lnTo>
                  <a:pt x="83" y="27"/>
                </a:lnTo>
                <a:lnTo>
                  <a:pt x="83" y="34"/>
                </a:lnTo>
                <a:lnTo>
                  <a:pt x="76" y="41"/>
                </a:lnTo>
                <a:lnTo>
                  <a:pt x="69" y="45"/>
                </a:lnTo>
                <a:lnTo>
                  <a:pt x="66" y="52"/>
                </a:lnTo>
                <a:lnTo>
                  <a:pt x="59" y="66"/>
                </a:lnTo>
                <a:lnTo>
                  <a:pt x="55" y="72"/>
                </a:lnTo>
                <a:lnTo>
                  <a:pt x="45" y="69"/>
                </a:lnTo>
                <a:lnTo>
                  <a:pt x="42" y="62"/>
                </a:lnTo>
                <a:lnTo>
                  <a:pt x="31" y="59"/>
                </a:lnTo>
                <a:lnTo>
                  <a:pt x="24" y="38"/>
                </a:lnTo>
                <a:lnTo>
                  <a:pt x="10" y="34"/>
                </a:lnTo>
                <a:lnTo>
                  <a:pt x="3" y="38"/>
                </a:lnTo>
                <a:lnTo>
                  <a:pt x="0" y="27"/>
                </a:lnTo>
                <a:lnTo>
                  <a:pt x="7" y="24"/>
                </a:lnTo>
                <a:lnTo>
                  <a:pt x="3" y="10"/>
                </a:lnTo>
                <a:lnTo>
                  <a:pt x="10" y="3"/>
                </a:lnTo>
                <a:lnTo>
                  <a:pt x="21" y="3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9" name="Freeform 16"/>
          <p:cNvSpPr>
            <a:spLocks/>
          </p:cNvSpPr>
          <p:nvPr/>
        </p:nvSpPr>
        <p:spPr bwMode="auto">
          <a:xfrm>
            <a:off x="7302824" y="5483385"/>
            <a:ext cx="122241" cy="192093"/>
          </a:xfrm>
          <a:custGeom>
            <a:avLst/>
            <a:gdLst>
              <a:gd name="T0" fmla="*/ 21 w 42"/>
              <a:gd name="T1" fmla="*/ 0 h 66"/>
              <a:gd name="T2" fmla="*/ 42 w 42"/>
              <a:gd name="T3" fmla="*/ 21 h 66"/>
              <a:gd name="T4" fmla="*/ 38 w 42"/>
              <a:gd name="T5" fmla="*/ 25 h 66"/>
              <a:gd name="T6" fmla="*/ 21 w 42"/>
              <a:gd name="T7" fmla="*/ 56 h 66"/>
              <a:gd name="T8" fmla="*/ 14 w 42"/>
              <a:gd name="T9" fmla="*/ 63 h 66"/>
              <a:gd name="T10" fmla="*/ 7 w 42"/>
              <a:gd name="T11" fmla="*/ 66 h 66"/>
              <a:gd name="T12" fmla="*/ 0 w 42"/>
              <a:gd name="T13" fmla="*/ 63 h 66"/>
              <a:gd name="T14" fmla="*/ 10 w 42"/>
              <a:gd name="T15" fmla="*/ 21 h 66"/>
              <a:gd name="T16" fmla="*/ 7 w 42"/>
              <a:gd name="T17" fmla="*/ 14 h 66"/>
              <a:gd name="T18" fmla="*/ 10 w 42"/>
              <a:gd name="T19" fmla="*/ 7 h 66"/>
              <a:gd name="T20" fmla="*/ 17 w 42"/>
              <a:gd name="T21" fmla="*/ 7 h 66"/>
              <a:gd name="T22" fmla="*/ 21 w 42"/>
              <a:gd name="T23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" h="66">
                <a:moveTo>
                  <a:pt x="21" y="0"/>
                </a:moveTo>
                <a:lnTo>
                  <a:pt x="42" y="21"/>
                </a:lnTo>
                <a:lnTo>
                  <a:pt x="38" y="25"/>
                </a:lnTo>
                <a:lnTo>
                  <a:pt x="21" y="56"/>
                </a:lnTo>
                <a:lnTo>
                  <a:pt x="14" y="63"/>
                </a:lnTo>
                <a:lnTo>
                  <a:pt x="7" y="66"/>
                </a:lnTo>
                <a:lnTo>
                  <a:pt x="0" y="63"/>
                </a:lnTo>
                <a:lnTo>
                  <a:pt x="10" y="21"/>
                </a:lnTo>
                <a:lnTo>
                  <a:pt x="7" y="14"/>
                </a:lnTo>
                <a:lnTo>
                  <a:pt x="10" y="7"/>
                </a:lnTo>
                <a:lnTo>
                  <a:pt x="17" y="7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0" name="Freeform 17"/>
          <p:cNvSpPr>
            <a:spLocks/>
          </p:cNvSpPr>
          <p:nvPr/>
        </p:nvSpPr>
        <p:spPr bwMode="auto">
          <a:xfrm>
            <a:off x="7200957" y="5634731"/>
            <a:ext cx="81494" cy="113510"/>
          </a:xfrm>
          <a:custGeom>
            <a:avLst/>
            <a:gdLst>
              <a:gd name="T0" fmla="*/ 28 w 28"/>
              <a:gd name="T1" fmla="*/ 28 h 39"/>
              <a:gd name="T2" fmla="*/ 25 w 28"/>
              <a:gd name="T3" fmla="*/ 28 h 39"/>
              <a:gd name="T4" fmla="*/ 21 w 28"/>
              <a:gd name="T5" fmla="*/ 32 h 39"/>
              <a:gd name="T6" fmla="*/ 18 w 28"/>
              <a:gd name="T7" fmla="*/ 32 h 39"/>
              <a:gd name="T8" fmla="*/ 11 w 28"/>
              <a:gd name="T9" fmla="*/ 39 h 39"/>
              <a:gd name="T10" fmla="*/ 11 w 28"/>
              <a:gd name="T11" fmla="*/ 35 h 39"/>
              <a:gd name="T12" fmla="*/ 0 w 28"/>
              <a:gd name="T13" fmla="*/ 14 h 39"/>
              <a:gd name="T14" fmla="*/ 0 w 28"/>
              <a:gd name="T15" fmla="*/ 11 h 39"/>
              <a:gd name="T16" fmla="*/ 14 w 28"/>
              <a:gd name="T17" fmla="*/ 7 h 39"/>
              <a:gd name="T18" fmla="*/ 18 w 28"/>
              <a:gd name="T19" fmla="*/ 0 h 39"/>
              <a:gd name="T20" fmla="*/ 25 w 28"/>
              <a:gd name="T21" fmla="*/ 0 h 39"/>
              <a:gd name="T22" fmla="*/ 28 w 28"/>
              <a:gd name="T23" fmla="*/ 7 h 39"/>
              <a:gd name="T24" fmla="*/ 25 w 28"/>
              <a:gd name="T25" fmla="*/ 18 h 39"/>
              <a:gd name="T26" fmla="*/ 28 w 28"/>
              <a:gd name="T27" fmla="*/ 25 h 39"/>
              <a:gd name="T28" fmla="*/ 28 w 28"/>
              <a:gd name="T29" fmla="*/ 28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" h="39">
                <a:moveTo>
                  <a:pt x="28" y="28"/>
                </a:moveTo>
                <a:lnTo>
                  <a:pt x="25" y="28"/>
                </a:lnTo>
                <a:lnTo>
                  <a:pt x="21" y="32"/>
                </a:lnTo>
                <a:lnTo>
                  <a:pt x="18" y="32"/>
                </a:lnTo>
                <a:lnTo>
                  <a:pt x="11" y="39"/>
                </a:lnTo>
                <a:lnTo>
                  <a:pt x="11" y="35"/>
                </a:lnTo>
                <a:lnTo>
                  <a:pt x="0" y="14"/>
                </a:lnTo>
                <a:lnTo>
                  <a:pt x="0" y="11"/>
                </a:lnTo>
                <a:lnTo>
                  <a:pt x="14" y="7"/>
                </a:lnTo>
                <a:lnTo>
                  <a:pt x="18" y="0"/>
                </a:lnTo>
                <a:lnTo>
                  <a:pt x="25" y="0"/>
                </a:lnTo>
                <a:lnTo>
                  <a:pt x="28" y="7"/>
                </a:lnTo>
                <a:lnTo>
                  <a:pt x="25" y="18"/>
                </a:lnTo>
                <a:lnTo>
                  <a:pt x="28" y="25"/>
                </a:lnTo>
                <a:lnTo>
                  <a:pt x="28" y="2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1" name="Freeform 18"/>
          <p:cNvSpPr>
            <a:spLocks/>
          </p:cNvSpPr>
          <p:nvPr/>
        </p:nvSpPr>
        <p:spPr bwMode="auto">
          <a:xfrm>
            <a:off x="7363945" y="4918749"/>
            <a:ext cx="212467" cy="151346"/>
          </a:xfrm>
          <a:custGeom>
            <a:avLst/>
            <a:gdLst>
              <a:gd name="T0" fmla="*/ 69 w 73"/>
              <a:gd name="T1" fmla="*/ 7 h 52"/>
              <a:gd name="T2" fmla="*/ 73 w 73"/>
              <a:gd name="T3" fmla="*/ 21 h 52"/>
              <a:gd name="T4" fmla="*/ 66 w 73"/>
              <a:gd name="T5" fmla="*/ 24 h 52"/>
              <a:gd name="T6" fmla="*/ 69 w 73"/>
              <a:gd name="T7" fmla="*/ 35 h 52"/>
              <a:gd name="T8" fmla="*/ 62 w 73"/>
              <a:gd name="T9" fmla="*/ 38 h 52"/>
              <a:gd name="T10" fmla="*/ 66 w 73"/>
              <a:gd name="T11" fmla="*/ 42 h 52"/>
              <a:gd name="T12" fmla="*/ 62 w 73"/>
              <a:gd name="T13" fmla="*/ 52 h 52"/>
              <a:gd name="T14" fmla="*/ 49 w 73"/>
              <a:gd name="T15" fmla="*/ 45 h 52"/>
              <a:gd name="T16" fmla="*/ 38 w 73"/>
              <a:gd name="T17" fmla="*/ 52 h 52"/>
              <a:gd name="T18" fmla="*/ 17 w 73"/>
              <a:gd name="T19" fmla="*/ 38 h 52"/>
              <a:gd name="T20" fmla="*/ 14 w 73"/>
              <a:gd name="T21" fmla="*/ 42 h 52"/>
              <a:gd name="T22" fmla="*/ 0 w 73"/>
              <a:gd name="T23" fmla="*/ 17 h 52"/>
              <a:gd name="T24" fmla="*/ 0 w 73"/>
              <a:gd name="T25" fmla="*/ 11 h 52"/>
              <a:gd name="T26" fmla="*/ 24 w 73"/>
              <a:gd name="T27" fmla="*/ 4 h 52"/>
              <a:gd name="T28" fmla="*/ 31 w 73"/>
              <a:gd name="T29" fmla="*/ 14 h 52"/>
              <a:gd name="T30" fmla="*/ 49 w 73"/>
              <a:gd name="T31" fmla="*/ 0 h 52"/>
              <a:gd name="T32" fmla="*/ 69 w 73"/>
              <a:gd name="T33" fmla="*/ 7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3" h="52">
                <a:moveTo>
                  <a:pt x="69" y="7"/>
                </a:moveTo>
                <a:lnTo>
                  <a:pt x="73" y="21"/>
                </a:lnTo>
                <a:lnTo>
                  <a:pt x="66" y="24"/>
                </a:lnTo>
                <a:lnTo>
                  <a:pt x="69" y="35"/>
                </a:lnTo>
                <a:lnTo>
                  <a:pt x="62" y="38"/>
                </a:lnTo>
                <a:lnTo>
                  <a:pt x="66" y="42"/>
                </a:lnTo>
                <a:lnTo>
                  <a:pt x="62" y="52"/>
                </a:lnTo>
                <a:lnTo>
                  <a:pt x="49" y="45"/>
                </a:lnTo>
                <a:lnTo>
                  <a:pt x="38" y="52"/>
                </a:lnTo>
                <a:lnTo>
                  <a:pt x="17" y="38"/>
                </a:lnTo>
                <a:lnTo>
                  <a:pt x="14" y="42"/>
                </a:lnTo>
                <a:lnTo>
                  <a:pt x="0" y="17"/>
                </a:lnTo>
                <a:lnTo>
                  <a:pt x="0" y="11"/>
                </a:lnTo>
                <a:lnTo>
                  <a:pt x="24" y="4"/>
                </a:lnTo>
                <a:lnTo>
                  <a:pt x="31" y="14"/>
                </a:lnTo>
                <a:lnTo>
                  <a:pt x="49" y="0"/>
                </a:lnTo>
                <a:lnTo>
                  <a:pt x="69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2" name="Freeform 19"/>
          <p:cNvSpPr>
            <a:spLocks/>
          </p:cNvSpPr>
          <p:nvPr/>
        </p:nvSpPr>
        <p:spPr bwMode="auto">
          <a:xfrm>
            <a:off x="7171852" y="5020615"/>
            <a:ext cx="151346" cy="171720"/>
          </a:xfrm>
          <a:custGeom>
            <a:avLst/>
            <a:gdLst>
              <a:gd name="T0" fmla="*/ 28 w 52"/>
              <a:gd name="T1" fmla="*/ 10 h 59"/>
              <a:gd name="T2" fmla="*/ 42 w 52"/>
              <a:gd name="T3" fmla="*/ 34 h 59"/>
              <a:gd name="T4" fmla="*/ 52 w 52"/>
              <a:gd name="T5" fmla="*/ 38 h 59"/>
              <a:gd name="T6" fmla="*/ 45 w 52"/>
              <a:gd name="T7" fmla="*/ 52 h 59"/>
              <a:gd name="T8" fmla="*/ 28 w 52"/>
              <a:gd name="T9" fmla="*/ 59 h 59"/>
              <a:gd name="T10" fmla="*/ 14 w 52"/>
              <a:gd name="T11" fmla="*/ 48 h 59"/>
              <a:gd name="T12" fmla="*/ 17 w 52"/>
              <a:gd name="T13" fmla="*/ 41 h 59"/>
              <a:gd name="T14" fmla="*/ 7 w 52"/>
              <a:gd name="T15" fmla="*/ 31 h 59"/>
              <a:gd name="T16" fmla="*/ 0 w 52"/>
              <a:gd name="T17" fmla="*/ 24 h 59"/>
              <a:gd name="T18" fmla="*/ 3 w 52"/>
              <a:gd name="T19" fmla="*/ 17 h 59"/>
              <a:gd name="T20" fmla="*/ 10 w 52"/>
              <a:gd name="T21" fmla="*/ 17 h 59"/>
              <a:gd name="T22" fmla="*/ 21 w 52"/>
              <a:gd name="T23" fmla="*/ 14 h 59"/>
              <a:gd name="T24" fmla="*/ 14 w 52"/>
              <a:gd name="T25" fmla="*/ 3 h 59"/>
              <a:gd name="T26" fmla="*/ 17 w 52"/>
              <a:gd name="T27" fmla="*/ 0 h 59"/>
              <a:gd name="T28" fmla="*/ 28 w 52"/>
              <a:gd name="T29" fmla="*/ 3 h 59"/>
              <a:gd name="T30" fmla="*/ 28 w 52"/>
              <a:gd name="T31" fmla="*/ 1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" h="59">
                <a:moveTo>
                  <a:pt x="28" y="10"/>
                </a:moveTo>
                <a:lnTo>
                  <a:pt x="42" y="34"/>
                </a:lnTo>
                <a:lnTo>
                  <a:pt x="52" y="38"/>
                </a:lnTo>
                <a:lnTo>
                  <a:pt x="45" y="52"/>
                </a:lnTo>
                <a:lnTo>
                  <a:pt x="28" y="59"/>
                </a:lnTo>
                <a:lnTo>
                  <a:pt x="14" y="48"/>
                </a:lnTo>
                <a:lnTo>
                  <a:pt x="17" y="41"/>
                </a:lnTo>
                <a:lnTo>
                  <a:pt x="7" y="31"/>
                </a:lnTo>
                <a:lnTo>
                  <a:pt x="0" y="24"/>
                </a:lnTo>
                <a:lnTo>
                  <a:pt x="3" y="17"/>
                </a:lnTo>
                <a:lnTo>
                  <a:pt x="10" y="17"/>
                </a:lnTo>
                <a:lnTo>
                  <a:pt x="21" y="14"/>
                </a:lnTo>
                <a:lnTo>
                  <a:pt x="14" y="3"/>
                </a:lnTo>
                <a:lnTo>
                  <a:pt x="17" y="0"/>
                </a:lnTo>
                <a:lnTo>
                  <a:pt x="28" y="3"/>
                </a:lnTo>
                <a:lnTo>
                  <a:pt x="28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3" name="Freeform 20"/>
          <p:cNvSpPr>
            <a:spLocks/>
          </p:cNvSpPr>
          <p:nvPr/>
        </p:nvSpPr>
        <p:spPr bwMode="auto">
          <a:xfrm>
            <a:off x="7363945" y="5262187"/>
            <a:ext cx="253214" cy="282319"/>
          </a:xfrm>
          <a:custGeom>
            <a:avLst/>
            <a:gdLst>
              <a:gd name="T0" fmla="*/ 83 w 87"/>
              <a:gd name="T1" fmla="*/ 4 h 97"/>
              <a:gd name="T2" fmla="*/ 87 w 87"/>
              <a:gd name="T3" fmla="*/ 0 h 97"/>
              <a:gd name="T4" fmla="*/ 83 w 87"/>
              <a:gd name="T5" fmla="*/ 17 h 97"/>
              <a:gd name="T6" fmla="*/ 73 w 87"/>
              <a:gd name="T7" fmla="*/ 24 h 97"/>
              <a:gd name="T8" fmla="*/ 66 w 87"/>
              <a:gd name="T9" fmla="*/ 35 h 97"/>
              <a:gd name="T10" fmla="*/ 62 w 87"/>
              <a:gd name="T11" fmla="*/ 38 h 97"/>
              <a:gd name="T12" fmla="*/ 59 w 87"/>
              <a:gd name="T13" fmla="*/ 45 h 97"/>
              <a:gd name="T14" fmla="*/ 52 w 87"/>
              <a:gd name="T15" fmla="*/ 52 h 97"/>
              <a:gd name="T16" fmla="*/ 49 w 87"/>
              <a:gd name="T17" fmla="*/ 59 h 97"/>
              <a:gd name="T18" fmla="*/ 45 w 87"/>
              <a:gd name="T19" fmla="*/ 66 h 97"/>
              <a:gd name="T20" fmla="*/ 35 w 87"/>
              <a:gd name="T21" fmla="*/ 76 h 97"/>
              <a:gd name="T22" fmla="*/ 28 w 87"/>
              <a:gd name="T23" fmla="*/ 83 h 97"/>
              <a:gd name="T24" fmla="*/ 24 w 87"/>
              <a:gd name="T25" fmla="*/ 90 h 97"/>
              <a:gd name="T26" fmla="*/ 21 w 87"/>
              <a:gd name="T27" fmla="*/ 97 h 97"/>
              <a:gd name="T28" fmla="*/ 0 w 87"/>
              <a:gd name="T29" fmla="*/ 76 h 97"/>
              <a:gd name="T30" fmla="*/ 0 w 87"/>
              <a:gd name="T31" fmla="*/ 69 h 97"/>
              <a:gd name="T32" fmla="*/ 14 w 87"/>
              <a:gd name="T33" fmla="*/ 45 h 97"/>
              <a:gd name="T34" fmla="*/ 31 w 87"/>
              <a:gd name="T35" fmla="*/ 42 h 97"/>
              <a:gd name="T36" fmla="*/ 35 w 87"/>
              <a:gd name="T37" fmla="*/ 31 h 97"/>
              <a:gd name="T38" fmla="*/ 49 w 87"/>
              <a:gd name="T39" fmla="*/ 21 h 97"/>
              <a:gd name="T40" fmla="*/ 83 w 87"/>
              <a:gd name="T41" fmla="*/ 4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7" h="97">
                <a:moveTo>
                  <a:pt x="83" y="4"/>
                </a:moveTo>
                <a:lnTo>
                  <a:pt x="87" y="0"/>
                </a:lnTo>
                <a:lnTo>
                  <a:pt x="83" y="17"/>
                </a:lnTo>
                <a:lnTo>
                  <a:pt x="73" y="24"/>
                </a:lnTo>
                <a:lnTo>
                  <a:pt x="66" y="35"/>
                </a:lnTo>
                <a:lnTo>
                  <a:pt x="62" y="38"/>
                </a:lnTo>
                <a:lnTo>
                  <a:pt x="59" y="45"/>
                </a:lnTo>
                <a:lnTo>
                  <a:pt x="52" y="52"/>
                </a:lnTo>
                <a:lnTo>
                  <a:pt x="49" y="59"/>
                </a:lnTo>
                <a:lnTo>
                  <a:pt x="45" y="66"/>
                </a:lnTo>
                <a:lnTo>
                  <a:pt x="35" y="76"/>
                </a:lnTo>
                <a:lnTo>
                  <a:pt x="28" y="83"/>
                </a:lnTo>
                <a:lnTo>
                  <a:pt x="24" y="90"/>
                </a:lnTo>
                <a:lnTo>
                  <a:pt x="21" y="97"/>
                </a:lnTo>
                <a:lnTo>
                  <a:pt x="0" y="76"/>
                </a:lnTo>
                <a:lnTo>
                  <a:pt x="0" y="69"/>
                </a:lnTo>
                <a:lnTo>
                  <a:pt x="14" y="45"/>
                </a:lnTo>
                <a:lnTo>
                  <a:pt x="31" y="42"/>
                </a:lnTo>
                <a:lnTo>
                  <a:pt x="35" y="31"/>
                </a:lnTo>
                <a:lnTo>
                  <a:pt x="49" y="21"/>
                </a:lnTo>
                <a:lnTo>
                  <a:pt x="83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4" name="Freeform 21"/>
          <p:cNvSpPr>
            <a:spLocks/>
          </p:cNvSpPr>
          <p:nvPr/>
        </p:nvSpPr>
        <p:spPr bwMode="auto">
          <a:xfrm>
            <a:off x="7090359" y="4930391"/>
            <a:ext cx="395828" cy="552994"/>
          </a:xfrm>
          <a:custGeom>
            <a:avLst/>
            <a:gdLst>
              <a:gd name="T0" fmla="*/ 136 w 136"/>
              <a:gd name="T1" fmla="*/ 118 h 190"/>
              <a:gd name="T2" fmla="*/ 129 w 136"/>
              <a:gd name="T3" fmla="*/ 100 h 190"/>
              <a:gd name="T4" fmla="*/ 132 w 136"/>
              <a:gd name="T5" fmla="*/ 93 h 190"/>
              <a:gd name="T6" fmla="*/ 129 w 136"/>
              <a:gd name="T7" fmla="*/ 86 h 190"/>
              <a:gd name="T8" fmla="*/ 115 w 136"/>
              <a:gd name="T9" fmla="*/ 76 h 190"/>
              <a:gd name="T10" fmla="*/ 111 w 136"/>
              <a:gd name="T11" fmla="*/ 59 h 190"/>
              <a:gd name="T12" fmla="*/ 108 w 136"/>
              <a:gd name="T13" fmla="*/ 52 h 190"/>
              <a:gd name="T14" fmla="*/ 108 w 136"/>
              <a:gd name="T15" fmla="*/ 38 h 190"/>
              <a:gd name="T16" fmla="*/ 94 w 136"/>
              <a:gd name="T17" fmla="*/ 13 h 190"/>
              <a:gd name="T18" fmla="*/ 94 w 136"/>
              <a:gd name="T19" fmla="*/ 7 h 190"/>
              <a:gd name="T20" fmla="*/ 87 w 136"/>
              <a:gd name="T21" fmla="*/ 0 h 190"/>
              <a:gd name="T22" fmla="*/ 80 w 136"/>
              <a:gd name="T23" fmla="*/ 3 h 190"/>
              <a:gd name="T24" fmla="*/ 83 w 136"/>
              <a:gd name="T25" fmla="*/ 13 h 190"/>
              <a:gd name="T26" fmla="*/ 70 w 136"/>
              <a:gd name="T27" fmla="*/ 17 h 190"/>
              <a:gd name="T28" fmla="*/ 66 w 136"/>
              <a:gd name="T29" fmla="*/ 13 h 190"/>
              <a:gd name="T30" fmla="*/ 56 w 136"/>
              <a:gd name="T31" fmla="*/ 17 h 190"/>
              <a:gd name="T32" fmla="*/ 59 w 136"/>
              <a:gd name="T33" fmla="*/ 27 h 190"/>
              <a:gd name="T34" fmla="*/ 56 w 136"/>
              <a:gd name="T35" fmla="*/ 34 h 190"/>
              <a:gd name="T36" fmla="*/ 49 w 136"/>
              <a:gd name="T37" fmla="*/ 31 h 190"/>
              <a:gd name="T38" fmla="*/ 42 w 136"/>
              <a:gd name="T39" fmla="*/ 27 h 190"/>
              <a:gd name="T40" fmla="*/ 38 w 136"/>
              <a:gd name="T41" fmla="*/ 31 h 190"/>
              <a:gd name="T42" fmla="*/ 42 w 136"/>
              <a:gd name="T43" fmla="*/ 45 h 190"/>
              <a:gd name="T44" fmla="*/ 38 w 136"/>
              <a:gd name="T45" fmla="*/ 45 h 190"/>
              <a:gd name="T46" fmla="*/ 31 w 136"/>
              <a:gd name="T47" fmla="*/ 45 h 190"/>
              <a:gd name="T48" fmla="*/ 28 w 136"/>
              <a:gd name="T49" fmla="*/ 41 h 190"/>
              <a:gd name="T50" fmla="*/ 24 w 136"/>
              <a:gd name="T51" fmla="*/ 55 h 190"/>
              <a:gd name="T52" fmla="*/ 17 w 136"/>
              <a:gd name="T53" fmla="*/ 52 h 190"/>
              <a:gd name="T54" fmla="*/ 4 w 136"/>
              <a:gd name="T55" fmla="*/ 45 h 190"/>
              <a:gd name="T56" fmla="*/ 0 w 136"/>
              <a:gd name="T57" fmla="*/ 55 h 190"/>
              <a:gd name="T58" fmla="*/ 7 w 136"/>
              <a:gd name="T59" fmla="*/ 59 h 190"/>
              <a:gd name="T60" fmla="*/ 17 w 136"/>
              <a:gd name="T61" fmla="*/ 62 h 190"/>
              <a:gd name="T62" fmla="*/ 28 w 136"/>
              <a:gd name="T63" fmla="*/ 69 h 190"/>
              <a:gd name="T64" fmla="*/ 28 w 136"/>
              <a:gd name="T65" fmla="*/ 76 h 190"/>
              <a:gd name="T66" fmla="*/ 42 w 136"/>
              <a:gd name="T67" fmla="*/ 93 h 190"/>
              <a:gd name="T68" fmla="*/ 31 w 136"/>
              <a:gd name="T69" fmla="*/ 104 h 190"/>
              <a:gd name="T70" fmla="*/ 21 w 136"/>
              <a:gd name="T71" fmla="*/ 100 h 190"/>
              <a:gd name="T72" fmla="*/ 7 w 136"/>
              <a:gd name="T73" fmla="*/ 114 h 190"/>
              <a:gd name="T74" fmla="*/ 7 w 136"/>
              <a:gd name="T75" fmla="*/ 118 h 190"/>
              <a:gd name="T76" fmla="*/ 21 w 136"/>
              <a:gd name="T77" fmla="*/ 128 h 190"/>
              <a:gd name="T78" fmla="*/ 28 w 136"/>
              <a:gd name="T79" fmla="*/ 142 h 190"/>
              <a:gd name="T80" fmla="*/ 24 w 136"/>
              <a:gd name="T81" fmla="*/ 149 h 190"/>
              <a:gd name="T82" fmla="*/ 28 w 136"/>
              <a:gd name="T83" fmla="*/ 156 h 190"/>
              <a:gd name="T84" fmla="*/ 28 w 136"/>
              <a:gd name="T85" fmla="*/ 163 h 190"/>
              <a:gd name="T86" fmla="*/ 52 w 136"/>
              <a:gd name="T87" fmla="*/ 177 h 190"/>
              <a:gd name="T88" fmla="*/ 52 w 136"/>
              <a:gd name="T89" fmla="*/ 180 h 190"/>
              <a:gd name="T90" fmla="*/ 59 w 136"/>
              <a:gd name="T91" fmla="*/ 187 h 190"/>
              <a:gd name="T92" fmla="*/ 73 w 136"/>
              <a:gd name="T93" fmla="*/ 190 h 190"/>
              <a:gd name="T94" fmla="*/ 94 w 136"/>
              <a:gd name="T95" fmla="*/ 183 h 190"/>
              <a:gd name="T96" fmla="*/ 108 w 136"/>
              <a:gd name="T97" fmla="*/ 159 h 190"/>
              <a:gd name="T98" fmla="*/ 125 w 136"/>
              <a:gd name="T99" fmla="*/ 156 h 190"/>
              <a:gd name="T100" fmla="*/ 129 w 136"/>
              <a:gd name="T101" fmla="*/ 145 h 190"/>
              <a:gd name="T102" fmla="*/ 136 w 136"/>
              <a:gd name="T103" fmla="*/ 118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36" h="190">
                <a:moveTo>
                  <a:pt x="136" y="118"/>
                </a:moveTo>
                <a:lnTo>
                  <a:pt x="129" y="100"/>
                </a:lnTo>
                <a:lnTo>
                  <a:pt x="132" y="93"/>
                </a:lnTo>
                <a:lnTo>
                  <a:pt x="129" y="86"/>
                </a:lnTo>
                <a:lnTo>
                  <a:pt x="115" y="76"/>
                </a:lnTo>
                <a:lnTo>
                  <a:pt x="111" y="59"/>
                </a:lnTo>
                <a:lnTo>
                  <a:pt x="108" y="52"/>
                </a:lnTo>
                <a:lnTo>
                  <a:pt x="108" y="38"/>
                </a:lnTo>
                <a:lnTo>
                  <a:pt x="94" y="13"/>
                </a:lnTo>
                <a:lnTo>
                  <a:pt x="94" y="7"/>
                </a:lnTo>
                <a:lnTo>
                  <a:pt x="87" y="0"/>
                </a:lnTo>
                <a:lnTo>
                  <a:pt x="80" y="3"/>
                </a:lnTo>
                <a:lnTo>
                  <a:pt x="83" y="13"/>
                </a:lnTo>
                <a:lnTo>
                  <a:pt x="70" y="17"/>
                </a:lnTo>
                <a:lnTo>
                  <a:pt x="66" y="13"/>
                </a:lnTo>
                <a:lnTo>
                  <a:pt x="56" y="17"/>
                </a:lnTo>
                <a:lnTo>
                  <a:pt x="59" y="27"/>
                </a:lnTo>
                <a:lnTo>
                  <a:pt x="56" y="34"/>
                </a:lnTo>
                <a:lnTo>
                  <a:pt x="49" y="31"/>
                </a:lnTo>
                <a:lnTo>
                  <a:pt x="42" y="27"/>
                </a:lnTo>
                <a:lnTo>
                  <a:pt x="38" y="31"/>
                </a:lnTo>
                <a:lnTo>
                  <a:pt x="42" y="45"/>
                </a:lnTo>
                <a:lnTo>
                  <a:pt x="38" y="45"/>
                </a:lnTo>
                <a:lnTo>
                  <a:pt x="31" y="45"/>
                </a:lnTo>
                <a:lnTo>
                  <a:pt x="28" y="41"/>
                </a:lnTo>
                <a:lnTo>
                  <a:pt x="24" y="55"/>
                </a:lnTo>
                <a:lnTo>
                  <a:pt x="17" y="52"/>
                </a:lnTo>
                <a:lnTo>
                  <a:pt x="4" y="45"/>
                </a:lnTo>
                <a:lnTo>
                  <a:pt x="0" y="55"/>
                </a:lnTo>
                <a:lnTo>
                  <a:pt x="7" y="59"/>
                </a:lnTo>
                <a:lnTo>
                  <a:pt x="17" y="62"/>
                </a:lnTo>
                <a:lnTo>
                  <a:pt x="28" y="69"/>
                </a:lnTo>
                <a:lnTo>
                  <a:pt x="28" y="76"/>
                </a:lnTo>
                <a:lnTo>
                  <a:pt x="42" y="93"/>
                </a:lnTo>
                <a:lnTo>
                  <a:pt x="31" y="104"/>
                </a:lnTo>
                <a:lnTo>
                  <a:pt x="21" y="100"/>
                </a:lnTo>
                <a:lnTo>
                  <a:pt x="7" y="114"/>
                </a:lnTo>
                <a:lnTo>
                  <a:pt x="7" y="118"/>
                </a:lnTo>
                <a:lnTo>
                  <a:pt x="21" y="128"/>
                </a:lnTo>
                <a:lnTo>
                  <a:pt x="28" y="142"/>
                </a:lnTo>
                <a:lnTo>
                  <a:pt x="24" y="149"/>
                </a:lnTo>
                <a:lnTo>
                  <a:pt x="28" y="156"/>
                </a:lnTo>
                <a:lnTo>
                  <a:pt x="28" y="163"/>
                </a:lnTo>
                <a:lnTo>
                  <a:pt x="52" y="177"/>
                </a:lnTo>
                <a:lnTo>
                  <a:pt x="52" y="180"/>
                </a:lnTo>
                <a:lnTo>
                  <a:pt x="59" y="187"/>
                </a:lnTo>
                <a:lnTo>
                  <a:pt x="73" y="190"/>
                </a:lnTo>
                <a:lnTo>
                  <a:pt x="94" y="183"/>
                </a:lnTo>
                <a:lnTo>
                  <a:pt x="108" y="159"/>
                </a:lnTo>
                <a:lnTo>
                  <a:pt x="125" y="156"/>
                </a:lnTo>
                <a:lnTo>
                  <a:pt x="129" y="145"/>
                </a:lnTo>
                <a:lnTo>
                  <a:pt x="136" y="1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5" name="Freeform 22"/>
          <p:cNvSpPr>
            <a:spLocks/>
          </p:cNvSpPr>
          <p:nvPr/>
        </p:nvSpPr>
        <p:spPr bwMode="auto">
          <a:xfrm>
            <a:off x="7171852" y="5020615"/>
            <a:ext cx="151346" cy="171720"/>
          </a:xfrm>
          <a:custGeom>
            <a:avLst/>
            <a:gdLst>
              <a:gd name="T0" fmla="*/ 52 w 52"/>
              <a:gd name="T1" fmla="*/ 38 h 59"/>
              <a:gd name="T2" fmla="*/ 42 w 52"/>
              <a:gd name="T3" fmla="*/ 34 h 59"/>
              <a:gd name="T4" fmla="*/ 28 w 52"/>
              <a:gd name="T5" fmla="*/ 10 h 59"/>
              <a:gd name="T6" fmla="*/ 28 w 52"/>
              <a:gd name="T7" fmla="*/ 3 h 59"/>
              <a:gd name="T8" fmla="*/ 17 w 52"/>
              <a:gd name="T9" fmla="*/ 0 h 59"/>
              <a:gd name="T10" fmla="*/ 14 w 52"/>
              <a:gd name="T11" fmla="*/ 3 h 59"/>
              <a:gd name="T12" fmla="*/ 21 w 52"/>
              <a:gd name="T13" fmla="*/ 14 h 59"/>
              <a:gd name="T14" fmla="*/ 10 w 52"/>
              <a:gd name="T15" fmla="*/ 17 h 59"/>
              <a:gd name="T16" fmla="*/ 3 w 52"/>
              <a:gd name="T17" fmla="*/ 17 h 59"/>
              <a:gd name="T18" fmla="*/ 0 w 52"/>
              <a:gd name="T19" fmla="*/ 24 h 59"/>
              <a:gd name="T20" fmla="*/ 7 w 52"/>
              <a:gd name="T21" fmla="*/ 31 h 59"/>
              <a:gd name="T22" fmla="*/ 17 w 52"/>
              <a:gd name="T23" fmla="*/ 41 h 59"/>
              <a:gd name="T24" fmla="*/ 14 w 52"/>
              <a:gd name="T25" fmla="*/ 48 h 59"/>
              <a:gd name="T26" fmla="*/ 28 w 52"/>
              <a:gd name="T27" fmla="*/ 59 h 59"/>
              <a:gd name="T28" fmla="*/ 45 w 52"/>
              <a:gd name="T29" fmla="*/ 52 h 59"/>
              <a:gd name="T30" fmla="*/ 52 w 52"/>
              <a:gd name="T31" fmla="*/ 38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" h="59">
                <a:moveTo>
                  <a:pt x="52" y="38"/>
                </a:moveTo>
                <a:lnTo>
                  <a:pt x="42" y="34"/>
                </a:lnTo>
                <a:lnTo>
                  <a:pt x="28" y="10"/>
                </a:lnTo>
                <a:lnTo>
                  <a:pt x="28" y="3"/>
                </a:lnTo>
                <a:lnTo>
                  <a:pt x="17" y="0"/>
                </a:lnTo>
                <a:lnTo>
                  <a:pt x="14" y="3"/>
                </a:lnTo>
                <a:lnTo>
                  <a:pt x="21" y="14"/>
                </a:lnTo>
                <a:lnTo>
                  <a:pt x="10" y="17"/>
                </a:lnTo>
                <a:lnTo>
                  <a:pt x="3" y="17"/>
                </a:lnTo>
                <a:lnTo>
                  <a:pt x="0" y="24"/>
                </a:lnTo>
                <a:lnTo>
                  <a:pt x="7" y="31"/>
                </a:lnTo>
                <a:lnTo>
                  <a:pt x="17" y="41"/>
                </a:lnTo>
                <a:lnTo>
                  <a:pt x="14" y="48"/>
                </a:lnTo>
                <a:lnTo>
                  <a:pt x="28" y="59"/>
                </a:lnTo>
                <a:lnTo>
                  <a:pt x="45" y="52"/>
                </a:lnTo>
                <a:lnTo>
                  <a:pt x="52" y="3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6" name="Freeform 23"/>
          <p:cNvSpPr>
            <a:spLocks/>
          </p:cNvSpPr>
          <p:nvPr/>
        </p:nvSpPr>
        <p:spPr bwMode="auto">
          <a:xfrm>
            <a:off x="7404692" y="5008973"/>
            <a:ext cx="311424" cy="343439"/>
          </a:xfrm>
          <a:custGeom>
            <a:avLst/>
            <a:gdLst>
              <a:gd name="T0" fmla="*/ 107 w 107"/>
              <a:gd name="T1" fmla="*/ 38 h 118"/>
              <a:gd name="T2" fmla="*/ 97 w 107"/>
              <a:gd name="T3" fmla="*/ 35 h 118"/>
              <a:gd name="T4" fmla="*/ 94 w 107"/>
              <a:gd name="T5" fmla="*/ 28 h 118"/>
              <a:gd name="T6" fmla="*/ 83 w 107"/>
              <a:gd name="T7" fmla="*/ 25 h 118"/>
              <a:gd name="T8" fmla="*/ 76 w 107"/>
              <a:gd name="T9" fmla="*/ 4 h 118"/>
              <a:gd name="T10" fmla="*/ 62 w 107"/>
              <a:gd name="T11" fmla="*/ 0 h 118"/>
              <a:gd name="T12" fmla="*/ 55 w 107"/>
              <a:gd name="T13" fmla="*/ 4 h 118"/>
              <a:gd name="T14" fmla="*/ 48 w 107"/>
              <a:gd name="T15" fmla="*/ 7 h 118"/>
              <a:gd name="T16" fmla="*/ 52 w 107"/>
              <a:gd name="T17" fmla="*/ 11 h 118"/>
              <a:gd name="T18" fmla="*/ 48 w 107"/>
              <a:gd name="T19" fmla="*/ 21 h 118"/>
              <a:gd name="T20" fmla="*/ 35 w 107"/>
              <a:gd name="T21" fmla="*/ 14 h 118"/>
              <a:gd name="T22" fmla="*/ 24 w 107"/>
              <a:gd name="T23" fmla="*/ 21 h 118"/>
              <a:gd name="T24" fmla="*/ 3 w 107"/>
              <a:gd name="T25" fmla="*/ 7 h 118"/>
              <a:gd name="T26" fmla="*/ 0 w 107"/>
              <a:gd name="T27" fmla="*/ 11 h 118"/>
              <a:gd name="T28" fmla="*/ 0 w 107"/>
              <a:gd name="T29" fmla="*/ 25 h 118"/>
              <a:gd name="T30" fmla="*/ 3 w 107"/>
              <a:gd name="T31" fmla="*/ 32 h 118"/>
              <a:gd name="T32" fmla="*/ 7 w 107"/>
              <a:gd name="T33" fmla="*/ 49 h 118"/>
              <a:gd name="T34" fmla="*/ 21 w 107"/>
              <a:gd name="T35" fmla="*/ 59 h 118"/>
              <a:gd name="T36" fmla="*/ 24 w 107"/>
              <a:gd name="T37" fmla="*/ 66 h 118"/>
              <a:gd name="T38" fmla="*/ 21 w 107"/>
              <a:gd name="T39" fmla="*/ 73 h 118"/>
              <a:gd name="T40" fmla="*/ 28 w 107"/>
              <a:gd name="T41" fmla="*/ 91 h 118"/>
              <a:gd name="T42" fmla="*/ 21 w 107"/>
              <a:gd name="T43" fmla="*/ 118 h 118"/>
              <a:gd name="T44" fmla="*/ 35 w 107"/>
              <a:gd name="T45" fmla="*/ 108 h 118"/>
              <a:gd name="T46" fmla="*/ 69 w 107"/>
              <a:gd name="T47" fmla="*/ 91 h 118"/>
              <a:gd name="T48" fmla="*/ 73 w 107"/>
              <a:gd name="T49" fmla="*/ 87 h 118"/>
              <a:gd name="T50" fmla="*/ 76 w 107"/>
              <a:gd name="T51" fmla="*/ 84 h 118"/>
              <a:gd name="T52" fmla="*/ 94 w 107"/>
              <a:gd name="T53" fmla="*/ 66 h 118"/>
              <a:gd name="T54" fmla="*/ 97 w 107"/>
              <a:gd name="T55" fmla="*/ 59 h 118"/>
              <a:gd name="T56" fmla="*/ 101 w 107"/>
              <a:gd name="T57" fmla="*/ 52 h 118"/>
              <a:gd name="T58" fmla="*/ 107 w 107"/>
              <a:gd name="T59" fmla="*/ 38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7" h="118">
                <a:moveTo>
                  <a:pt x="107" y="38"/>
                </a:moveTo>
                <a:lnTo>
                  <a:pt x="97" y="35"/>
                </a:lnTo>
                <a:lnTo>
                  <a:pt x="94" y="28"/>
                </a:lnTo>
                <a:lnTo>
                  <a:pt x="83" y="25"/>
                </a:lnTo>
                <a:lnTo>
                  <a:pt x="76" y="4"/>
                </a:lnTo>
                <a:lnTo>
                  <a:pt x="62" y="0"/>
                </a:lnTo>
                <a:lnTo>
                  <a:pt x="55" y="4"/>
                </a:lnTo>
                <a:lnTo>
                  <a:pt x="48" y="7"/>
                </a:lnTo>
                <a:lnTo>
                  <a:pt x="52" y="11"/>
                </a:lnTo>
                <a:lnTo>
                  <a:pt x="48" y="21"/>
                </a:lnTo>
                <a:lnTo>
                  <a:pt x="35" y="14"/>
                </a:lnTo>
                <a:lnTo>
                  <a:pt x="24" y="21"/>
                </a:lnTo>
                <a:lnTo>
                  <a:pt x="3" y="7"/>
                </a:lnTo>
                <a:lnTo>
                  <a:pt x="0" y="11"/>
                </a:lnTo>
                <a:lnTo>
                  <a:pt x="0" y="25"/>
                </a:lnTo>
                <a:lnTo>
                  <a:pt x="3" y="32"/>
                </a:lnTo>
                <a:lnTo>
                  <a:pt x="7" y="49"/>
                </a:lnTo>
                <a:lnTo>
                  <a:pt x="21" y="59"/>
                </a:lnTo>
                <a:lnTo>
                  <a:pt x="24" y="66"/>
                </a:lnTo>
                <a:lnTo>
                  <a:pt x="21" y="73"/>
                </a:lnTo>
                <a:lnTo>
                  <a:pt x="28" y="91"/>
                </a:lnTo>
                <a:lnTo>
                  <a:pt x="21" y="118"/>
                </a:lnTo>
                <a:lnTo>
                  <a:pt x="35" y="108"/>
                </a:lnTo>
                <a:lnTo>
                  <a:pt x="69" y="91"/>
                </a:lnTo>
                <a:lnTo>
                  <a:pt x="73" y="87"/>
                </a:lnTo>
                <a:lnTo>
                  <a:pt x="76" y="84"/>
                </a:lnTo>
                <a:lnTo>
                  <a:pt x="94" y="66"/>
                </a:lnTo>
                <a:lnTo>
                  <a:pt x="97" y="59"/>
                </a:lnTo>
                <a:lnTo>
                  <a:pt x="101" y="52"/>
                </a:lnTo>
                <a:lnTo>
                  <a:pt x="107" y="3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7" name="Freeform 24"/>
          <p:cNvSpPr>
            <a:spLocks/>
          </p:cNvSpPr>
          <p:nvPr/>
        </p:nvSpPr>
        <p:spPr bwMode="auto">
          <a:xfrm>
            <a:off x="7061254" y="4019404"/>
            <a:ext cx="241572" cy="192093"/>
          </a:xfrm>
          <a:custGeom>
            <a:avLst/>
            <a:gdLst>
              <a:gd name="T0" fmla="*/ 80 w 83"/>
              <a:gd name="T1" fmla="*/ 4 h 66"/>
              <a:gd name="T2" fmla="*/ 76 w 83"/>
              <a:gd name="T3" fmla="*/ 14 h 66"/>
              <a:gd name="T4" fmla="*/ 83 w 83"/>
              <a:gd name="T5" fmla="*/ 18 h 66"/>
              <a:gd name="T6" fmla="*/ 80 w 83"/>
              <a:gd name="T7" fmla="*/ 21 h 66"/>
              <a:gd name="T8" fmla="*/ 62 w 83"/>
              <a:gd name="T9" fmla="*/ 32 h 66"/>
              <a:gd name="T10" fmla="*/ 59 w 83"/>
              <a:gd name="T11" fmla="*/ 45 h 66"/>
              <a:gd name="T12" fmla="*/ 66 w 83"/>
              <a:gd name="T13" fmla="*/ 56 h 66"/>
              <a:gd name="T14" fmla="*/ 52 w 83"/>
              <a:gd name="T15" fmla="*/ 66 h 66"/>
              <a:gd name="T16" fmla="*/ 41 w 83"/>
              <a:gd name="T17" fmla="*/ 63 h 66"/>
              <a:gd name="T18" fmla="*/ 31 w 83"/>
              <a:gd name="T19" fmla="*/ 66 h 66"/>
              <a:gd name="T20" fmla="*/ 27 w 83"/>
              <a:gd name="T21" fmla="*/ 63 h 66"/>
              <a:gd name="T22" fmla="*/ 24 w 83"/>
              <a:gd name="T23" fmla="*/ 39 h 66"/>
              <a:gd name="T24" fmla="*/ 14 w 83"/>
              <a:gd name="T25" fmla="*/ 39 h 66"/>
              <a:gd name="T26" fmla="*/ 0 w 83"/>
              <a:gd name="T27" fmla="*/ 25 h 66"/>
              <a:gd name="T28" fmla="*/ 10 w 83"/>
              <a:gd name="T29" fmla="*/ 0 h 66"/>
              <a:gd name="T30" fmla="*/ 55 w 83"/>
              <a:gd name="T31" fmla="*/ 7 h 66"/>
              <a:gd name="T32" fmla="*/ 80 w 83"/>
              <a:gd name="T33" fmla="*/ 4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3" h="66">
                <a:moveTo>
                  <a:pt x="80" y="4"/>
                </a:moveTo>
                <a:lnTo>
                  <a:pt x="76" y="14"/>
                </a:lnTo>
                <a:lnTo>
                  <a:pt x="83" y="18"/>
                </a:lnTo>
                <a:lnTo>
                  <a:pt x="80" y="21"/>
                </a:lnTo>
                <a:lnTo>
                  <a:pt x="62" y="32"/>
                </a:lnTo>
                <a:lnTo>
                  <a:pt x="59" y="45"/>
                </a:lnTo>
                <a:lnTo>
                  <a:pt x="66" y="56"/>
                </a:lnTo>
                <a:lnTo>
                  <a:pt x="52" y="66"/>
                </a:lnTo>
                <a:lnTo>
                  <a:pt x="41" y="63"/>
                </a:lnTo>
                <a:lnTo>
                  <a:pt x="31" y="66"/>
                </a:lnTo>
                <a:lnTo>
                  <a:pt x="27" y="63"/>
                </a:lnTo>
                <a:lnTo>
                  <a:pt x="24" y="39"/>
                </a:lnTo>
                <a:lnTo>
                  <a:pt x="14" y="39"/>
                </a:lnTo>
                <a:lnTo>
                  <a:pt x="0" y="25"/>
                </a:lnTo>
                <a:lnTo>
                  <a:pt x="10" y="0"/>
                </a:lnTo>
                <a:lnTo>
                  <a:pt x="55" y="7"/>
                </a:lnTo>
                <a:lnTo>
                  <a:pt x="80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8" name="Freeform 25"/>
          <p:cNvSpPr>
            <a:spLocks/>
          </p:cNvSpPr>
          <p:nvPr/>
        </p:nvSpPr>
        <p:spPr bwMode="auto">
          <a:xfrm>
            <a:off x="6939013" y="2992000"/>
            <a:ext cx="585011" cy="573369"/>
          </a:xfrm>
          <a:custGeom>
            <a:avLst/>
            <a:gdLst>
              <a:gd name="T0" fmla="*/ 115 w 201"/>
              <a:gd name="T1" fmla="*/ 0 h 197"/>
              <a:gd name="T2" fmla="*/ 139 w 201"/>
              <a:gd name="T3" fmla="*/ 3 h 197"/>
              <a:gd name="T4" fmla="*/ 163 w 201"/>
              <a:gd name="T5" fmla="*/ 0 h 197"/>
              <a:gd name="T6" fmla="*/ 160 w 201"/>
              <a:gd name="T7" fmla="*/ 0 h 197"/>
              <a:gd name="T8" fmla="*/ 160 w 201"/>
              <a:gd name="T9" fmla="*/ 13 h 197"/>
              <a:gd name="T10" fmla="*/ 160 w 201"/>
              <a:gd name="T11" fmla="*/ 31 h 197"/>
              <a:gd name="T12" fmla="*/ 153 w 201"/>
              <a:gd name="T13" fmla="*/ 48 h 197"/>
              <a:gd name="T14" fmla="*/ 153 w 201"/>
              <a:gd name="T15" fmla="*/ 55 h 197"/>
              <a:gd name="T16" fmla="*/ 156 w 201"/>
              <a:gd name="T17" fmla="*/ 59 h 197"/>
              <a:gd name="T18" fmla="*/ 163 w 201"/>
              <a:gd name="T19" fmla="*/ 59 h 197"/>
              <a:gd name="T20" fmla="*/ 170 w 201"/>
              <a:gd name="T21" fmla="*/ 59 h 197"/>
              <a:gd name="T22" fmla="*/ 177 w 201"/>
              <a:gd name="T23" fmla="*/ 62 h 197"/>
              <a:gd name="T24" fmla="*/ 174 w 201"/>
              <a:gd name="T25" fmla="*/ 65 h 197"/>
              <a:gd name="T26" fmla="*/ 170 w 201"/>
              <a:gd name="T27" fmla="*/ 72 h 197"/>
              <a:gd name="T28" fmla="*/ 170 w 201"/>
              <a:gd name="T29" fmla="*/ 76 h 197"/>
              <a:gd name="T30" fmla="*/ 174 w 201"/>
              <a:gd name="T31" fmla="*/ 79 h 197"/>
              <a:gd name="T32" fmla="*/ 174 w 201"/>
              <a:gd name="T33" fmla="*/ 86 h 197"/>
              <a:gd name="T34" fmla="*/ 170 w 201"/>
              <a:gd name="T35" fmla="*/ 86 h 197"/>
              <a:gd name="T36" fmla="*/ 160 w 201"/>
              <a:gd name="T37" fmla="*/ 90 h 197"/>
              <a:gd name="T38" fmla="*/ 156 w 201"/>
              <a:gd name="T39" fmla="*/ 93 h 197"/>
              <a:gd name="T40" fmla="*/ 153 w 201"/>
              <a:gd name="T41" fmla="*/ 97 h 197"/>
              <a:gd name="T42" fmla="*/ 153 w 201"/>
              <a:gd name="T43" fmla="*/ 107 h 197"/>
              <a:gd name="T44" fmla="*/ 156 w 201"/>
              <a:gd name="T45" fmla="*/ 128 h 197"/>
              <a:gd name="T46" fmla="*/ 156 w 201"/>
              <a:gd name="T47" fmla="*/ 131 h 197"/>
              <a:gd name="T48" fmla="*/ 160 w 201"/>
              <a:gd name="T49" fmla="*/ 145 h 197"/>
              <a:gd name="T50" fmla="*/ 163 w 201"/>
              <a:gd name="T51" fmla="*/ 152 h 197"/>
              <a:gd name="T52" fmla="*/ 174 w 201"/>
              <a:gd name="T53" fmla="*/ 152 h 197"/>
              <a:gd name="T54" fmla="*/ 191 w 201"/>
              <a:gd name="T55" fmla="*/ 152 h 197"/>
              <a:gd name="T56" fmla="*/ 195 w 201"/>
              <a:gd name="T57" fmla="*/ 156 h 197"/>
              <a:gd name="T58" fmla="*/ 198 w 201"/>
              <a:gd name="T59" fmla="*/ 156 h 197"/>
              <a:gd name="T60" fmla="*/ 195 w 201"/>
              <a:gd name="T61" fmla="*/ 166 h 197"/>
              <a:gd name="T62" fmla="*/ 201 w 201"/>
              <a:gd name="T63" fmla="*/ 176 h 197"/>
              <a:gd name="T64" fmla="*/ 201 w 201"/>
              <a:gd name="T65" fmla="*/ 183 h 197"/>
              <a:gd name="T66" fmla="*/ 201 w 201"/>
              <a:gd name="T67" fmla="*/ 187 h 197"/>
              <a:gd name="T68" fmla="*/ 198 w 201"/>
              <a:gd name="T69" fmla="*/ 190 h 197"/>
              <a:gd name="T70" fmla="*/ 195 w 201"/>
              <a:gd name="T71" fmla="*/ 194 h 197"/>
              <a:gd name="T72" fmla="*/ 195 w 201"/>
              <a:gd name="T73" fmla="*/ 197 h 197"/>
              <a:gd name="T74" fmla="*/ 153 w 201"/>
              <a:gd name="T75" fmla="*/ 187 h 197"/>
              <a:gd name="T76" fmla="*/ 142 w 201"/>
              <a:gd name="T77" fmla="*/ 197 h 197"/>
              <a:gd name="T78" fmla="*/ 118 w 201"/>
              <a:gd name="T79" fmla="*/ 180 h 197"/>
              <a:gd name="T80" fmla="*/ 87 w 201"/>
              <a:gd name="T81" fmla="*/ 170 h 197"/>
              <a:gd name="T82" fmla="*/ 80 w 201"/>
              <a:gd name="T83" fmla="*/ 170 h 197"/>
              <a:gd name="T84" fmla="*/ 31 w 201"/>
              <a:gd name="T85" fmla="*/ 131 h 197"/>
              <a:gd name="T86" fmla="*/ 28 w 201"/>
              <a:gd name="T87" fmla="*/ 107 h 197"/>
              <a:gd name="T88" fmla="*/ 21 w 201"/>
              <a:gd name="T89" fmla="*/ 100 h 197"/>
              <a:gd name="T90" fmla="*/ 17 w 201"/>
              <a:gd name="T91" fmla="*/ 90 h 197"/>
              <a:gd name="T92" fmla="*/ 21 w 201"/>
              <a:gd name="T93" fmla="*/ 83 h 197"/>
              <a:gd name="T94" fmla="*/ 24 w 201"/>
              <a:gd name="T95" fmla="*/ 83 h 197"/>
              <a:gd name="T96" fmla="*/ 24 w 201"/>
              <a:gd name="T97" fmla="*/ 76 h 197"/>
              <a:gd name="T98" fmla="*/ 21 w 201"/>
              <a:gd name="T99" fmla="*/ 69 h 197"/>
              <a:gd name="T100" fmla="*/ 0 w 201"/>
              <a:gd name="T101" fmla="*/ 65 h 197"/>
              <a:gd name="T102" fmla="*/ 10 w 201"/>
              <a:gd name="T103" fmla="*/ 59 h 197"/>
              <a:gd name="T104" fmla="*/ 21 w 201"/>
              <a:gd name="T105" fmla="*/ 59 h 197"/>
              <a:gd name="T106" fmla="*/ 59 w 201"/>
              <a:gd name="T107" fmla="*/ 48 h 197"/>
              <a:gd name="T108" fmla="*/ 62 w 201"/>
              <a:gd name="T109" fmla="*/ 27 h 197"/>
              <a:gd name="T110" fmla="*/ 90 w 201"/>
              <a:gd name="T111" fmla="*/ 13 h 197"/>
              <a:gd name="T112" fmla="*/ 94 w 201"/>
              <a:gd name="T113" fmla="*/ 17 h 197"/>
              <a:gd name="T114" fmla="*/ 104 w 201"/>
              <a:gd name="T115" fmla="*/ 17 h 197"/>
              <a:gd name="T116" fmla="*/ 111 w 201"/>
              <a:gd name="T117" fmla="*/ 10 h 197"/>
              <a:gd name="T118" fmla="*/ 115 w 201"/>
              <a:gd name="T119" fmla="*/ 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01" h="197">
                <a:moveTo>
                  <a:pt x="115" y="0"/>
                </a:moveTo>
                <a:lnTo>
                  <a:pt x="139" y="3"/>
                </a:lnTo>
                <a:lnTo>
                  <a:pt x="163" y="0"/>
                </a:lnTo>
                <a:lnTo>
                  <a:pt x="160" y="0"/>
                </a:lnTo>
                <a:lnTo>
                  <a:pt x="160" y="13"/>
                </a:lnTo>
                <a:lnTo>
                  <a:pt x="160" y="31"/>
                </a:lnTo>
                <a:lnTo>
                  <a:pt x="153" y="48"/>
                </a:lnTo>
                <a:lnTo>
                  <a:pt x="153" y="55"/>
                </a:lnTo>
                <a:lnTo>
                  <a:pt x="156" y="59"/>
                </a:lnTo>
                <a:lnTo>
                  <a:pt x="163" y="59"/>
                </a:lnTo>
                <a:lnTo>
                  <a:pt x="170" y="59"/>
                </a:lnTo>
                <a:lnTo>
                  <a:pt x="177" y="62"/>
                </a:lnTo>
                <a:lnTo>
                  <a:pt x="174" y="65"/>
                </a:lnTo>
                <a:lnTo>
                  <a:pt x="170" y="72"/>
                </a:lnTo>
                <a:lnTo>
                  <a:pt x="170" y="76"/>
                </a:lnTo>
                <a:lnTo>
                  <a:pt x="174" y="79"/>
                </a:lnTo>
                <a:lnTo>
                  <a:pt x="174" y="86"/>
                </a:lnTo>
                <a:lnTo>
                  <a:pt x="170" y="86"/>
                </a:lnTo>
                <a:lnTo>
                  <a:pt x="160" y="90"/>
                </a:lnTo>
                <a:lnTo>
                  <a:pt x="156" y="93"/>
                </a:lnTo>
                <a:lnTo>
                  <a:pt x="153" y="97"/>
                </a:lnTo>
                <a:lnTo>
                  <a:pt x="153" y="107"/>
                </a:lnTo>
                <a:lnTo>
                  <a:pt x="156" y="128"/>
                </a:lnTo>
                <a:lnTo>
                  <a:pt x="156" y="131"/>
                </a:lnTo>
                <a:lnTo>
                  <a:pt x="160" y="145"/>
                </a:lnTo>
                <a:lnTo>
                  <a:pt x="163" y="152"/>
                </a:lnTo>
                <a:lnTo>
                  <a:pt x="174" y="152"/>
                </a:lnTo>
                <a:lnTo>
                  <a:pt x="191" y="152"/>
                </a:lnTo>
                <a:lnTo>
                  <a:pt x="195" y="156"/>
                </a:lnTo>
                <a:lnTo>
                  <a:pt x="198" y="156"/>
                </a:lnTo>
                <a:lnTo>
                  <a:pt x="195" y="166"/>
                </a:lnTo>
                <a:lnTo>
                  <a:pt x="201" y="176"/>
                </a:lnTo>
                <a:lnTo>
                  <a:pt x="201" y="183"/>
                </a:lnTo>
                <a:lnTo>
                  <a:pt x="201" y="187"/>
                </a:lnTo>
                <a:lnTo>
                  <a:pt x="198" y="190"/>
                </a:lnTo>
                <a:lnTo>
                  <a:pt x="195" y="194"/>
                </a:lnTo>
                <a:lnTo>
                  <a:pt x="195" y="197"/>
                </a:lnTo>
                <a:lnTo>
                  <a:pt x="153" y="187"/>
                </a:lnTo>
                <a:lnTo>
                  <a:pt x="142" y="197"/>
                </a:lnTo>
                <a:lnTo>
                  <a:pt x="118" y="180"/>
                </a:lnTo>
                <a:lnTo>
                  <a:pt x="87" y="170"/>
                </a:lnTo>
                <a:lnTo>
                  <a:pt x="80" y="170"/>
                </a:lnTo>
                <a:lnTo>
                  <a:pt x="31" y="131"/>
                </a:lnTo>
                <a:lnTo>
                  <a:pt x="28" y="107"/>
                </a:lnTo>
                <a:lnTo>
                  <a:pt x="21" y="100"/>
                </a:lnTo>
                <a:lnTo>
                  <a:pt x="17" y="90"/>
                </a:lnTo>
                <a:lnTo>
                  <a:pt x="21" y="83"/>
                </a:lnTo>
                <a:lnTo>
                  <a:pt x="24" y="83"/>
                </a:lnTo>
                <a:lnTo>
                  <a:pt x="24" y="76"/>
                </a:lnTo>
                <a:lnTo>
                  <a:pt x="21" y="69"/>
                </a:lnTo>
                <a:lnTo>
                  <a:pt x="0" y="65"/>
                </a:lnTo>
                <a:lnTo>
                  <a:pt x="10" y="59"/>
                </a:lnTo>
                <a:lnTo>
                  <a:pt x="21" y="59"/>
                </a:lnTo>
                <a:lnTo>
                  <a:pt x="59" y="48"/>
                </a:lnTo>
                <a:lnTo>
                  <a:pt x="62" y="27"/>
                </a:lnTo>
                <a:lnTo>
                  <a:pt x="90" y="13"/>
                </a:lnTo>
                <a:lnTo>
                  <a:pt x="94" y="17"/>
                </a:lnTo>
                <a:lnTo>
                  <a:pt x="104" y="17"/>
                </a:lnTo>
                <a:lnTo>
                  <a:pt x="111" y="10"/>
                </a:lnTo>
                <a:lnTo>
                  <a:pt x="11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9" name="Freeform 26"/>
          <p:cNvSpPr>
            <a:spLocks/>
          </p:cNvSpPr>
          <p:nvPr/>
        </p:nvSpPr>
        <p:spPr bwMode="auto">
          <a:xfrm>
            <a:off x="7171852" y="3536262"/>
            <a:ext cx="494784" cy="576278"/>
          </a:xfrm>
          <a:custGeom>
            <a:avLst/>
            <a:gdLst>
              <a:gd name="T0" fmla="*/ 62 w 170"/>
              <a:gd name="T1" fmla="*/ 10 h 198"/>
              <a:gd name="T2" fmla="*/ 73 w 170"/>
              <a:gd name="T3" fmla="*/ 0 h 198"/>
              <a:gd name="T4" fmla="*/ 115 w 170"/>
              <a:gd name="T5" fmla="*/ 10 h 198"/>
              <a:gd name="T6" fmla="*/ 115 w 170"/>
              <a:gd name="T7" fmla="*/ 24 h 198"/>
              <a:gd name="T8" fmla="*/ 121 w 170"/>
              <a:gd name="T9" fmla="*/ 45 h 198"/>
              <a:gd name="T10" fmla="*/ 128 w 170"/>
              <a:gd name="T11" fmla="*/ 55 h 198"/>
              <a:gd name="T12" fmla="*/ 142 w 170"/>
              <a:gd name="T13" fmla="*/ 62 h 198"/>
              <a:gd name="T14" fmla="*/ 153 w 170"/>
              <a:gd name="T15" fmla="*/ 73 h 198"/>
              <a:gd name="T16" fmla="*/ 163 w 170"/>
              <a:gd name="T17" fmla="*/ 80 h 198"/>
              <a:gd name="T18" fmla="*/ 163 w 170"/>
              <a:gd name="T19" fmla="*/ 83 h 198"/>
              <a:gd name="T20" fmla="*/ 163 w 170"/>
              <a:gd name="T21" fmla="*/ 90 h 198"/>
              <a:gd name="T22" fmla="*/ 167 w 170"/>
              <a:gd name="T23" fmla="*/ 97 h 198"/>
              <a:gd name="T24" fmla="*/ 167 w 170"/>
              <a:gd name="T25" fmla="*/ 100 h 198"/>
              <a:gd name="T26" fmla="*/ 170 w 170"/>
              <a:gd name="T27" fmla="*/ 107 h 198"/>
              <a:gd name="T28" fmla="*/ 170 w 170"/>
              <a:gd name="T29" fmla="*/ 111 h 198"/>
              <a:gd name="T30" fmla="*/ 167 w 170"/>
              <a:gd name="T31" fmla="*/ 118 h 198"/>
              <a:gd name="T32" fmla="*/ 160 w 170"/>
              <a:gd name="T33" fmla="*/ 139 h 198"/>
              <a:gd name="T34" fmla="*/ 153 w 170"/>
              <a:gd name="T35" fmla="*/ 152 h 198"/>
              <a:gd name="T36" fmla="*/ 149 w 170"/>
              <a:gd name="T37" fmla="*/ 163 h 198"/>
              <a:gd name="T38" fmla="*/ 146 w 170"/>
              <a:gd name="T39" fmla="*/ 173 h 198"/>
              <a:gd name="T40" fmla="*/ 128 w 170"/>
              <a:gd name="T41" fmla="*/ 184 h 198"/>
              <a:gd name="T42" fmla="*/ 125 w 170"/>
              <a:gd name="T43" fmla="*/ 184 h 198"/>
              <a:gd name="T44" fmla="*/ 121 w 170"/>
              <a:gd name="T45" fmla="*/ 187 h 198"/>
              <a:gd name="T46" fmla="*/ 121 w 170"/>
              <a:gd name="T47" fmla="*/ 191 h 198"/>
              <a:gd name="T48" fmla="*/ 111 w 170"/>
              <a:gd name="T49" fmla="*/ 191 h 198"/>
              <a:gd name="T50" fmla="*/ 101 w 170"/>
              <a:gd name="T51" fmla="*/ 198 h 198"/>
              <a:gd name="T52" fmla="*/ 87 w 170"/>
              <a:gd name="T53" fmla="*/ 163 h 198"/>
              <a:gd name="T54" fmla="*/ 42 w 170"/>
              <a:gd name="T55" fmla="*/ 170 h 198"/>
              <a:gd name="T56" fmla="*/ 42 w 170"/>
              <a:gd name="T57" fmla="*/ 146 h 198"/>
              <a:gd name="T58" fmla="*/ 24 w 170"/>
              <a:gd name="T59" fmla="*/ 135 h 198"/>
              <a:gd name="T60" fmla="*/ 14 w 170"/>
              <a:gd name="T61" fmla="*/ 118 h 198"/>
              <a:gd name="T62" fmla="*/ 7 w 170"/>
              <a:gd name="T63" fmla="*/ 87 h 198"/>
              <a:gd name="T64" fmla="*/ 0 w 170"/>
              <a:gd name="T65" fmla="*/ 73 h 198"/>
              <a:gd name="T66" fmla="*/ 7 w 170"/>
              <a:gd name="T67" fmla="*/ 62 h 198"/>
              <a:gd name="T68" fmla="*/ 10 w 170"/>
              <a:gd name="T69" fmla="*/ 48 h 198"/>
              <a:gd name="T70" fmla="*/ 3 w 170"/>
              <a:gd name="T71" fmla="*/ 35 h 198"/>
              <a:gd name="T72" fmla="*/ 7 w 170"/>
              <a:gd name="T73" fmla="*/ 28 h 198"/>
              <a:gd name="T74" fmla="*/ 10 w 170"/>
              <a:gd name="T75" fmla="*/ 28 h 198"/>
              <a:gd name="T76" fmla="*/ 17 w 170"/>
              <a:gd name="T77" fmla="*/ 35 h 198"/>
              <a:gd name="T78" fmla="*/ 35 w 170"/>
              <a:gd name="T79" fmla="*/ 41 h 198"/>
              <a:gd name="T80" fmla="*/ 59 w 170"/>
              <a:gd name="T81" fmla="*/ 28 h 198"/>
              <a:gd name="T82" fmla="*/ 62 w 170"/>
              <a:gd name="T83" fmla="*/ 10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0" h="198">
                <a:moveTo>
                  <a:pt x="62" y="10"/>
                </a:moveTo>
                <a:lnTo>
                  <a:pt x="73" y="0"/>
                </a:lnTo>
                <a:lnTo>
                  <a:pt x="115" y="10"/>
                </a:lnTo>
                <a:lnTo>
                  <a:pt x="115" y="24"/>
                </a:lnTo>
                <a:lnTo>
                  <a:pt x="121" y="45"/>
                </a:lnTo>
                <a:lnTo>
                  <a:pt x="128" y="55"/>
                </a:lnTo>
                <a:lnTo>
                  <a:pt x="142" y="62"/>
                </a:lnTo>
                <a:lnTo>
                  <a:pt x="153" y="73"/>
                </a:lnTo>
                <a:lnTo>
                  <a:pt x="163" y="80"/>
                </a:lnTo>
                <a:lnTo>
                  <a:pt x="163" y="83"/>
                </a:lnTo>
                <a:lnTo>
                  <a:pt x="163" y="90"/>
                </a:lnTo>
                <a:lnTo>
                  <a:pt x="167" y="97"/>
                </a:lnTo>
                <a:lnTo>
                  <a:pt x="167" y="100"/>
                </a:lnTo>
                <a:lnTo>
                  <a:pt x="170" y="107"/>
                </a:lnTo>
                <a:lnTo>
                  <a:pt x="170" y="111"/>
                </a:lnTo>
                <a:lnTo>
                  <a:pt x="167" y="118"/>
                </a:lnTo>
                <a:lnTo>
                  <a:pt x="160" y="139"/>
                </a:lnTo>
                <a:lnTo>
                  <a:pt x="153" y="152"/>
                </a:lnTo>
                <a:lnTo>
                  <a:pt x="149" y="163"/>
                </a:lnTo>
                <a:lnTo>
                  <a:pt x="146" y="173"/>
                </a:lnTo>
                <a:lnTo>
                  <a:pt x="128" y="184"/>
                </a:lnTo>
                <a:lnTo>
                  <a:pt x="125" y="184"/>
                </a:lnTo>
                <a:lnTo>
                  <a:pt x="121" y="187"/>
                </a:lnTo>
                <a:lnTo>
                  <a:pt x="121" y="191"/>
                </a:lnTo>
                <a:lnTo>
                  <a:pt x="111" y="191"/>
                </a:lnTo>
                <a:lnTo>
                  <a:pt x="101" y="198"/>
                </a:lnTo>
                <a:lnTo>
                  <a:pt x="87" y="163"/>
                </a:lnTo>
                <a:lnTo>
                  <a:pt x="42" y="170"/>
                </a:lnTo>
                <a:lnTo>
                  <a:pt x="42" y="146"/>
                </a:lnTo>
                <a:lnTo>
                  <a:pt x="24" y="135"/>
                </a:lnTo>
                <a:lnTo>
                  <a:pt x="14" y="118"/>
                </a:lnTo>
                <a:lnTo>
                  <a:pt x="7" y="87"/>
                </a:lnTo>
                <a:lnTo>
                  <a:pt x="0" y="73"/>
                </a:lnTo>
                <a:lnTo>
                  <a:pt x="7" y="62"/>
                </a:lnTo>
                <a:lnTo>
                  <a:pt x="10" y="48"/>
                </a:lnTo>
                <a:lnTo>
                  <a:pt x="3" y="35"/>
                </a:lnTo>
                <a:lnTo>
                  <a:pt x="7" y="28"/>
                </a:lnTo>
                <a:lnTo>
                  <a:pt x="10" y="28"/>
                </a:lnTo>
                <a:lnTo>
                  <a:pt x="17" y="35"/>
                </a:lnTo>
                <a:lnTo>
                  <a:pt x="35" y="41"/>
                </a:lnTo>
                <a:lnTo>
                  <a:pt x="59" y="28"/>
                </a:lnTo>
                <a:lnTo>
                  <a:pt x="62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0" name="Freeform 27"/>
          <p:cNvSpPr>
            <a:spLocks/>
          </p:cNvSpPr>
          <p:nvPr/>
        </p:nvSpPr>
        <p:spPr bwMode="auto">
          <a:xfrm>
            <a:off x="6869161" y="2788265"/>
            <a:ext cx="404560" cy="375455"/>
          </a:xfrm>
          <a:custGeom>
            <a:avLst/>
            <a:gdLst>
              <a:gd name="T0" fmla="*/ 69 w 139"/>
              <a:gd name="T1" fmla="*/ 0 h 129"/>
              <a:gd name="T2" fmla="*/ 80 w 139"/>
              <a:gd name="T3" fmla="*/ 7 h 129"/>
              <a:gd name="T4" fmla="*/ 86 w 139"/>
              <a:gd name="T5" fmla="*/ 21 h 129"/>
              <a:gd name="T6" fmla="*/ 86 w 139"/>
              <a:gd name="T7" fmla="*/ 45 h 129"/>
              <a:gd name="T8" fmla="*/ 93 w 139"/>
              <a:gd name="T9" fmla="*/ 52 h 129"/>
              <a:gd name="T10" fmla="*/ 104 w 139"/>
              <a:gd name="T11" fmla="*/ 52 h 129"/>
              <a:gd name="T12" fmla="*/ 111 w 139"/>
              <a:gd name="T13" fmla="*/ 45 h 129"/>
              <a:gd name="T14" fmla="*/ 139 w 139"/>
              <a:gd name="T15" fmla="*/ 70 h 129"/>
              <a:gd name="T16" fmla="*/ 135 w 139"/>
              <a:gd name="T17" fmla="*/ 80 h 129"/>
              <a:gd name="T18" fmla="*/ 128 w 139"/>
              <a:gd name="T19" fmla="*/ 87 h 129"/>
              <a:gd name="T20" fmla="*/ 118 w 139"/>
              <a:gd name="T21" fmla="*/ 87 h 129"/>
              <a:gd name="T22" fmla="*/ 114 w 139"/>
              <a:gd name="T23" fmla="*/ 83 h 129"/>
              <a:gd name="T24" fmla="*/ 86 w 139"/>
              <a:gd name="T25" fmla="*/ 97 h 129"/>
              <a:gd name="T26" fmla="*/ 83 w 139"/>
              <a:gd name="T27" fmla="*/ 118 h 129"/>
              <a:gd name="T28" fmla="*/ 45 w 139"/>
              <a:gd name="T29" fmla="*/ 129 h 129"/>
              <a:gd name="T30" fmla="*/ 41 w 139"/>
              <a:gd name="T31" fmla="*/ 108 h 129"/>
              <a:gd name="T32" fmla="*/ 27 w 139"/>
              <a:gd name="T33" fmla="*/ 94 h 129"/>
              <a:gd name="T34" fmla="*/ 17 w 139"/>
              <a:gd name="T35" fmla="*/ 94 h 129"/>
              <a:gd name="T36" fmla="*/ 10 w 139"/>
              <a:gd name="T37" fmla="*/ 80 h 129"/>
              <a:gd name="T38" fmla="*/ 10 w 139"/>
              <a:gd name="T39" fmla="*/ 52 h 129"/>
              <a:gd name="T40" fmla="*/ 0 w 139"/>
              <a:gd name="T41" fmla="*/ 11 h 129"/>
              <a:gd name="T42" fmla="*/ 3 w 139"/>
              <a:gd name="T43" fmla="*/ 0 h 129"/>
              <a:gd name="T44" fmla="*/ 48 w 139"/>
              <a:gd name="T45" fmla="*/ 7 h 129"/>
              <a:gd name="T46" fmla="*/ 69 w 139"/>
              <a:gd name="T4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39" h="129">
                <a:moveTo>
                  <a:pt x="69" y="0"/>
                </a:moveTo>
                <a:lnTo>
                  <a:pt x="80" y="7"/>
                </a:lnTo>
                <a:lnTo>
                  <a:pt x="86" y="21"/>
                </a:lnTo>
                <a:lnTo>
                  <a:pt x="86" y="45"/>
                </a:lnTo>
                <a:lnTo>
                  <a:pt x="93" y="52"/>
                </a:lnTo>
                <a:lnTo>
                  <a:pt x="104" y="52"/>
                </a:lnTo>
                <a:lnTo>
                  <a:pt x="111" y="45"/>
                </a:lnTo>
                <a:lnTo>
                  <a:pt x="139" y="70"/>
                </a:lnTo>
                <a:lnTo>
                  <a:pt x="135" y="80"/>
                </a:lnTo>
                <a:lnTo>
                  <a:pt x="128" y="87"/>
                </a:lnTo>
                <a:lnTo>
                  <a:pt x="118" y="87"/>
                </a:lnTo>
                <a:lnTo>
                  <a:pt x="114" y="83"/>
                </a:lnTo>
                <a:lnTo>
                  <a:pt x="86" y="97"/>
                </a:lnTo>
                <a:lnTo>
                  <a:pt x="83" y="118"/>
                </a:lnTo>
                <a:lnTo>
                  <a:pt x="45" y="129"/>
                </a:lnTo>
                <a:lnTo>
                  <a:pt x="41" y="108"/>
                </a:lnTo>
                <a:lnTo>
                  <a:pt x="27" y="94"/>
                </a:lnTo>
                <a:lnTo>
                  <a:pt x="17" y="94"/>
                </a:lnTo>
                <a:lnTo>
                  <a:pt x="10" y="80"/>
                </a:lnTo>
                <a:lnTo>
                  <a:pt x="10" y="52"/>
                </a:lnTo>
                <a:lnTo>
                  <a:pt x="0" y="11"/>
                </a:lnTo>
                <a:lnTo>
                  <a:pt x="3" y="0"/>
                </a:lnTo>
                <a:lnTo>
                  <a:pt x="48" y="7"/>
                </a:lnTo>
                <a:lnTo>
                  <a:pt x="6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1" name="Freeform 28"/>
          <p:cNvSpPr>
            <a:spLocks/>
          </p:cNvSpPr>
          <p:nvPr/>
        </p:nvSpPr>
        <p:spPr bwMode="auto">
          <a:xfrm>
            <a:off x="6979760" y="3373274"/>
            <a:ext cx="372544" cy="282319"/>
          </a:xfrm>
          <a:custGeom>
            <a:avLst/>
            <a:gdLst>
              <a:gd name="T0" fmla="*/ 0 w 128"/>
              <a:gd name="T1" fmla="*/ 59 h 97"/>
              <a:gd name="T2" fmla="*/ 0 w 128"/>
              <a:gd name="T3" fmla="*/ 21 h 97"/>
              <a:gd name="T4" fmla="*/ 7 w 128"/>
              <a:gd name="T5" fmla="*/ 21 h 97"/>
              <a:gd name="T6" fmla="*/ 17 w 128"/>
              <a:gd name="T7" fmla="*/ 0 h 97"/>
              <a:gd name="T8" fmla="*/ 66 w 128"/>
              <a:gd name="T9" fmla="*/ 39 h 97"/>
              <a:gd name="T10" fmla="*/ 73 w 128"/>
              <a:gd name="T11" fmla="*/ 39 h 97"/>
              <a:gd name="T12" fmla="*/ 104 w 128"/>
              <a:gd name="T13" fmla="*/ 49 h 97"/>
              <a:gd name="T14" fmla="*/ 128 w 128"/>
              <a:gd name="T15" fmla="*/ 66 h 97"/>
              <a:gd name="T16" fmla="*/ 125 w 128"/>
              <a:gd name="T17" fmla="*/ 84 h 97"/>
              <a:gd name="T18" fmla="*/ 101 w 128"/>
              <a:gd name="T19" fmla="*/ 97 h 97"/>
              <a:gd name="T20" fmla="*/ 83 w 128"/>
              <a:gd name="T21" fmla="*/ 91 h 97"/>
              <a:gd name="T22" fmla="*/ 76 w 128"/>
              <a:gd name="T23" fmla="*/ 84 h 97"/>
              <a:gd name="T24" fmla="*/ 73 w 128"/>
              <a:gd name="T25" fmla="*/ 84 h 97"/>
              <a:gd name="T26" fmla="*/ 31 w 128"/>
              <a:gd name="T27" fmla="*/ 63 h 97"/>
              <a:gd name="T28" fmla="*/ 21 w 128"/>
              <a:gd name="T29" fmla="*/ 66 h 97"/>
              <a:gd name="T30" fmla="*/ 14 w 128"/>
              <a:gd name="T31" fmla="*/ 56 h 97"/>
              <a:gd name="T32" fmla="*/ 7 w 128"/>
              <a:gd name="T33" fmla="*/ 56 h 97"/>
              <a:gd name="T34" fmla="*/ 0 w 128"/>
              <a:gd name="T35" fmla="*/ 59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8" h="97">
                <a:moveTo>
                  <a:pt x="0" y="59"/>
                </a:moveTo>
                <a:lnTo>
                  <a:pt x="0" y="21"/>
                </a:lnTo>
                <a:lnTo>
                  <a:pt x="7" y="21"/>
                </a:lnTo>
                <a:lnTo>
                  <a:pt x="17" y="0"/>
                </a:lnTo>
                <a:lnTo>
                  <a:pt x="66" y="39"/>
                </a:lnTo>
                <a:lnTo>
                  <a:pt x="73" y="39"/>
                </a:lnTo>
                <a:lnTo>
                  <a:pt x="104" y="49"/>
                </a:lnTo>
                <a:lnTo>
                  <a:pt x="128" y="66"/>
                </a:lnTo>
                <a:lnTo>
                  <a:pt x="125" y="84"/>
                </a:lnTo>
                <a:lnTo>
                  <a:pt x="101" y="97"/>
                </a:lnTo>
                <a:lnTo>
                  <a:pt x="83" y="91"/>
                </a:lnTo>
                <a:lnTo>
                  <a:pt x="76" y="84"/>
                </a:lnTo>
                <a:lnTo>
                  <a:pt x="73" y="84"/>
                </a:lnTo>
                <a:lnTo>
                  <a:pt x="31" y="63"/>
                </a:lnTo>
                <a:lnTo>
                  <a:pt x="21" y="66"/>
                </a:lnTo>
                <a:lnTo>
                  <a:pt x="14" y="56"/>
                </a:lnTo>
                <a:lnTo>
                  <a:pt x="7" y="56"/>
                </a:lnTo>
                <a:lnTo>
                  <a:pt x="0" y="5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2" name="Freeform 29"/>
          <p:cNvSpPr>
            <a:spLocks/>
          </p:cNvSpPr>
          <p:nvPr/>
        </p:nvSpPr>
        <p:spPr bwMode="auto">
          <a:xfrm>
            <a:off x="6927371" y="3536262"/>
            <a:ext cx="273587" cy="212467"/>
          </a:xfrm>
          <a:custGeom>
            <a:avLst/>
            <a:gdLst>
              <a:gd name="T0" fmla="*/ 0 w 94"/>
              <a:gd name="T1" fmla="*/ 14 h 73"/>
              <a:gd name="T2" fmla="*/ 4 w 94"/>
              <a:gd name="T3" fmla="*/ 10 h 73"/>
              <a:gd name="T4" fmla="*/ 18 w 94"/>
              <a:gd name="T5" fmla="*/ 3 h 73"/>
              <a:gd name="T6" fmla="*/ 25 w 94"/>
              <a:gd name="T7" fmla="*/ 0 h 73"/>
              <a:gd name="T8" fmla="*/ 32 w 94"/>
              <a:gd name="T9" fmla="*/ 0 h 73"/>
              <a:gd name="T10" fmla="*/ 39 w 94"/>
              <a:gd name="T11" fmla="*/ 10 h 73"/>
              <a:gd name="T12" fmla="*/ 49 w 94"/>
              <a:gd name="T13" fmla="*/ 7 h 73"/>
              <a:gd name="T14" fmla="*/ 91 w 94"/>
              <a:gd name="T15" fmla="*/ 28 h 73"/>
              <a:gd name="T16" fmla="*/ 87 w 94"/>
              <a:gd name="T17" fmla="*/ 35 h 73"/>
              <a:gd name="T18" fmla="*/ 94 w 94"/>
              <a:gd name="T19" fmla="*/ 48 h 73"/>
              <a:gd name="T20" fmla="*/ 91 w 94"/>
              <a:gd name="T21" fmla="*/ 62 h 73"/>
              <a:gd name="T22" fmla="*/ 84 w 94"/>
              <a:gd name="T23" fmla="*/ 73 h 73"/>
              <a:gd name="T24" fmla="*/ 53 w 94"/>
              <a:gd name="T25" fmla="*/ 59 h 73"/>
              <a:gd name="T26" fmla="*/ 18 w 94"/>
              <a:gd name="T27" fmla="*/ 38 h 73"/>
              <a:gd name="T28" fmla="*/ 18 w 94"/>
              <a:gd name="T29" fmla="*/ 24 h 73"/>
              <a:gd name="T30" fmla="*/ 7 w 94"/>
              <a:gd name="T31" fmla="*/ 17 h 73"/>
              <a:gd name="T32" fmla="*/ 0 w 94"/>
              <a:gd name="T33" fmla="*/ 1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4" h="73">
                <a:moveTo>
                  <a:pt x="0" y="14"/>
                </a:moveTo>
                <a:lnTo>
                  <a:pt x="4" y="10"/>
                </a:lnTo>
                <a:lnTo>
                  <a:pt x="18" y="3"/>
                </a:lnTo>
                <a:lnTo>
                  <a:pt x="25" y="0"/>
                </a:lnTo>
                <a:lnTo>
                  <a:pt x="32" y="0"/>
                </a:lnTo>
                <a:lnTo>
                  <a:pt x="39" y="10"/>
                </a:lnTo>
                <a:lnTo>
                  <a:pt x="49" y="7"/>
                </a:lnTo>
                <a:lnTo>
                  <a:pt x="91" y="28"/>
                </a:lnTo>
                <a:lnTo>
                  <a:pt x="87" y="35"/>
                </a:lnTo>
                <a:lnTo>
                  <a:pt x="94" y="48"/>
                </a:lnTo>
                <a:lnTo>
                  <a:pt x="91" y="62"/>
                </a:lnTo>
                <a:lnTo>
                  <a:pt x="84" y="73"/>
                </a:lnTo>
                <a:lnTo>
                  <a:pt x="53" y="59"/>
                </a:lnTo>
                <a:lnTo>
                  <a:pt x="18" y="38"/>
                </a:lnTo>
                <a:lnTo>
                  <a:pt x="18" y="24"/>
                </a:lnTo>
                <a:lnTo>
                  <a:pt x="7" y="17"/>
                </a:lnTo>
                <a:lnTo>
                  <a:pt x="0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3" name="Freeform 30"/>
          <p:cNvSpPr>
            <a:spLocks/>
          </p:cNvSpPr>
          <p:nvPr/>
        </p:nvSpPr>
        <p:spPr bwMode="auto">
          <a:xfrm>
            <a:off x="6918638" y="3707982"/>
            <a:ext cx="375455" cy="442396"/>
          </a:xfrm>
          <a:custGeom>
            <a:avLst/>
            <a:gdLst>
              <a:gd name="T0" fmla="*/ 56 w 129"/>
              <a:gd name="T1" fmla="*/ 0 h 152"/>
              <a:gd name="T2" fmla="*/ 87 w 129"/>
              <a:gd name="T3" fmla="*/ 14 h 152"/>
              <a:gd name="T4" fmla="*/ 94 w 129"/>
              <a:gd name="T5" fmla="*/ 28 h 152"/>
              <a:gd name="T6" fmla="*/ 101 w 129"/>
              <a:gd name="T7" fmla="*/ 59 h 152"/>
              <a:gd name="T8" fmla="*/ 111 w 129"/>
              <a:gd name="T9" fmla="*/ 76 h 152"/>
              <a:gd name="T10" fmla="*/ 129 w 129"/>
              <a:gd name="T11" fmla="*/ 87 h 152"/>
              <a:gd name="T12" fmla="*/ 129 w 129"/>
              <a:gd name="T13" fmla="*/ 111 h 152"/>
              <a:gd name="T14" fmla="*/ 104 w 129"/>
              <a:gd name="T15" fmla="*/ 114 h 152"/>
              <a:gd name="T16" fmla="*/ 59 w 129"/>
              <a:gd name="T17" fmla="*/ 107 h 152"/>
              <a:gd name="T18" fmla="*/ 49 w 129"/>
              <a:gd name="T19" fmla="*/ 132 h 152"/>
              <a:gd name="T20" fmla="*/ 42 w 129"/>
              <a:gd name="T21" fmla="*/ 152 h 152"/>
              <a:gd name="T22" fmla="*/ 35 w 129"/>
              <a:gd name="T23" fmla="*/ 142 h 152"/>
              <a:gd name="T24" fmla="*/ 14 w 129"/>
              <a:gd name="T25" fmla="*/ 114 h 152"/>
              <a:gd name="T26" fmla="*/ 28 w 129"/>
              <a:gd name="T27" fmla="*/ 104 h 152"/>
              <a:gd name="T28" fmla="*/ 17 w 129"/>
              <a:gd name="T29" fmla="*/ 87 h 152"/>
              <a:gd name="T30" fmla="*/ 3 w 129"/>
              <a:gd name="T31" fmla="*/ 73 h 152"/>
              <a:gd name="T32" fmla="*/ 0 w 129"/>
              <a:gd name="T33" fmla="*/ 59 h 152"/>
              <a:gd name="T34" fmla="*/ 3 w 129"/>
              <a:gd name="T35" fmla="*/ 41 h 152"/>
              <a:gd name="T36" fmla="*/ 3 w 129"/>
              <a:gd name="T37" fmla="*/ 35 h 152"/>
              <a:gd name="T38" fmla="*/ 24 w 129"/>
              <a:gd name="T39" fmla="*/ 14 h 152"/>
              <a:gd name="T40" fmla="*/ 35 w 129"/>
              <a:gd name="T41" fmla="*/ 10 h 152"/>
              <a:gd name="T42" fmla="*/ 45 w 129"/>
              <a:gd name="T43" fmla="*/ 10 h 152"/>
              <a:gd name="T44" fmla="*/ 56 w 129"/>
              <a:gd name="T45" fmla="*/ 0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9" h="152">
                <a:moveTo>
                  <a:pt x="56" y="0"/>
                </a:moveTo>
                <a:lnTo>
                  <a:pt x="87" y="14"/>
                </a:lnTo>
                <a:lnTo>
                  <a:pt x="94" y="28"/>
                </a:lnTo>
                <a:lnTo>
                  <a:pt x="101" y="59"/>
                </a:lnTo>
                <a:lnTo>
                  <a:pt x="111" y="76"/>
                </a:lnTo>
                <a:lnTo>
                  <a:pt x="129" y="87"/>
                </a:lnTo>
                <a:lnTo>
                  <a:pt x="129" y="111"/>
                </a:lnTo>
                <a:lnTo>
                  <a:pt x="104" y="114"/>
                </a:lnTo>
                <a:lnTo>
                  <a:pt x="59" y="107"/>
                </a:lnTo>
                <a:lnTo>
                  <a:pt x="49" y="132"/>
                </a:lnTo>
                <a:lnTo>
                  <a:pt x="42" y="152"/>
                </a:lnTo>
                <a:lnTo>
                  <a:pt x="35" y="142"/>
                </a:lnTo>
                <a:lnTo>
                  <a:pt x="14" y="114"/>
                </a:lnTo>
                <a:lnTo>
                  <a:pt x="28" y="104"/>
                </a:lnTo>
                <a:lnTo>
                  <a:pt x="17" y="87"/>
                </a:lnTo>
                <a:lnTo>
                  <a:pt x="3" y="73"/>
                </a:lnTo>
                <a:lnTo>
                  <a:pt x="0" y="59"/>
                </a:lnTo>
                <a:lnTo>
                  <a:pt x="3" y="41"/>
                </a:lnTo>
                <a:lnTo>
                  <a:pt x="3" y="35"/>
                </a:lnTo>
                <a:lnTo>
                  <a:pt x="24" y="14"/>
                </a:lnTo>
                <a:lnTo>
                  <a:pt x="35" y="10"/>
                </a:lnTo>
                <a:lnTo>
                  <a:pt x="45" y="10"/>
                </a:lnTo>
                <a:lnTo>
                  <a:pt x="5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4" name="Freeform 31"/>
          <p:cNvSpPr>
            <a:spLocks/>
          </p:cNvSpPr>
          <p:nvPr/>
        </p:nvSpPr>
        <p:spPr bwMode="auto">
          <a:xfrm>
            <a:off x="6828414" y="5919960"/>
            <a:ext cx="160078" cy="139704"/>
          </a:xfrm>
          <a:custGeom>
            <a:avLst/>
            <a:gdLst>
              <a:gd name="T0" fmla="*/ 0 w 55"/>
              <a:gd name="T1" fmla="*/ 0 h 48"/>
              <a:gd name="T2" fmla="*/ 14 w 55"/>
              <a:gd name="T3" fmla="*/ 6 h 48"/>
              <a:gd name="T4" fmla="*/ 24 w 55"/>
              <a:gd name="T5" fmla="*/ 6 h 48"/>
              <a:gd name="T6" fmla="*/ 31 w 55"/>
              <a:gd name="T7" fmla="*/ 17 h 48"/>
              <a:gd name="T8" fmla="*/ 41 w 55"/>
              <a:gd name="T9" fmla="*/ 20 h 48"/>
              <a:gd name="T10" fmla="*/ 48 w 55"/>
              <a:gd name="T11" fmla="*/ 31 h 48"/>
              <a:gd name="T12" fmla="*/ 55 w 55"/>
              <a:gd name="T13" fmla="*/ 38 h 48"/>
              <a:gd name="T14" fmla="*/ 48 w 55"/>
              <a:gd name="T15" fmla="*/ 48 h 48"/>
              <a:gd name="T16" fmla="*/ 38 w 55"/>
              <a:gd name="T17" fmla="*/ 41 h 48"/>
              <a:gd name="T18" fmla="*/ 27 w 55"/>
              <a:gd name="T19" fmla="*/ 45 h 48"/>
              <a:gd name="T20" fmla="*/ 17 w 55"/>
              <a:gd name="T21" fmla="*/ 38 h 48"/>
              <a:gd name="T22" fmla="*/ 10 w 55"/>
              <a:gd name="T23" fmla="*/ 41 h 48"/>
              <a:gd name="T24" fmla="*/ 10 w 55"/>
              <a:gd name="T25" fmla="*/ 48 h 48"/>
              <a:gd name="T26" fmla="*/ 0 w 55"/>
              <a:gd name="T27" fmla="*/ 41 h 48"/>
              <a:gd name="T28" fmla="*/ 0 w 55"/>
              <a:gd name="T29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" h="48">
                <a:moveTo>
                  <a:pt x="0" y="0"/>
                </a:moveTo>
                <a:lnTo>
                  <a:pt x="14" y="6"/>
                </a:lnTo>
                <a:lnTo>
                  <a:pt x="24" y="6"/>
                </a:lnTo>
                <a:lnTo>
                  <a:pt x="31" y="17"/>
                </a:lnTo>
                <a:lnTo>
                  <a:pt x="41" y="20"/>
                </a:lnTo>
                <a:lnTo>
                  <a:pt x="48" y="31"/>
                </a:lnTo>
                <a:lnTo>
                  <a:pt x="55" y="38"/>
                </a:lnTo>
                <a:lnTo>
                  <a:pt x="48" y="48"/>
                </a:lnTo>
                <a:lnTo>
                  <a:pt x="38" y="41"/>
                </a:lnTo>
                <a:lnTo>
                  <a:pt x="27" y="45"/>
                </a:lnTo>
                <a:lnTo>
                  <a:pt x="17" y="38"/>
                </a:lnTo>
                <a:lnTo>
                  <a:pt x="10" y="41"/>
                </a:lnTo>
                <a:lnTo>
                  <a:pt x="10" y="48"/>
                </a:lnTo>
                <a:lnTo>
                  <a:pt x="0" y="4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5" name="Freeform 32"/>
          <p:cNvSpPr>
            <a:spLocks/>
          </p:cNvSpPr>
          <p:nvPr/>
        </p:nvSpPr>
        <p:spPr bwMode="auto">
          <a:xfrm>
            <a:off x="6726546" y="5756972"/>
            <a:ext cx="253214" cy="180451"/>
          </a:xfrm>
          <a:custGeom>
            <a:avLst/>
            <a:gdLst>
              <a:gd name="T0" fmla="*/ 14 w 87"/>
              <a:gd name="T1" fmla="*/ 4 h 62"/>
              <a:gd name="T2" fmla="*/ 24 w 87"/>
              <a:gd name="T3" fmla="*/ 0 h 62"/>
              <a:gd name="T4" fmla="*/ 31 w 87"/>
              <a:gd name="T5" fmla="*/ 17 h 62"/>
              <a:gd name="T6" fmla="*/ 45 w 87"/>
              <a:gd name="T7" fmla="*/ 21 h 62"/>
              <a:gd name="T8" fmla="*/ 76 w 87"/>
              <a:gd name="T9" fmla="*/ 21 h 62"/>
              <a:gd name="T10" fmla="*/ 83 w 87"/>
              <a:gd name="T11" fmla="*/ 21 h 62"/>
              <a:gd name="T12" fmla="*/ 87 w 87"/>
              <a:gd name="T13" fmla="*/ 45 h 62"/>
              <a:gd name="T14" fmla="*/ 76 w 87"/>
              <a:gd name="T15" fmla="*/ 59 h 62"/>
              <a:gd name="T16" fmla="*/ 73 w 87"/>
              <a:gd name="T17" fmla="*/ 59 h 62"/>
              <a:gd name="T18" fmla="*/ 66 w 87"/>
              <a:gd name="T19" fmla="*/ 52 h 62"/>
              <a:gd name="T20" fmla="*/ 62 w 87"/>
              <a:gd name="T21" fmla="*/ 52 h 62"/>
              <a:gd name="T22" fmla="*/ 59 w 87"/>
              <a:gd name="T23" fmla="*/ 62 h 62"/>
              <a:gd name="T24" fmla="*/ 49 w 87"/>
              <a:gd name="T25" fmla="*/ 62 h 62"/>
              <a:gd name="T26" fmla="*/ 35 w 87"/>
              <a:gd name="T27" fmla="*/ 56 h 62"/>
              <a:gd name="T28" fmla="*/ 28 w 87"/>
              <a:gd name="T29" fmla="*/ 49 h 62"/>
              <a:gd name="T30" fmla="*/ 10 w 87"/>
              <a:gd name="T31" fmla="*/ 45 h 62"/>
              <a:gd name="T32" fmla="*/ 3 w 87"/>
              <a:gd name="T33" fmla="*/ 35 h 62"/>
              <a:gd name="T34" fmla="*/ 14 w 87"/>
              <a:gd name="T35" fmla="*/ 31 h 62"/>
              <a:gd name="T36" fmla="*/ 0 w 87"/>
              <a:gd name="T37" fmla="*/ 21 h 62"/>
              <a:gd name="T38" fmla="*/ 3 w 87"/>
              <a:gd name="T39" fmla="*/ 7 h 62"/>
              <a:gd name="T40" fmla="*/ 14 w 87"/>
              <a:gd name="T41" fmla="*/ 4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7" h="62">
                <a:moveTo>
                  <a:pt x="14" y="4"/>
                </a:moveTo>
                <a:lnTo>
                  <a:pt x="24" y="0"/>
                </a:lnTo>
                <a:lnTo>
                  <a:pt x="31" y="17"/>
                </a:lnTo>
                <a:lnTo>
                  <a:pt x="45" y="21"/>
                </a:lnTo>
                <a:lnTo>
                  <a:pt x="76" y="21"/>
                </a:lnTo>
                <a:lnTo>
                  <a:pt x="83" y="21"/>
                </a:lnTo>
                <a:lnTo>
                  <a:pt x="87" y="45"/>
                </a:lnTo>
                <a:lnTo>
                  <a:pt x="76" y="59"/>
                </a:lnTo>
                <a:lnTo>
                  <a:pt x="73" y="59"/>
                </a:lnTo>
                <a:lnTo>
                  <a:pt x="66" y="52"/>
                </a:lnTo>
                <a:lnTo>
                  <a:pt x="62" y="52"/>
                </a:lnTo>
                <a:lnTo>
                  <a:pt x="59" y="62"/>
                </a:lnTo>
                <a:lnTo>
                  <a:pt x="49" y="62"/>
                </a:lnTo>
                <a:lnTo>
                  <a:pt x="35" y="56"/>
                </a:lnTo>
                <a:lnTo>
                  <a:pt x="28" y="49"/>
                </a:lnTo>
                <a:lnTo>
                  <a:pt x="10" y="45"/>
                </a:lnTo>
                <a:lnTo>
                  <a:pt x="3" y="35"/>
                </a:lnTo>
                <a:lnTo>
                  <a:pt x="14" y="31"/>
                </a:lnTo>
                <a:lnTo>
                  <a:pt x="0" y="21"/>
                </a:lnTo>
                <a:lnTo>
                  <a:pt x="3" y="7"/>
                </a:lnTo>
                <a:lnTo>
                  <a:pt x="14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6" name="Freeform 33"/>
          <p:cNvSpPr>
            <a:spLocks/>
          </p:cNvSpPr>
          <p:nvPr/>
        </p:nvSpPr>
        <p:spPr bwMode="auto">
          <a:xfrm>
            <a:off x="6796398" y="6030559"/>
            <a:ext cx="171720" cy="119331"/>
          </a:xfrm>
          <a:custGeom>
            <a:avLst/>
            <a:gdLst>
              <a:gd name="T0" fmla="*/ 11 w 59"/>
              <a:gd name="T1" fmla="*/ 3 h 41"/>
              <a:gd name="T2" fmla="*/ 21 w 59"/>
              <a:gd name="T3" fmla="*/ 10 h 41"/>
              <a:gd name="T4" fmla="*/ 21 w 59"/>
              <a:gd name="T5" fmla="*/ 3 h 41"/>
              <a:gd name="T6" fmla="*/ 28 w 59"/>
              <a:gd name="T7" fmla="*/ 0 h 41"/>
              <a:gd name="T8" fmla="*/ 38 w 59"/>
              <a:gd name="T9" fmla="*/ 7 h 41"/>
              <a:gd name="T10" fmla="*/ 49 w 59"/>
              <a:gd name="T11" fmla="*/ 3 h 41"/>
              <a:gd name="T12" fmla="*/ 59 w 59"/>
              <a:gd name="T13" fmla="*/ 10 h 41"/>
              <a:gd name="T14" fmla="*/ 56 w 59"/>
              <a:gd name="T15" fmla="*/ 17 h 41"/>
              <a:gd name="T16" fmla="*/ 49 w 59"/>
              <a:gd name="T17" fmla="*/ 21 h 41"/>
              <a:gd name="T18" fmla="*/ 45 w 59"/>
              <a:gd name="T19" fmla="*/ 17 h 41"/>
              <a:gd name="T20" fmla="*/ 42 w 59"/>
              <a:gd name="T21" fmla="*/ 17 h 41"/>
              <a:gd name="T22" fmla="*/ 38 w 59"/>
              <a:gd name="T23" fmla="*/ 24 h 41"/>
              <a:gd name="T24" fmla="*/ 38 w 59"/>
              <a:gd name="T25" fmla="*/ 31 h 41"/>
              <a:gd name="T26" fmla="*/ 35 w 59"/>
              <a:gd name="T27" fmla="*/ 34 h 41"/>
              <a:gd name="T28" fmla="*/ 32 w 59"/>
              <a:gd name="T29" fmla="*/ 38 h 41"/>
              <a:gd name="T30" fmla="*/ 21 w 59"/>
              <a:gd name="T31" fmla="*/ 38 h 41"/>
              <a:gd name="T32" fmla="*/ 18 w 59"/>
              <a:gd name="T33" fmla="*/ 34 h 41"/>
              <a:gd name="T34" fmla="*/ 14 w 59"/>
              <a:gd name="T35" fmla="*/ 38 h 41"/>
              <a:gd name="T36" fmla="*/ 11 w 59"/>
              <a:gd name="T37" fmla="*/ 41 h 41"/>
              <a:gd name="T38" fmla="*/ 0 w 59"/>
              <a:gd name="T39" fmla="*/ 17 h 41"/>
              <a:gd name="T40" fmla="*/ 11 w 59"/>
              <a:gd name="T41" fmla="*/ 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9" h="41">
                <a:moveTo>
                  <a:pt x="11" y="3"/>
                </a:moveTo>
                <a:lnTo>
                  <a:pt x="21" y="10"/>
                </a:lnTo>
                <a:lnTo>
                  <a:pt x="21" y="3"/>
                </a:lnTo>
                <a:lnTo>
                  <a:pt x="28" y="0"/>
                </a:lnTo>
                <a:lnTo>
                  <a:pt x="38" y="7"/>
                </a:lnTo>
                <a:lnTo>
                  <a:pt x="49" y="3"/>
                </a:lnTo>
                <a:lnTo>
                  <a:pt x="59" y="10"/>
                </a:lnTo>
                <a:lnTo>
                  <a:pt x="56" y="17"/>
                </a:lnTo>
                <a:lnTo>
                  <a:pt x="49" y="21"/>
                </a:lnTo>
                <a:lnTo>
                  <a:pt x="45" y="17"/>
                </a:lnTo>
                <a:lnTo>
                  <a:pt x="42" y="17"/>
                </a:lnTo>
                <a:lnTo>
                  <a:pt x="38" y="24"/>
                </a:lnTo>
                <a:lnTo>
                  <a:pt x="38" y="31"/>
                </a:lnTo>
                <a:lnTo>
                  <a:pt x="35" y="34"/>
                </a:lnTo>
                <a:lnTo>
                  <a:pt x="32" y="38"/>
                </a:lnTo>
                <a:lnTo>
                  <a:pt x="21" y="38"/>
                </a:lnTo>
                <a:lnTo>
                  <a:pt x="18" y="34"/>
                </a:lnTo>
                <a:lnTo>
                  <a:pt x="14" y="38"/>
                </a:lnTo>
                <a:lnTo>
                  <a:pt x="11" y="41"/>
                </a:lnTo>
                <a:lnTo>
                  <a:pt x="0" y="17"/>
                </a:lnTo>
                <a:lnTo>
                  <a:pt x="1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7" name="Freeform 34"/>
          <p:cNvSpPr>
            <a:spLocks/>
          </p:cNvSpPr>
          <p:nvPr/>
        </p:nvSpPr>
        <p:spPr bwMode="auto">
          <a:xfrm>
            <a:off x="6898266" y="5634731"/>
            <a:ext cx="334708" cy="395828"/>
          </a:xfrm>
          <a:custGeom>
            <a:avLst/>
            <a:gdLst>
              <a:gd name="T0" fmla="*/ 73 w 115"/>
              <a:gd name="T1" fmla="*/ 0 h 136"/>
              <a:gd name="T2" fmla="*/ 94 w 115"/>
              <a:gd name="T3" fmla="*/ 18 h 136"/>
              <a:gd name="T4" fmla="*/ 101 w 115"/>
              <a:gd name="T5" fmla="*/ 11 h 136"/>
              <a:gd name="T6" fmla="*/ 104 w 115"/>
              <a:gd name="T7" fmla="*/ 14 h 136"/>
              <a:gd name="T8" fmla="*/ 115 w 115"/>
              <a:gd name="T9" fmla="*/ 35 h 136"/>
              <a:gd name="T10" fmla="*/ 115 w 115"/>
              <a:gd name="T11" fmla="*/ 39 h 136"/>
              <a:gd name="T12" fmla="*/ 111 w 115"/>
              <a:gd name="T13" fmla="*/ 49 h 136"/>
              <a:gd name="T14" fmla="*/ 104 w 115"/>
              <a:gd name="T15" fmla="*/ 70 h 136"/>
              <a:gd name="T16" fmla="*/ 101 w 115"/>
              <a:gd name="T17" fmla="*/ 70 h 136"/>
              <a:gd name="T18" fmla="*/ 90 w 115"/>
              <a:gd name="T19" fmla="*/ 73 h 136"/>
              <a:gd name="T20" fmla="*/ 87 w 115"/>
              <a:gd name="T21" fmla="*/ 77 h 136"/>
              <a:gd name="T22" fmla="*/ 76 w 115"/>
              <a:gd name="T23" fmla="*/ 84 h 136"/>
              <a:gd name="T24" fmla="*/ 63 w 115"/>
              <a:gd name="T25" fmla="*/ 98 h 136"/>
              <a:gd name="T26" fmla="*/ 56 w 115"/>
              <a:gd name="T27" fmla="*/ 108 h 136"/>
              <a:gd name="T28" fmla="*/ 38 w 115"/>
              <a:gd name="T29" fmla="*/ 129 h 136"/>
              <a:gd name="T30" fmla="*/ 31 w 115"/>
              <a:gd name="T31" fmla="*/ 136 h 136"/>
              <a:gd name="T32" fmla="*/ 24 w 115"/>
              <a:gd name="T33" fmla="*/ 129 h 136"/>
              <a:gd name="T34" fmla="*/ 17 w 115"/>
              <a:gd name="T35" fmla="*/ 118 h 136"/>
              <a:gd name="T36" fmla="*/ 7 w 115"/>
              <a:gd name="T37" fmla="*/ 115 h 136"/>
              <a:gd name="T38" fmla="*/ 0 w 115"/>
              <a:gd name="T39" fmla="*/ 104 h 136"/>
              <a:gd name="T40" fmla="*/ 3 w 115"/>
              <a:gd name="T41" fmla="*/ 94 h 136"/>
              <a:gd name="T42" fmla="*/ 7 w 115"/>
              <a:gd name="T43" fmla="*/ 94 h 136"/>
              <a:gd name="T44" fmla="*/ 14 w 115"/>
              <a:gd name="T45" fmla="*/ 101 h 136"/>
              <a:gd name="T46" fmla="*/ 17 w 115"/>
              <a:gd name="T47" fmla="*/ 101 h 136"/>
              <a:gd name="T48" fmla="*/ 28 w 115"/>
              <a:gd name="T49" fmla="*/ 87 h 136"/>
              <a:gd name="T50" fmla="*/ 24 w 115"/>
              <a:gd name="T51" fmla="*/ 63 h 136"/>
              <a:gd name="T52" fmla="*/ 17 w 115"/>
              <a:gd name="T53" fmla="*/ 63 h 136"/>
              <a:gd name="T54" fmla="*/ 21 w 115"/>
              <a:gd name="T55" fmla="*/ 59 h 136"/>
              <a:gd name="T56" fmla="*/ 31 w 115"/>
              <a:gd name="T57" fmla="*/ 49 h 136"/>
              <a:gd name="T58" fmla="*/ 70 w 115"/>
              <a:gd name="T59" fmla="*/ 35 h 136"/>
              <a:gd name="T60" fmla="*/ 73 w 115"/>
              <a:gd name="T61" fmla="*/ 21 h 136"/>
              <a:gd name="T62" fmla="*/ 66 w 115"/>
              <a:gd name="T63" fmla="*/ 11 h 136"/>
              <a:gd name="T64" fmla="*/ 73 w 115"/>
              <a:gd name="T65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5" h="136">
                <a:moveTo>
                  <a:pt x="73" y="0"/>
                </a:moveTo>
                <a:lnTo>
                  <a:pt x="94" y="18"/>
                </a:lnTo>
                <a:lnTo>
                  <a:pt x="101" y="11"/>
                </a:lnTo>
                <a:lnTo>
                  <a:pt x="104" y="14"/>
                </a:lnTo>
                <a:lnTo>
                  <a:pt x="115" y="35"/>
                </a:lnTo>
                <a:lnTo>
                  <a:pt x="115" y="39"/>
                </a:lnTo>
                <a:lnTo>
                  <a:pt x="111" y="49"/>
                </a:lnTo>
                <a:lnTo>
                  <a:pt x="104" y="70"/>
                </a:lnTo>
                <a:lnTo>
                  <a:pt x="101" y="70"/>
                </a:lnTo>
                <a:lnTo>
                  <a:pt x="90" y="73"/>
                </a:lnTo>
                <a:lnTo>
                  <a:pt x="87" y="77"/>
                </a:lnTo>
                <a:lnTo>
                  <a:pt x="76" y="84"/>
                </a:lnTo>
                <a:lnTo>
                  <a:pt x="63" y="98"/>
                </a:lnTo>
                <a:lnTo>
                  <a:pt x="56" y="108"/>
                </a:lnTo>
                <a:lnTo>
                  <a:pt x="38" y="129"/>
                </a:lnTo>
                <a:lnTo>
                  <a:pt x="31" y="136"/>
                </a:lnTo>
                <a:lnTo>
                  <a:pt x="24" y="129"/>
                </a:lnTo>
                <a:lnTo>
                  <a:pt x="17" y="118"/>
                </a:lnTo>
                <a:lnTo>
                  <a:pt x="7" y="115"/>
                </a:lnTo>
                <a:lnTo>
                  <a:pt x="0" y="104"/>
                </a:lnTo>
                <a:lnTo>
                  <a:pt x="3" y="94"/>
                </a:lnTo>
                <a:lnTo>
                  <a:pt x="7" y="94"/>
                </a:lnTo>
                <a:lnTo>
                  <a:pt x="14" y="101"/>
                </a:lnTo>
                <a:lnTo>
                  <a:pt x="17" y="101"/>
                </a:lnTo>
                <a:lnTo>
                  <a:pt x="28" y="87"/>
                </a:lnTo>
                <a:lnTo>
                  <a:pt x="24" y="63"/>
                </a:lnTo>
                <a:lnTo>
                  <a:pt x="17" y="63"/>
                </a:lnTo>
                <a:lnTo>
                  <a:pt x="21" y="59"/>
                </a:lnTo>
                <a:lnTo>
                  <a:pt x="31" y="49"/>
                </a:lnTo>
                <a:lnTo>
                  <a:pt x="70" y="35"/>
                </a:lnTo>
                <a:lnTo>
                  <a:pt x="73" y="21"/>
                </a:lnTo>
                <a:lnTo>
                  <a:pt x="66" y="11"/>
                </a:lnTo>
                <a:lnTo>
                  <a:pt x="7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8" name="Freeform 35"/>
          <p:cNvSpPr>
            <a:spLocks/>
          </p:cNvSpPr>
          <p:nvPr/>
        </p:nvSpPr>
        <p:spPr bwMode="auto">
          <a:xfrm>
            <a:off x="7069984" y="5463011"/>
            <a:ext cx="293961" cy="244482"/>
          </a:xfrm>
          <a:custGeom>
            <a:avLst/>
            <a:gdLst>
              <a:gd name="T0" fmla="*/ 66 w 101"/>
              <a:gd name="T1" fmla="*/ 4 h 84"/>
              <a:gd name="T2" fmla="*/ 80 w 101"/>
              <a:gd name="T3" fmla="*/ 7 h 84"/>
              <a:gd name="T4" fmla="*/ 101 w 101"/>
              <a:gd name="T5" fmla="*/ 0 h 84"/>
              <a:gd name="T6" fmla="*/ 101 w 101"/>
              <a:gd name="T7" fmla="*/ 7 h 84"/>
              <a:gd name="T8" fmla="*/ 97 w 101"/>
              <a:gd name="T9" fmla="*/ 14 h 84"/>
              <a:gd name="T10" fmla="*/ 90 w 101"/>
              <a:gd name="T11" fmla="*/ 14 h 84"/>
              <a:gd name="T12" fmla="*/ 87 w 101"/>
              <a:gd name="T13" fmla="*/ 21 h 84"/>
              <a:gd name="T14" fmla="*/ 90 w 101"/>
              <a:gd name="T15" fmla="*/ 28 h 84"/>
              <a:gd name="T16" fmla="*/ 80 w 101"/>
              <a:gd name="T17" fmla="*/ 70 h 84"/>
              <a:gd name="T18" fmla="*/ 87 w 101"/>
              <a:gd name="T19" fmla="*/ 73 h 84"/>
              <a:gd name="T20" fmla="*/ 73 w 101"/>
              <a:gd name="T21" fmla="*/ 84 h 84"/>
              <a:gd name="T22" fmla="*/ 70 w 101"/>
              <a:gd name="T23" fmla="*/ 77 h 84"/>
              <a:gd name="T24" fmla="*/ 73 w 101"/>
              <a:gd name="T25" fmla="*/ 66 h 84"/>
              <a:gd name="T26" fmla="*/ 70 w 101"/>
              <a:gd name="T27" fmla="*/ 59 h 84"/>
              <a:gd name="T28" fmla="*/ 63 w 101"/>
              <a:gd name="T29" fmla="*/ 59 h 84"/>
              <a:gd name="T30" fmla="*/ 59 w 101"/>
              <a:gd name="T31" fmla="*/ 66 h 84"/>
              <a:gd name="T32" fmla="*/ 45 w 101"/>
              <a:gd name="T33" fmla="*/ 70 h 84"/>
              <a:gd name="T34" fmla="*/ 45 w 101"/>
              <a:gd name="T35" fmla="*/ 73 h 84"/>
              <a:gd name="T36" fmla="*/ 42 w 101"/>
              <a:gd name="T37" fmla="*/ 70 h 84"/>
              <a:gd name="T38" fmla="*/ 35 w 101"/>
              <a:gd name="T39" fmla="*/ 77 h 84"/>
              <a:gd name="T40" fmla="*/ 14 w 101"/>
              <a:gd name="T41" fmla="*/ 59 h 84"/>
              <a:gd name="T42" fmla="*/ 0 w 101"/>
              <a:gd name="T43" fmla="*/ 42 h 84"/>
              <a:gd name="T44" fmla="*/ 14 w 101"/>
              <a:gd name="T45" fmla="*/ 25 h 84"/>
              <a:gd name="T46" fmla="*/ 21 w 101"/>
              <a:gd name="T47" fmla="*/ 11 h 84"/>
              <a:gd name="T48" fmla="*/ 31 w 101"/>
              <a:gd name="T49" fmla="*/ 18 h 84"/>
              <a:gd name="T50" fmla="*/ 56 w 101"/>
              <a:gd name="T51" fmla="*/ 14 h 84"/>
              <a:gd name="T52" fmla="*/ 59 w 101"/>
              <a:gd name="T53" fmla="*/ 7 h 84"/>
              <a:gd name="T54" fmla="*/ 59 w 101"/>
              <a:gd name="T55" fmla="*/ 4 h 84"/>
              <a:gd name="T56" fmla="*/ 66 w 101"/>
              <a:gd name="T57" fmla="*/ 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1" h="84">
                <a:moveTo>
                  <a:pt x="66" y="4"/>
                </a:moveTo>
                <a:lnTo>
                  <a:pt x="80" y="7"/>
                </a:lnTo>
                <a:lnTo>
                  <a:pt x="101" y="0"/>
                </a:lnTo>
                <a:lnTo>
                  <a:pt x="101" y="7"/>
                </a:lnTo>
                <a:lnTo>
                  <a:pt x="97" y="14"/>
                </a:lnTo>
                <a:lnTo>
                  <a:pt x="90" y="14"/>
                </a:lnTo>
                <a:lnTo>
                  <a:pt x="87" y="21"/>
                </a:lnTo>
                <a:lnTo>
                  <a:pt x="90" y="28"/>
                </a:lnTo>
                <a:lnTo>
                  <a:pt x="80" y="70"/>
                </a:lnTo>
                <a:lnTo>
                  <a:pt x="87" y="73"/>
                </a:lnTo>
                <a:lnTo>
                  <a:pt x="73" y="84"/>
                </a:lnTo>
                <a:lnTo>
                  <a:pt x="70" y="77"/>
                </a:lnTo>
                <a:lnTo>
                  <a:pt x="73" y="66"/>
                </a:lnTo>
                <a:lnTo>
                  <a:pt x="70" y="59"/>
                </a:lnTo>
                <a:lnTo>
                  <a:pt x="63" y="59"/>
                </a:lnTo>
                <a:lnTo>
                  <a:pt x="59" y="66"/>
                </a:lnTo>
                <a:lnTo>
                  <a:pt x="45" y="70"/>
                </a:lnTo>
                <a:lnTo>
                  <a:pt x="45" y="73"/>
                </a:lnTo>
                <a:lnTo>
                  <a:pt x="42" y="70"/>
                </a:lnTo>
                <a:lnTo>
                  <a:pt x="35" y="77"/>
                </a:lnTo>
                <a:lnTo>
                  <a:pt x="14" y="59"/>
                </a:lnTo>
                <a:lnTo>
                  <a:pt x="0" y="42"/>
                </a:lnTo>
                <a:lnTo>
                  <a:pt x="14" y="25"/>
                </a:lnTo>
                <a:lnTo>
                  <a:pt x="21" y="11"/>
                </a:lnTo>
                <a:lnTo>
                  <a:pt x="31" y="18"/>
                </a:lnTo>
                <a:lnTo>
                  <a:pt x="56" y="14"/>
                </a:lnTo>
                <a:lnTo>
                  <a:pt x="59" y="7"/>
                </a:lnTo>
                <a:lnTo>
                  <a:pt x="59" y="4"/>
                </a:lnTo>
                <a:lnTo>
                  <a:pt x="66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9" name="Freeform 36"/>
          <p:cNvSpPr>
            <a:spLocks/>
          </p:cNvSpPr>
          <p:nvPr/>
        </p:nvSpPr>
        <p:spPr bwMode="auto">
          <a:xfrm>
            <a:off x="6857519" y="5716225"/>
            <a:ext cx="130973" cy="101868"/>
          </a:xfrm>
          <a:custGeom>
            <a:avLst/>
            <a:gdLst>
              <a:gd name="T0" fmla="*/ 24 w 45"/>
              <a:gd name="T1" fmla="*/ 0 h 35"/>
              <a:gd name="T2" fmla="*/ 31 w 45"/>
              <a:gd name="T3" fmla="*/ 0 h 35"/>
              <a:gd name="T4" fmla="*/ 45 w 45"/>
              <a:gd name="T5" fmla="*/ 21 h 35"/>
              <a:gd name="T6" fmla="*/ 35 w 45"/>
              <a:gd name="T7" fmla="*/ 31 h 35"/>
              <a:gd name="T8" fmla="*/ 31 w 45"/>
              <a:gd name="T9" fmla="*/ 35 h 35"/>
              <a:gd name="T10" fmla="*/ 0 w 45"/>
              <a:gd name="T11" fmla="*/ 35 h 35"/>
              <a:gd name="T12" fmla="*/ 7 w 45"/>
              <a:gd name="T13" fmla="*/ 24 h 35"/>
              <a:gd name="T14" fmla="*/ 7 w 45"/>
              <a:gd name="T15" fmla="*/ 18 h 35"/>
              <a:gd name="T16" fmla="*/ 17 w 45"/>
              <a:gd name="T17" fmla="*/ 14 h 35"/>
              <a:gd name="T18" fmla="*/ 14 w 45"/>
              <a:gd name="T19" fmla="*/ 4 h 35"/>
              <a:gd name="T20" fmla="*/ 24 w 45"/>
              <a:gd name="T21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" h="35">
                <a:moveTo>
                  <a:pt x="24" y="0"/>
                </a:moveTo>
                <a:lnTo>
                  <a:pt x="31" y="0"/>
                </a:lnTo>
                <a:lnTo>
                  <a:pt x="45" y="21"/>
                </a:lnTo>
                <a:lnTo>
                  <a:pt x="35" y="31"/>
                </a:lnTo>
                <a:lnTo>
                  <a:pt x="31" y="35"/>
                </a:lnTo>
                <a:lnTo>
                  <a:pt x="0" y="35"/>
                </a:lnTo>
                <a:lnTo>
                  <a:pt x="7" y="24"/>
                </a:lnTo>
                <a:lnTo>
                  <a:pt x="7" y="18"/>
                </a:lnTo>
                <a:lnTo>
                  <a:pt x="17" y="14"/>
                </a:lnTo>
                <a:lnTo>
                  <a:pt x="14" y="4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0" name="Freeform 37"/>
          <p:cNvSpPr>
            <a:spLocks/>
          </p:cNvSpPr>
          <p:nvPr/>
        </p:nvSpPr>
        <p:spPr bwMode="auto">
          <a:xfrm>
            <a:off x="6898266" y="5384428"/>
            <a:ext cx="343439" cy="212467"/>
          </a:xfrm>
          <a:custGeom>
            <a:avLst/>
            <a:gdLst>
              <a:gd name="T0" fmla="*/ 52 w 118"/>
              <a:gd name="T1" fmla="*/ 0 h 73"/>
              <a:gd name="T2" fmla="*/ 76 w 118"/>
              <a:gd name="T3" fmla="*/ 10 h 73"/>
              <a:gd name="T4" fmla="*/ 80 w 118"/>
              <a:gd name="T5" fmla="*/ 17 h 73"/>
              <a:gd name="T6" fmla="*/ 118 w 118"/>
              <a:gd name="T7" fmla="*/ 34 h 73"/>
              <a:gd name="T8" fmla="*/ 115 w 118"/>
              <a:gd name="T9" fmla="*/ 41 h 73"/>
              <a:gd name="T10" fmla="*/ 90 w 118"/>
              <a:gd name="T11" fmla="*/ 45 h 73"/>
              <a:gd name="T12" fmla="*/ 80 w 118"/>
              <a:gd name="T13" fmla="*/ 38 h 73"/>
              <a:gd name="T14" fmla="*/ 73 w 118"/>
              <a:gd name="T15" fmla="*/ 52 h 73"/>
              <a:gd name="T16" fmla="*/ 59 w 118"/>
              <a:gd name="T17" fmla="*/ 69 h 73"/>
              <a:gd name="T18" fmla="*/ 24 w 118"/>
              <a:gd name="T19" fmla="*/ 73 h 73"/>
              <a:gd name="T20" fmla="*/ 7 w 118"/>
              <a:gd name="T21" fmla="*/ 73 h 73"/>
              <a:gd name="T22" fmla="*/ 0 w 118"/>
              <a:gd name="T23" fmla="*/ 69 h 73"/>
              <a:gd name="T24" fmla="*/ 0 w 118"/>
              <a:gd name="T25" fmla="*/ 62 h 73"/>
              <a:gd name="T26" fmla="*/ 7 w 118"/>
              <a:gd name="T27" fmla="*/ 55 h 73"/>
              <a:gd name="T28" fmla="*/ 3 w 118"/>
              <a:gd name="T29" fmla="*/ 48 h 73"/>
              <a:gd name="T30" fmla="*/ 21 w 118"/>
              <a:gd name="T31" fmla="*/ 34 h 73"/>
              <a:gd name="T32" fmla="*/ 24 w 118"/>
              <a:gd name="T33" fmla="*/ 31 h 73"/>
              <a:gd name="T34" fmla="*/ 28 w 118"/>
              <a:gd name="T35" fmla="*/ 24 h 73"/>
              <a:gd name="T36" fmla="*/ 28 w 118"/>
              <a:gd name="T37" fmla="*/ 14 h 73"/>
              <a:gd name="T38" fmla="*/ 28 w 118"/>
              <a:gd name="T39" fmla="*/ 10 h 73"/>
              <a:gd name="T40" fmla="*/ 38 w 118"/>
              <a:gd name="T41" fmla="*/ 10 h 73"/>
              <a:gd name="T42" fmla="*/ 42 w 118"/>
              <a:gd name="T43" fmla="*/ 14 h 73"/>
              <a:gd name="T44" fmla="*/ 52 w 118"/>
              <a:gd name="T4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18" h="73">
                <a:moveTo>
                  <a:pt x="52" y="0"/>
                </a:moveTo>
                <a:lnTo>
                  <a:pt x="76" y="10"/>
                </a:lnTo>
                <a:lnTo>
                  <a:pt x="80" y="17"/>
                </a:lnTo>
                <a:lnTo>
                  <a:pt x="118" y="34"/>
                </a:lnTo>
                <a:lnTo>
                  <a:pt x="115" y="41"/>
                </a:lnTo>
                <a:lnTo>
                  <a:pt x="90" y="45"/>
                </a:lnTo>
                <a:lnTo>
                  <a:pt x="80" y="38"/>
                </a:lnTo>
                <a:lnTo>
                  <a:pt x="73" y="52"/>
                </a:lnTo>
                <a:lnTo>
                  <a:pt x="59" y="69"/>
                </a:lnTo>
                <a:lnTo>
                  <a:pt x="24" y="73"/>
                </a:lnTo>
                <a:lnTo>
                  <a:pt x="7" y="73"/>
                </a:lnTo>
                <a:lnTo>
                  <a:pt x="0" y="69"/>
                </a:lnTo>
                <a:lnTo>
                  <a:pt x="0" y="62"/>
                </a:lnTo>
                <a:lnTo>
                  <a:pt x="7" y="55"/>
                </a:lnTo>
                <a:lnTo>
                  <a:pt x="3" y="48"/>
                </a:lnTo>
                <a:lnTo>
                  <a:pt x="21" y="34"/>
                </a:lnTo>
                <a:lnTo>
                  <a:pt x="24" y="31"/>
                </a:lnTo>
                <a:lnTo>
                  <a:pt x="28" y="24"/>
                </a:lnTo>
                <a:lnTo>
                  <a:pt x="28" y="14"/>
                </a:lnTo>
                <a:lnTo>
                  <a:pt x="28" y="10"/>
                </a:lnTo>
                <a:lnTo>
                  <a:pt x="38" y="10"/>
                </a:lnTo>
                <a:lnTo>
                  <a:pt x="42" y="14"/>
                </a:lnTo>
                <a:lnTo>
                  <a:pt x="5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1" name="Freeform 38"/>
          <p:cNvSpPr>
            <a:spLocks/>
          </p:cNvSpPr>
          <p:nvPr/>
        </p:nvSpPr>
        <p:spPr bwMode="auto">
          <a:xfrm>
            <a:off x="7020507" y="5221440"/>
            <a:ext cx="241572" cy="261945"/>
          </a:xfrm>
          <a:custGeom>
            <a:avLst/>
            <a:gdLst>
              <a:gd name="T0" fmla="*/ 31 w 83"/>
              <a:gd name="T1" fmla="*/ 14 h 90"/>
              <a:gd name="T2" fmla="*/ 31 w 83"/>
              <a:gd name="T3" fmla="*/ 18 h 90"/>
              <a:gd name="T4" fmla="*/ 45 w 83"/>
              <a:gd name="T5" fmla="*/ 28 h 90"/>
              <a:gd name="T6" fmla="*/ 52 w 83"/>
              <a:gd name="T7" fmla="*/ 42 h 90"/>
              <a:gd name="T8" fmla="*/ 48 w 83"/>
              <a:gd name="T9" fmla="*/ 49 h 90"/>
              <a:gd name="T10" fmla="*/ 52 w 83"/>
              <a:gd name="T11" fmla="*/ 56 h 90"/>
              <a:gd name="T12" fmla="*/ 52 w 83"/>
              <a:gd name="T13" fmla="*/ 63 h 90"/>
              <a:gd name="T14" fmla="*/ 76 w 83"/>
              <a:gd name="T15" fmla="*/ 77 h 90"/>
              <a:gd name="T16" fmla="*/ 76 w 83"/>
              <a:gd name="T17" fmla="*/ 80 h 90"/>
              <a:gd name="T18" fmla="*/ 83 w 83"/>
              <a:gd name="T19" fmla="*/ 87 h 90"/>
              <a:gd name="T20" fmla="*/ 76 w 83"/>
              <a:gd name="T21" fmla="*/ 87 h 90"/>
              <a:gd name="T22" fmla="*/ 76 w 83"/>
              <a:gd name="T23" fmla="*/ 90 h 90"/>
              <a:gd name="T24" fmla="*/ 38 w 83"/>
              <a:gd name="T25" fmla="*/ 73 h 90"/>
              <a:gd name="T26" fmla="*/ 34 w 83"/>
              <a:gd name="T27" fmla="*/ 66 h 90"/>
              <a:gd name="T28" fmla="*/ 10 w 83"/>
              <a:gd name="T29" fmla="*/ 56 h 90"/>
              <a:gd name="T30" fmla="*/ 0 w 83"/>
              <a:gd name="T31" fmla="*/ 45 h 90"/>
              <a:gd name="T32" fmla="*/ 10 w 83"/>
              <a:gd name="T33" fmla="*/ 42 h 90"/>
              <a:gd name="T34" fmla="*/ 0 w 83"/>
              <a:gd name="T35" fmla="*/ 31 h 90"/>
              <a:gd name="T36" fmla="*/ 3 w 83"/>
              <a:gd name="T37" fmla="*/ 24 h 90"/>
              <a:gd name="T38" fmla="*/ 7 w 83"/>
              <a:gd name="T39" fmla="*/ 18 h 90"/>
              <a:gd name="T40" fmla="*/ 0 w 83"/>
              <a:gd name="T41" fmla="*/ 14 h 90"/>
              <a:gd name="T42" fmla="*/ 10 w 83"/>
              <a:gd name="T43" fmla="*/ 0 h 90"/>
              <a:gd name="T44" fmla="*/ 31 w 83"/>
              <a:gd name="T45" fmla="*/ 1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3" h="90">
                <a:moveTo>
                  <a:pt x="31" y="14"/>
                </a:moveTo>
                <a:lnTo>
                  <a:pt x="31" y="18"/>
                </a:lnTo>
                <a:lnTo>
                  <a:pt x="45" y="28"/>
                </a:lnTo>
                <a:lnTo>
                  <a:pt x="52" y="42"/>
                </a:lnTo>
                <a:lnTo>
                  <a:pt x="48" y="49"/>
                </a:lnTo>
                <a:lnTo>
                  <a:pt x="52" y="56"/>
                </a:lnTo>
                <a:lnTo>
                  <a:pt x="52" y="63"/>
                </a:lnTo>
                <a:lnTo>
                  <a:pt x="76" y="77"/>
                </a:lnTo>
                <a:lnTo>
                  <a:pt x="76" y="80"/>
                </a:lnTo>
                <a:lnTo>
                  <a:pt x="83" y="87"/>
                </a:lnTo>
                <a:lnTo>
                  <a:pt x="76" y="87"/>
                </a:lnTo>
                <a:lnTo>
                  <a:pt x="76" y="90"/>
                </a:lnTo>
                <a:lnTo>
                  <a:pt x="38" y="73"/>
                </a:lnTo>
                <a:lnTo>
                  <a:pt x="34" y="66"/>
                </a:lnTo>
                <a:lnTo>
                  <a:pt x="10" y="56"/>
                </a:lnTo>
                <a:lnTo>
                  <a:pt x="0" y="45"/>
                </a:lnTo>
                <a:lnTo>
                  <a:pt x="10" y="42"/>
                </a:lnTo>
                <a:lnTo>
                  <a:pt x="0" y="31"/>
                </a:lnTo>
                <a:lnTo>
                  <a:pt x="3" y="24"/>
                </a:lnTo>
                <a:lnTo>
                  <a:pt x="7" y="18"/>
                </a:lnTo>
                <a:lnTo>
                  <a:pt x="0" y="14"/>
                </a:lnTo>
                <a:lnTo>
                  <a:pt x="10" y="0"/>
                </a:lnTo>
                <a:lnTo>
                  <a:pt x="31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2" name="Freeform 39"/>
          <p:cNvSpPr>
            <a:spLocks/>
          </p:cNvSpPr>
          <p:nvPr/>
        </p:nvSpPr>
        <p:spPr bwMode="auto">
          <a:xfrm>
            <a:off x="6918638" y="5585252"/>
            <a:ext cx="192093" cy="192093"/>
          </a:xfrm>
          <a:custGeom>
            <a:avLst/>
            <a:gdLst>
              <a:gd name="T0" fmla="*/ 52 w 66"/>
              <a:gd name="T1" fmla="*/ 0 h 66"/>
              <a:gd name="T2" fmla="*/ 66 w 66"/>
              <a:gd name="T3" fmla="*/ 17 h 66"/>
              <a:gd name="T4" fmla="*/ 59 w 66"/>
              <a:gd name="T5" fmla="*/ 28 h 66"/>
              <a:gd name="T6" fmla="*/ 66 w 66"/>
              <a:gd name="T7" fmla="*/ 38 h 66"/>
              <a:gd name="T8" fmla="*/ 63 w 66"/>
              <a:gd name="T9" fmla="*/ 52 h 66"/>
              <a:gd name="T10" fmla="*/ 24 w 66"/>
              <a:gd name="T11" fmla="*/ 66 h 66"/>
              <a:gd name="T12" fmla="*/ 10 w 66"/>
              <a:gd name="T13" fmla="*/ 45 h 66"/>
              <a:gd name="T14" fmla="*/ 3 w 66"/>
              <a:gd name="T15" fmla="*/ 45 h 66"/>
              <a:gd name="T16" fmla="*/ 3 w 66"/>
              <a:gd name="T17" fmla="*/ 35 h 66"/>
              <a:gd name="T18" fmla="*/ 0 w 66"/>
              <a:gd name="T19" fmla="*/ 28 h 66"/>
              <a:gd name="T20" fmla="*/ 0 w 66"/>
              <a:gd name="T21" fmla="*/ 24 h 66"/>
              <a:gd name="T22" fmla="*/ 10 w 66"/>
              <a:gd name="T23" fmla="*/ 24 h 66"/>
              <a:gd name="T24" fmla="*/ 10 w 66"/>
              <a:gd name="T25" fmla="*/ 14 h 66"/>
              <a:gd name="T26" fmla="*/ 17 w 66"/>
              <a:gd name="T27" fmla="*/ 4 h 66"/>
              <a:gd name="T28" fmla="*/ 52 w 6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6" h="66">
                <a:moveTo>
                  <a:pt x="52" y="0"/>
                </a:moveTo>
                <a:lnTo>
                  <a:pt x="66" y="17"/>
                </a:lnTo>
                <a:lnTo>
                  <a:pt x="59" y="28"/>
                </a:lnTo>
                <a:lnTo>
                  <a:pt x="66" y="38"/>
                </a:lnTo>
                <a:lnTo>
                  <a:pt x="63" y="52"/>
                </a:lnTo>
                <a:lnTo>
                  <a:pt x="24" y="66"/>
                </a:lnTo>
                <a:lnTo>
                  <a:pt x="10" y="45"/>
                </a:lnTo>
                <a:lnTo>
                  <a:pt x="3" y="45"/>
                </a:lnTo>
                <a:lnTo>
                  <a:pt x="3" y="35"/>
                </a:lnTo>
                <a:lnTo>
                  <a:pt x="0" y="28"/>
                </a:lnTo>
                <a:lnTo>
                  <a:pt x="0" y="24"/>
                </a:lnTo>
                <a:lnTo>
                  <a:pt x="10" y="24"/>
                </a:lnTo>
                <a:lnTo>
                  <a:pt x="10" y="14"/>
                </a:lnTo>
                <a:lnTo>
                  <a:pt x="17" y="4"/>
                </a:lnTo>
                <a:lnTo>
                  <a:pt x="5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3" name="Freeform 40"/>
          <p:cNvSpPr>
            <a:spLocks/>
          </p:cNvSpPr>
          <p:nvPr/>
        </p:nvSpPr>
        <p:spPr bwMode="auto">
          <a:xfrm>
            <a:off x="6746920" y="5596894"/>
            <a:ext cx="221198" cy="221198"/>
          </a:xfrm>
          <a:custGeom>
            <a:avLst/>
            <a:gdLst>
              <a:gd name="T0" fmla="*/ 76 w 76"/>
              <a:gd name="T1" fmla="*/ 0 h 76"/>
              <a:gd name="T2" fmla="*/ 69 w 76"/>
              <a:gd name="T3" fmla="*/ 10 h 76"/>
              <a:gd name="T4" fmla="*/ 69 w 76"/>
              <a:gd name="T5" fmla="*/ 20 h 76"/>
              <a:gd name="T6" fmla="*/ 59 w 76"/>
              <a:gd name="T7" fmla="*/ 20 h 76"/>
              <a:gd name="T8" fmla="*/ 59 w 76"/>
              <a:gd name="T9" fmla="*/ 24 h 76"/>
              <a:gd name="T10" fmla="*/ 62 w 76"/>
              <a:gd name="T11" fmla="*/ 31 h 76"/>
              <a:gd name="T12" fmla="*/ 62 w 76"/>
              <a:gd name="T13" fmla="*/ 41 h 76"/>
              <a:gd name="T14" fmla="*/ 52 w 76"/>
              <a:gd name="T15" fmla="*/ 45 h 76"/>
              <a:gd name="T16" fmla="*/ 55 w 76"/>
              <a:gd name="T17" fmla="*/ 55 h 76"/>
              <a:gd name="T18" fmla="*/ 45 w 76"/>
              <a:gd name="T19" fmla="*/ 59 h 76"/>
              <a:gd name="T20" fmla="*/ 45 w 76"/>
              <a:gd name="T21" fmla="*/ 65 h 76"/>
              <a:gd name="T22" fmla="*/ 38 w 76"/>
              <a:gd name="T23" fmla="*/ 76 h 76"/>
              <a:gd name="T24" fmla="*/ 24 w 76"/>
              <a:gd name="T25" fmla="*/ 72 h 76"/>
              <a:gd name="T26" fmla="*/ 17 w 76"/>
              <a:gd name="T27" fmla="*/ 55 h 76"/>
              <a:gd name="T28" fmla="*/ 7 w 76"/>
              <a:gd name="T29" fmla="*/ 59 h 76"/>
              <a:gd name="T30" fmla="*/ 0 w 76"/>
              <a:gd name="T31" fmla="*/ 41 h 76"/>
              <a:gd name="T32" fmla="*/ 14 w 76"/>
              <a:gd name="T33" fmla="*/ 38 h 76"/>
              <a:gd name="T34" fmla="*/ 28 w 76"/>
              <a:gd name="T35" fmla="*/ 20 h 76"/>
              <a:gd name="T36" fmla="*/ 38 w 76"/>
              <a:gd name="T37" fmla="*/ 20 h 76"/>
              <a:gd name="T38" fmla="*/ 42 w 76"/>
              <a:gd name="T39" fmla="*/ 6 h 76"/>
              <a:gd name="T40" fmla="*/ 55 w 76"/>
              <a:gd name="T41" fmla="*/ 6 h 76"/>
              <a:gd name="T42" fmla="*/ 59 w 76"/>
              <a:gd name="T43" fmla="*/ 0 h 76"/>
              <a:gd name="T44" fmla="*/ 76 w 76"/>
              <a:gd name="T4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6" h="76">
                <a:moveTo>
                  <a:pt x="76" y="0"/>
                </a:moveTo>
                <a:lnTo>
                  <a:pt x="69" y="10"/>
                </a:lnTo>
                <a:lnTo>
                  <a:pt x="69" y="20"/>
                </a:lnTo>
                <a:lnTo>
                  <a:pt x="59" y="20"/>
                </a:lnTo>
                <a:lnTo>
                  <a:pt x="59" y="24"/>
                </a:lnTo>
                <a:lnTo>
                  <a:pt x="62" y="31"/>
                </a:lnTo>
                <a:lnTo>
                  <a:pt x="62" y="41"/>
                </a:lnTo>
                <a:lnTo>
                  <a:pt x="52" y="45"/>
                </a:lnTo>
                <a:lnTo>
                  <a:pt x="55" y="55"/>
                </a:lnTo>
                <a:lnTo>
                  <a:pt x="45" y="59"/>
                </a:lnTo>
                <a:lnTo>
                  <a:pt x="45" y="65"/>
                </a:lnTo>
                <a:lnTo>
                  <a:pt x="38" y="76"/>
                </a:lnTo>
                <a:lnTo>
                  <a:pt x="24" y="72"/>
                </a:lnTo>
                <a:lnTo>
                  <a:pt x="17" y="55"/>
                </a:lnTo>
                <a:lnTo>
                  <a:pt x="7" y="59"/>
                </a:lnTo>
                <a:lnTo>
                  <a:pt x="0" y="41"/>
                </a:lnTo>
                <a:lnTo>
                  <a:pt x="14" y="38"/>
                </a:lnTo>
                <a:lnTo>
                  <a:pt x="28" y="20"/>
                </a:lnTo>
                <a:lnTo>
                  <a:pt x="38" y="20"/>
                </a:lnTo>
                <a:lnTo>
                  <a:pt x="42" y="6"/>
                </a:lnTo>
                <a:lnTo>
                  <a:pt x="55" y="6"/>
                </a:lnTo>
                <a:lnTo>
                  <a:pt x="59" y="0"/>
                </a:lnTo>
                <a:lnTo>
                  <a:pt x="7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4" name="Freeform 41"/>
          <p:cNvSpPr>
            <a:spLocks/>
          </p:cNvSpPr>
          <p:nvPr/>
        </p:nvSpPr>
        <p:spPr bwMode="auto">
          <a:xfrm>
            <a:off x="6808039" y="5160319"/>
            <a:ext cx="241572" cy="323066"/>
          </a:xfrm>
          <a:custGeom>
            <a:avLst/>
            <a:gdLst>
              <a:gd name="T0" fmla="*/ 24 w 83"/>
              <a:gd name="T1" fmla="*/ 0 h 111"/>
              <a:gd name="T2" fmla="*/ 24 w 83"/>
              <a:gd name="T3" fmla="*/ 4 h 111"/>
              <a:gd name="T4" fmla="*/ 41 w 83"/>
              <a:gd name="T5" fmla="*/ 14 h 111"/>
              <a:gd name="T6" fmla="*/ 41 w 83"/>
              <a:gd name="T7" fmla="*/ 11 h 111"/>
              <a:gd name="T8" fmla="*/ 66 w 83"/>
              <a:gd name="T9" fmla="*/ 21 h 111"/>
              <a:gd name="T10" fmla="*/ 73 w 83"/>
              <a:gd name="T11" fmla="*/ 14 h 111"/>
              <a:gd name="T12" fmla="*/ 83 w 83"/>
              <a:gd name="T13" fmla="*/ 21 h 111"/>
              <a:gd name="T14" fmla="*/ 73 w 83"/>
              <a:gd name="T15" fmla="*/ 35 h 111"/>
              <a:gd name="T16" fmla="*/ 80 w 83"/>
              <a:gd name="T17" fmla="*/ 39 h 111"/>
              <a:gd name="T18" fmla="*/ 76 w 83"/>
              <a:gd name="T19" fmla="*/ 45 h 111"/>
              <a:gd name="T20" fmla="*/ 73 w 83"/>
              <a:gd name="T21" fmla="*/ 52 h 111"/>
              <a:gd name="T22" fmla="*/ 83 w 83"/>
              <a:gd name="T23" fmla="*/ 63 h 111"/>
              <a:gd name="T24" fmla="*/ 73 w 83"/>
              <a:gd name="T25" fmla="*/ 66 h 111"/>
              <a:gd name="T26" fmla="*/ 83 w 83"/>
              <a:gd name="T27" fmla="*/ 77 h 111"/>
              <a:gd name="T28" fmla="*/ 73 w 83"/>
              <a:gd name="T29" fmla="*/ 91 h 111"/>
              <a:gd name="T30" fmla="*/ 69 w 83"/>
              <a:gd name="T31" fmla="*/ 87 h 111"/>
              <a:gd name="T32" fmla="*/ 59 w 83"/>
              <a:gd name="T33" fmla="*/ 87 h 111"/>
              <a:gd name="T34" fmla="*/ 59 w 83"/>
              <a:gd name="T35" fmla="*/ 91 h 111"/>
              <a:gd name="T36" fmla="*/ 59 w 83"/>
              <a:gd name="T37" fmla="*/ 101 h 111"/>
              <a:gd name="T38" fmla="*/ 55 w 83"/>
              <a:gd name="T39" fmla="*/ 108 h 111"/>
              <a:gd name="T40" fmla="*/ 52 w 83"/>
              <a:gd name="T41" fmla="*/ 111 h 111"/>
              <a:gd name="T42" fmla="*/ 48 w 83"/>
              <a:gd name="T43" fmla="*/ 101 h 111"/>
              <a:gd name="T44" fmla="*/ 48 w 83"/>
              <a:gd name="T45" fmla="*/ 84 h 111"/>
              <a:gd name="T46" fmla="*/ 38 w 83"/>
              <a:gd name="T47" fmla="*/ 77 h 111"/>
              <a:gd name="T48" fmla="*/ 21 w 83"/>
              <a:gd name="T49" fmla="*/ 73 h 111"/>
              <a:gd name="T50" fmla="*/ 3 w 83"/>
              <a:gd name="T51" fmla="*/ 45 h 111"/>
              <a:gd name="T52" fmla="*/ 3 w 83"/>
              <a:gd name="T53" fmla="*/ 39 h 111"/>
              <a:gd name="T54" fmla="*/ 7 w 83"/>
              <a:gd name="T55" fmla="*/ 32 h 111"/>
              <a:gd name="T56" fmla="*/ 7 w 83"/>
              <a:gd name="T57" fmla="*/ 21 h 111"/>
              <a:gd name="T58" fmla="*/ 0 w 83"/>
              <a:gd name="T59" fmla="*/ 11 h 111"/>
              <a:gd name="T60" fmla="*/ 0 w 83"/>
              <a:gd name="T61" fmla="*/ 0 h 111"/>
              <a:gd name="T62" fmla="*/ 10 w 83"/>
              <a:gd name="T63" fmla="*/ 4 h 111"/>
              <a:gd name="T64" fmla="*/ 24 w 83"/>
              <a:gd name="T65" fmla="*/ 0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3" h="111">
                <a:moveTo>
                  <a:pt x="24" y="0"/>
                </a:moveTo>
                <a:lnTo>
                  <a:pt x="24" y="4"/>
                </a:lnTo>
                <a:lnTo>
                  <a:pt x="41" y="14"/>
                </a:lnTo>
                <a:lnTo>
                  <a:pt x="41" y="11"/>
                </a:lnTo>
                <a:lnTo>
                  <a:pt x="66" y="21"/>
                </a:lnTo>
                <a:lnTo>
                  <a:pt x="73" y="14"/>
                </a:lnTo>
                <a:lnTo>
                  <a:pt x="83" y="21"/>
                </a:lnTo>
                <a:lnTo>
                  <a:pt x="73" y="35"/>
                </a:lnTo>
                <a:lnTo>
                  <a:pt x="80" y="39"/>
                </a:lnTo>
                <a:lnTo>
                  <a:pt x="76" y="45"/>
                </a:lnTo>
                <a:lnTo>
                  <a:pt x="73" y="52"/>
                </a:lnTo>
                <a:lnTo>
                  <a:pt x="83" y="63"/>
                </a:lnTo>
                <a:lnTo>
                  <a:pt x="73" y="66"/>
                </a:lnTo>
                <a:lnTo>
                  <a:pt x="83" y="77"/>
                </a:lnTo>
                <a:lnTo>
                  <a:pt x="73" y="91"/>
                </a:lnTo>
                <a:lnTo>
                  <a:pt x="69" y="87"/>
                </a:lnTo>
                <a:lnTo>
                  <a:pt x="59" y="87"/>
                </a:lnTo>
                <a:lnTo>
                  <a:pt x="59" y="91"/>
                </a:lnTo>
                <a:lnTo>
                  <a:pt x="59" y="101"/>
                </a:lnTo>
                <a:lnTo>
                  <a:pt x="55" y="108"/>
                </a:lnTo>
                <a:lnTo>
                  <a:pt x="52" y="111"/>
                </a:lnTo>
                <a:lnTo>
                  <a:pt x="48" y="101"/>
                </a:lnTo>
                <a:lnTo>
                  <a:pt x="48" y="84"/>
                </a:lnTo>
                <a:lnTo>
                  <a:pt x="38" y="77"/>
                </a:lnTo>
                <a:lnTo>
                  <a:pt x="21" y="73"/>
                </a:lnTo>
                <a:lnTo>
                  <a:pt x="3" y="45"/>
                </a:lnTo>
                <a:lnTo>
                  <a:pt x="3" y="39"/>
                </a:lnTo>
                <a:lnTo>
                  <a:pt x="7" y="32"/>
                </a:lnTo>
                <a:lnTo>
                  <a:pt x="7" y="21"/>
                </a:lnTo>
                <a:lnTo>
                  <a:pt x="0" y="11"/>
                </a:lnTo>
                <a:lnTo>
                  <a:pt x="0" y="0"/>
                </a:lnTo>
                <a:lnTo>
                  <a:pt x="10" y="4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5" name="Freeform 42"/>
          <p:cNvSpPr>
            <a:spLocks/>
          </p:cNvSpPr>
          <p:nvPr/>
        </p:nvSpPr>
        <p:spPr bwMode="auto">
          <a:xfrm>
            <a:off x="6636321" y="5081737"/>
            <a:ext cx="323066" cy="625758"/>
          </a:xfrm>
          <a:custGeom>
            <a:avLst/>
            <a:gdLst>
              <a:gd name="T0" fmla="*/ 111 w 111"/>
              <a:gd name="T1" fmla="*/ 138 h 215"/>
              <a:gd name="T2" fmla="*/ 107 w 111"/>
              <a:gd name="T3" fmla="*/ 128 h 215"/>
              <a:gd name="T4" fmla="*/ 107 w 111"/>
              <a:gd name="T5" fmla="*/ 111 h 215"/>
              <a:gd name="T6" fmla="*/ 97 w 111"/>
              <a:gd name="T7" fmla="*/ 104 h 215"/>
              <a:gd name="T8" fmla="*/ 80 w 111"/>
              <a:gd name="T9" fmla="*/ 100 h 215"/>
              <a:gd name="T10" fmla="*/ 62 w 111"/>
              <a:gd name="T11" fmla="*/ 72 h 215"/>
              <a:gd name="T12" fmla="*/ 62 w 111"/>
              <a:gd name="T13" fmla="*/ 66 h 215"/>
              <a:gd name="T14" fmla="*/ 66 w 111"/>
              <a:gd name="T15" fmla="*/ 59 h 215"/>
              <a:gd name="T16" fmla="*/ 66 w 111"/>
              <a:gd name="T17" fmla="*/ 48 h 215"/>
              <a:gd name="T18" fmla="*/ 59 w 111"/>
              <a:gd name="T19" fmla="*/ 38 h 215"/>
              <a:gd name="T20" fmla="*/ 31 w 111"/>
              <a:gd name="T21" fmla="*/ 0 h 215"/>
              <a:gd name="T22" fmla="*/ 21 w 111"/>
              <a:gd name="T23" fmla="*/ 3 h 215"/>
              <a:gd name="T24" fmla="*/ 17 w 111"/>
              <a:gd name="T25" fmla="*/ 3 h 215"/>
              <a:gd name="T26" fmla="*/ 14 w 111"/>
              <a:gd name="T27" fmla="*/ 10 h 215"/>
              <a:gd name="T28" fmla="*/ 7 w 111"/>
              <a:gd name="T29" fmla="*/ 13 h 215"/>
              <a:gd name="T30" fmla="*/ 3 w 111"/>
              <a:gd name="T31" fmla="*/ 20 h 215"/>
              <a:gd name="T32" fmla="*/ 31 w 111"/>
              <a:gd name="T33" fmla="*/ 48 h 215"/>
              <a:gd name="T34" fmla="*/ 10 w 111"/>
              <a:gd name="T35" fmla="*/ 59 h 215"/>
              <a:gd name="T36" fmla="*/ 0 w 111"/>
              <a:gd name="T37" fmla="*/ 72 h 215"/>
              <a:gd name="T38" fmla="*/ 7 w 111"/>
              <a:gd name="T39" fmla="*/ 90 h 215"/>
              <a:gd name="T40" fmla="*/ 17 w 111"/>
              <a:gd name="T41" fmla="*/ 114 h 215"/>
              <a:gd name="T42" fmla="*/ 21 w 111"/>
              <a:gd name="T43" fmla="*/ 135 h 215"/>
              <a:gd name="T44" fmla="*/ 17 w 111"/>
              <a:gd name="T45" fmla="*/ 142 h 215"/>
              <a:gd name="T46" fmla="*/ 17 w 111"/>
              <a:gd name="T47" fmla="*/ 149 h 215"/>
              <a:gd name="T48" fmla="*/ 24 w 111"/>
              <a:gd name="T49" fmla="*/ 152 h 215"/>
              <a:gd name="T50" fmla="*/ 24 w 111"/>
              <a:gd name="T51" fmla="*/ 159 h 215"/>
              <a:gd name="T52" fmla="*/ 34 w 111"/>
              <a:gd name="T53" fmla="*/ 170 h 215"/>
              <a:gd name="T54" fmla="*/ 31 w 111"/>
              <a:gd name="T55" fmla="*/ 173 h 215"/>
              <a:gd name="T56" fmla="*/ 21 w 111"/>
              <a:gd name="T57" fmla="*/ 173 h 215"/>
              <a:gd name="T58" fmla="*/ 17 w 111"/>
              <a:gd name="T59" fmla="*/ 180 h 215"/>
              <a:gd name="T60" fmla="*/ 27 w 111"/>
              <a:gd name="T61" fmla="*/ 187 h 215"/>
              <a:gd name="T62" fmla="*/ 41 w 111"/>
              <a:gd name="T63" fmla="*/ 183 h 215"/>
              <a:gd name="T64" fmla="*/ 52 w 111"/>
              <a:gd name="T65" fmla="*/ 197 h 215"/>
              <a:gd name="T66" fmla="*/ 52 w 111"/>
              <a:gd name="T67" fmla="*/ 204 h 215"/>
              <a:gd name="T68" fmla="*/ 52 w 111"/>
              <a:gd name="T69" fmla="*/ 215 h 215"/>
              <a:gd name="T70" fmla="*/ 66 w 111"/>
              <a:gd name="T71" fmla="*/ 197 h 215"/>
              <a:gd name="T72" fmla="*/ 76 w 111"/>
              <a:gd name="T73" fmla="*/ 197 h 215"/>
              <a:gd name="T74" fmla="*/ 80 w 111"/>
              <a:gd name="T75" fmla="*/ 183 h 215"/>
              <a:gd name="T76" fmla="*/ 93 w 111"/>
              <a:gd name="T77" fmla="*/ 183 h 215"/>
              <a:gd name="T78" fmla="*/ 97 w 111"/>
              <a:gd name="T79" fmla="*/ 177 h 215"/>
              <a:gd name="T80" fmla="*/ 90 w 111"/>
              <a:gd name="T81" fmla="*/ 173 h 215"/>
              <a:gd name="T82" fmla="*/ 90 w 111"/>
              <a:gd name="T83" fmla="*/ 166 h 215"/>
              <a:gd name="T84" fmla="*/ 97 w 111"/>
              <a:gd name="T85" fmla="*/ 159 h 215"/>
              <a:gd name="T86" fmla="*/ 93 w 111"/>
              <a:gd name="T87" fmla="*/ 152 h 215"/>
              <a:gd name="T88" fmla="*/ 111 w 111"/>
              <a:gd name="T89" fmla="*/ 138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11" h="215">
                <a:moveTo>
                  <a:pt x="111" y="138"/>
                </a:moveTo>
                <a:lnTo>
                  <a:pt x="107" y="128"/>
                </a:lnTo>
                <a:lnTo>
                  <a:pt x="107" y="111"/>
                </a:lnTo>
                <a:lnTo>
                  <a:pt x="97" y="104"/>
                </a:lnTo>
                <a:lnTo>
                  <a:pt x="80" y="100"/>
                </a:lnTo>
                <a:lnTo>
                  <a:pt x="62" y="72"/>
                </a:lnTo>
                <a:lnTo>
                  <a:pt x="62" y="66"/>
                </a:lnTo>
                <a:lnTo>
                  <a:pt x="66" y="59"/>
                </a:lnTo>
                <a:lnTo>
                  <a:pt x="66" y="48"/>
                </a:lnTo>
                <a:lnTo>
                  <a:pt x="59" y="38"/>
                </a:lnTo>
                <a:lnTo>
                  <a:pt x="31" y="0"/>
                </a:lnTo>
                <a:lnTo>
                  <a:pt x="21" y="3"/>
                </a:lnTo>
                <a:lnTo>
                  <a:pt x="17" y="3"/>
                </a:lnTo>
                <a:lnTo>
                  <a:pt x="14" y="10"/>
                </a:lnTo>
                <a:lnTo>
                  <a:pt x="7" y="13"/>
                </a:lnTo>
                <a:lnTo>
                  <a:pt x="3" y="20"/>
                </a:lnTo>
                <a:lnTo>
                  <a:pt x="31" y="48"/>
                </a:lnTo>
                <a:lnTo>
                  <a:pt x="10" y="59"/>
                </a:lnTo>
                <a:lnTo>
                  <a:pt x="0" y="72"/>
                </a:lnTo>
                <a:lnTo>
                  <a:pt x="7" y="90"/>
                </a:lnTo>
                <a:lnTo>
                  <a:pt x="17" y="114"/>
                </a:lnTo>
                <a:lnTo>
                  <a:pt x="21" y="135"/>
                </a:lnTo>
                <a:lnTo>
                  <a:pt x="17" y="142"/>
                </a:lnTo>
                <a:lnTo>
                  <a:pt x="17" y="149"/>
                </a:lnTo>
                <a:lnTo>
                  <a:pt x="24" y="152"/>
                </a:lnTo>
                <a:lnTo>
                  <a:pt x="24" y="159"/>
                </a:lnTo>
                <a:lnTo>
                  <a:pt x="34" y="170"/>
                </a:lnTo>
                <a:lnTo>
                  <a:pt x="31" y="173"/>
                </a:lnTo>
                <a:lnTo>
                  <a:pt x="21" y="173"/>
                </a:lnTo>
                <a:lnTo>
                  <a:pt x="17" y="180"/>
                </a:lnTo>
                <a:lnTo>
                  <a:pt x="27" y="187"/>
                </a:lnTo>
                <a:lnTo>
                  <a:pt x="41" y="183"/>
                </a:lnTo>
                <a:lnTo>
                  <a:pt x="52" y="197"/>
                </a:lnTo>
                <a:lnTo>
                  <a:pt x="52" y="204"/>
                </a:lnTo>
                <a:lnTo>
                  <a:pt x="52" y="215"/>
                </a:lnTo>
                <a:lnTo>
                  <a:pt x="66" y="197"/>
                </a:lnTo>
                <a:lnTo>
                  <a:pt x="76" y="197"/>
                </a:lnTo>
                <a:lnTo>
                  <a:pt x="80" y="183"/>
                </a:lnTo>
                <a:lnTo>
                  <a:pt x="93" y="183"/>
                </a:lnTo>
                <a:lnTo>
                  <a:pt x="97" y="177"/>
                </a:lnTo>
                <a:lnTo>
                  <a:pt x="90" y="173"/>
                </a:lnTo>
                <a:lnTo>
                  <a:pt x="90" y="166"/>
                </a:lnTo>
                <a:lnTo>
                  <a:pt x="97" y="159"/>
                </a:lnTo>
                <a:lnTo>
                  <a:pt x="93" y="152"/>
                </a:lnTo>
                <a:lnTo>
                  <a:pt x="111" y="13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6" name="Freeform 43"/>
          <p:cNvSpPr>
            <a:spLocks/>
          </p:cNvSpPr>
          <p:nvPr/>
        </p:nvSpPr>
        <p:spPr bwMode="auto">
          <a:xfrm>
            <a:off x="6522811" y="4665535"/>
            <a:ext cx="154257" cy="253214"/>
          </a:xfrm>
          <a:custGeom>
            <a:avLst/>
            <a:gdLst>
              <a:gd name="T0" fmla="*/ 21 w 53"/>
              <a:gd name="T1" fmla="*/ 0 h 87"/>
              <a:gd name="T2" fmla="*/ 32 w 53"/>
              <a:gd name="T3" fmla="*/ 0 h 87"/>
              <a:gd name="T4" fmla="*/ 42 w 53"/>
              <a:gd name="T5" fmla="*/ 11 h 87"/>
              <a:gd name="T6" fmla="*/ 53 w 53"/>
              <a:gd name="T7" fmla="*/ 52 h 87"/>
              <a:gd name="T8" fmla="*/ 42 w 53"/>
              <a:gd name="T9" fmla="*/ 56 h 87"/>
              <a:gd name="T10" fmla="*/ 46 w 53"/>
              <a:gd name="T11" fmla="*/ 84 h 87"/>
              <a:gd name="T12" fmla="*/ 42 w 53"/>
              <a:gd name="T13" fmla="*/ 80 h 87"/>
              <a:gd name="T14" fmla="*/ 28 w 53"/>
              <a:gd name="T15" fmla="*/ 87 h 87"/>
              <a:gd name="T16" fmla="*/ 25 w 53"/>
              <a:gd name="T17" fmla="*/ 84 h 87"/>
              <a:gd name="T18" fmla="*/ 18 w 53"/>
              <a:gd name="T19" fmla="*/ 84 h 87"/>
              <a:gd name="T20" fmla="*/ 11 w 53"/>
              <a:gd name="T21" fmla="*/ 77 h 87"/>
              <a:gd name="T22" fmla="*/ 4 w 53"/>
              <a:gd name="T23" fmla="*/ 73 h 87"/>
              <a:gd name="T24" fmla="*/ 4 w 53"/>
              <a:gd name="T25" fmla="*/ 66 h 87"/>
              <a:gd name="T26" fmla="*/ 14 w 53"/>
              <a:gd name="T27" fmla="*/ 59 h 87"/>
              <a:gd name="T28" fmla="*/ 18 w 53"/>
              <a:gd name="T29" fmla="*/ 52 h 87"/>
              <a:gd name="T30" fmla="*/ 11 w 53"/>
              <a:gd name="T31" fmla="*/ 32 h 87"/>
              <a:gd name="T32" fmla="*/ 0 w 53"/>
              <a:gd name="T33" fmla="*/ 14 h 87"/>
              <a:gd name="T34" fmla="*/ 21 w 53"/>
              <a:gd name="T35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3" h="87">
                <a:moveTo>
                  <a:pt x="21" y="0"/>
                </a:moveTo>
                <a:lnTo>
                  <a:pt x="32" y="0"/>
                </a:lnTo>
                <a:lnTo>
                  <a:pt x="42" y="11"/>
                </a:lnTo>
                <a:lnTo>
                  <a:pt x="53" y="52"/>
                </a:lnTo>
                <a:lnTo>
                  <a:pt x="42" y="56"/>
                </a:lnTo>
                <a:lnTo>
                  <a:pt x="46" y="84"/>
                </a:lnTo>
                <a:lnTo>
                  <a:pt x="42" y="80"/>
                </a:lnTo>
                <a:lnTo>
                  <a:pt x="28" y="87"/>
                </a:lnTo>
                <a:lnTo>
                  <a:pt x="25" y="84"/>
                </a:lnTo>
                <a:lnTo>
                  <a:pt x="18" y="84"/>
                </a:lnTo>
                <a:lnTo>
                  <a:pt x="11" y="77"/>
                </a:lnTo>
                <a:lnTo>
                  <a:pt x="4" y="73"/>
                </a:lnTo>
                <a:lnTo>
                  <a:pt x="4" y="66"/>
                </a:lnTo>
                <a:lnTo>
                  <a:pt x="14" y="59"/>
                </a:lnTo>
                <a:lnTo>
                  <a:pt x="18" y="52"/>
                </a:lnTo>
                <a:lnTo>
                  <a:pt x="11" y="32"/>
                </a:lnTo>
                <a:lnTo>
                  <a:pt x="0" y="14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7" name="Freeform 44"/>
          <p:cNvSpPr>
            <a:spLocks/>
          </p:cNvSpPr>
          <p:nvPr/>
        </p:nvSpPr>
        <p:spPr bwMode="auto">
          <a:xfrm>
            <a:off x="7040879" y="4575310"/>
            <a:ext cx="151346" cy="253214"/>
          </a:xfrm>
          <a:custGeom>
            <a:avLst/>
            <a:gdLst>
              <a:gd name="T0" fmla="*/ 7 w 52"/>
              <a:gd name="T1" fmla="*/ 7 h 87"/>
              <a:gd name="T2" fmla="*/ 21 w 52"/>
              <a:gd name="T3" fmla="*/ 0 h 87"/>
              <a:gd name="T4" fmla="*/ 45 w 52"/>
              <a:gd name="T5" fmla="*/ 21 h 87"/>
              <a:gd name="T6" fmla="*/ 52 w 52"/>
              <a:gd name="T7" fmla="*/ 35 h 87"/>
              <a:gd name="T8" fmla="*/ 48 w 52"/>
              <a:gd name="T9" fmla="*/ 42 h 87"/>
              <a:gd name="T10" fmla="*/ 41 w 52"/>
              <a:gd name="T11" fmla="*/ 49 h 87"/>
              <a:gd name="T12" fmla="*/ 52 w 52"/>
              <a:gd name="T13" fmla="*/ 73 h 87"/>
              <a:gd name="T14" fmla="*/ 45 w 52"/>
              <a:gd name="T15" fmla="*/ 73 h 87"/>
              <a:gd name="T16" fmla="*/ 31 w 52"/>
              <a:gd name="T17" fmla="*/ 87 h 87"/>
              <a:gd name="T18" fmla="*/ 17 w 52"/>
              <a:gd name="T19" fmla="*/ 80 h 87"/>
              <a:gd name="T20" fmla="*/ 14 w 52"/>
              <a:gd name="T21" fmla="*/ 80 h 87"/>
              <a:gd name="T22" fmla="*/ 10 w 52"/>
              <a:gd name="T23" fmla="*/ 35 h 87"/>
              <a:gd name="T24" fmla="*/ 3 w 52"/>
              <a:gd name="T25" fmla="*/ 35 h 87"/>
              <a:gd name="T26" fmla="*/ 0 w 52"/>
              <a:gd name="T27" fmla="*/ 24 h 87"/>
              <a:gd name="T28" fmla="*/ 7 w 52"/>
              <a:gd name="T29" fmla="*/ 24 h 87"/>
              <a:gd name="T30" fmla="*/ 7 w 52"/>
              <a:gd name="T31" fmla="*/ 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" h="87">
                <a:moveTo>
                  <a:pt x="7" y="7"/>
                </a:moveTo>
                <a:lnTo>
                  <a:pt x="21" y="0"/>
                </a:lnTo>
                <a:lnTo>
                  <a:pt x="45" y="21"/>
                </a:lnTo>
                <a:lnTo>
                  <a:pt x="52" y="35"/>
                </a:lnTo>
                <a:lnTo>
                  <a:pt x="48" y="42"/>
                </a:lnTo>
                <a:lnTo>
                  <a:pt x="41" y="49"/>
                </a:lnTo>
                <a:lnTo>
                  <a:pt x="52" y="73"/>
                </a:lnTo>
                <a:lnTo>
                  <a:pt x="45" y="73"/>
                </a:lnTo>
                <a:lnTo>
                  <a:pt x="31" y="87"/>
                </a:lnTo>
                <a:lnTo>
                  <a:pt x="17" y="80"/>
                </a:lnTo>
                <a:lnTo>
                  <a:pt x="14" y="80"/>
                </a:lnTo>
                <a:lnTo>
                  <a:pt x="10" y="35"/>
                </a:lnTo>
                <a:lnTo>
                  <a:pt x="3" y="35"/>
                </a:lnTo>
                <a:lnTo>
                  <a:pt x="0" y="24"/>
                </a:lnTo>
                <a:lnTo>
                  <a:pt x="7" y="24"/>
                </a:lnTo>
                <a:lnTo>
                  <a:pt x="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8" name="Freeform 45"/>
          <p:cNvSpPr>
            <a:spLocks/>
          </p:cNvSpPr>
          <p:nvPr/>
        </p:nvSpPr>
        <p:spPr bwMode="auto">
          <a:xfrm>
            <a:off x="6452959" y="4848897"/>
            <a:ext cx="171720" cy="221198"/>
          </a:xfrm>
          <a:custGeom>
            <a:avLst/>
            <a:gdLst>
              <a:gd name="T0" fmla="*/ 28 w 59"/>
              <a:gd name="T1" fmla="*/ 3 h 76"/>
              <a:gd name="T2" fmla="*/ 28 w 59"/>
              <a:gd name="T3" fmla="*/ 10 h 76"/>
              <a:gd name="T4" fmla="*/ 35 w 59"/>
              <a:gd name="T5" fmla="*/ 14 h 76"/>
              <a:gd name="T6" fmla="*/ 42 w 59"/>
              <a:gd name="T7" fmla="*/ 21 h 76"/>
              <a:gd name="T8" fmla="*/ 49 w 59"/>
              <a:gd name="T9" fmla="*/ 21 h 76"/>
              <a:gd name="T10" fmla="*/ 52 w 59"/>
              <a:gd name="T11" fmla="*/ 24 h 76"/>
              <a:gd name="T12" fmla="*/ 49 w 59"/>
              <a:gd name="T13" fmla="*/ 31 h 76"/>
              <a:gd name="T14" fmla="*/ 59 w 59"/>
              <a:gd name="T15" fmla="*/ 41 h 76"/>
              <a:gd name="T16" fmla="*/ 49 w 59"/>
              <a:gd name="T17" fmla="*/ 48 h 76"/>
              <a:gd name="T18" fmla="*/ 49 w 59"/>
              <a:gd name="T19" fmla="*/ 52 h 76"/>
              <a:gd name="T20" fmla="*/ 42 w 59"/>
              <a:gd name="T21" fmla="*/ 69 h 76"/>
              <a:gd name="T22" fmla="*/ 31 w 59"/>
              <a:gd name="T23" fmla="*/ 66 h 76"/>
              <a:gd name="T24" fmla="*/ 14 w 59"/>
              <a:gd name="T25" fmla="*/ 76 h 76"/>
              <a:gd name="T26" fmla="*/ 4 w 59"/>
              <a:gd name="T27" fmla="*/ 45 h 76"/>
              <a:gd name="T28" fmla="*/ 11 w 59"/>
              <a:gd name="T29" fmla="*/ 35 h 76"/>
              <a:gd name="T30" fmla="*/ 4 w 59"/>
              <a:gd name="T31" fmla="*/ 28 h 76"/>
              <a:gd name="T32" fmla="*/ 4 w 59"/>
              <a:gd name="T33" fmla="*/ 17 h 76"/>
              <a:gd name="T34" fmla="*/ 0 w 59"/>
              <a:gd name="T35" fmla="*/ 0 h 76"/>
              <a:gd name="T36" fmla="*/ 28 w 59"/>
              <a:gd name="T37" fmla="*/ 3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9" h="76">
                <a:moveTo>
                  <a:pt x="28" y="3"/>
                </a:moveTo>
                <a:lnTo>
                  <a:pt x="28" y="10"/>
                </a:lnTo>
                <a:lnTo>
                  <a:pt x="35" y="14"/>
                </a:lnTo>
                <a:lnTo>
                  <a:pt x="42" y="21"/>
                </a:lnTo>
                <a:lnTo>
                  <a:pt x="49" y="21"/>
                </a:lnTo>
                <a:lnTo>
                  <a:pt x="52" y="24"/>
                </a:lnTo>
                <a:lnTo>
                  <a:pt x="49" y="31"/>
                </a:lnTo>
                <a:lnTo>
                  <a:pt x="59" y="41"/>
                </a:lnTo>
                <a:lnTo>
                  <a:pt x="49" y="48"/>
                </a:lnTo>
                <a:lnTo>
                  <a:pt x="49" y="52"/>
                </a:lnTo>
                <a:lnTo>
                  <a:pt x="42" y="69"/>
                </a:lnTo>
                <a:lnTo>
                  <a:pt x="31" y="66"/>
                </a:lnTo>
                <a:lnTo>
                  <a:pt x="14" y="76"/>
                </a:lnTo>
                <a:lnTo>
                  <a:pt x="4" y="45"/>
                </a:lnTo>
                <a:lnTo>
                  <a:pt x="11" y="35"/>
                </a:lnTo>
                <a:lnTo>
                  <a:pt x="4" y="28"/>
                </a:lnTo>
                <a:lnTo>
                  <a:pt x="4" y="17"/>
                </a:lnTo>
                <a:lnTo>
                  <a:pt x="0" y="0"/>
                </a:lnTo>
                <a:lnTo>
                  <a:pt x="28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9" name="Freeform 46"/>
          <p:cNvSpPr>
            <a:spLocks/>
          </p:cNvSpPr>
          <p:nvPr/>
        </p:nvSpPr>
        <p:spPr bwMode="auto">
          <a:xfrm>
            <a:off x="6898266" y="4950763"/>
            <a:ext cx="273587" cy="139704"/>
          </a:xfrm>
          <a:custGeom>
            <a:avLst/>
            <a:gdLst>
              <a:gd name="T0" fmla="*/ 0 w 94"/>
              <a:gd name="T1" fmla="*/ 6 h 48"/>
              <a:gd name="T2" fmla="*/ 10 w 94"/>
              <a:gd name="T3" fmla="*/ 6 h 48"/>
              <a:gd name="T4" fmla="*/ 21 w 94"/>
              <a:gd name="T5" fmla="*/ 0 h 48"/>
              <a:gd name="T6" fmla="*/ 35 w 94"/>
              <a:gd name="T7" fmla="*/ 17 h 48"/>
              <a:gd name="T8" fmla="*/ 42 w 94"/>
              <a:gd name="T9" fmla="*/ 10 h 48"/>
              <a:gd name="T10" fmla="*/ 52 w 94"/>
              <a:gd name="T11" fmla="*/ 6 h 48"/>
              <a:gd name="T12" fmla="*/ 59 w 94"/>
              <a:gd name="T13" fmla="*/ 6 h 48"/>
              <a:gd name="T14" fmla="*/ 70 w 94"/>
              <a:gd name="T15" fmla="*/ 6 h 48"/>
              <a:gd name="T16" fmla="*/ 70 w 94"/>
              <a:gd name="T17" fmla="*/ 17 h 48"/>
              <a:gd name="T18" fmla="*/ 80 w 94"/>
              <a:gd name="T19" fmla="*/ 17 h 48"/>
              <a:gd name="T20" fmla="*/ 94 w 94"/>
              <a:gd name="T21" fmla="*/ 34 h 48"/>
              <a:gd name="T22" fmla="*/ 90 w 94"/>
              <a:gd name="T23" fmla="*/ 48 h 48"/>
              <a:gd name="T24" fmla="*/ 83 w 94"/>
              <a:gd name="T25" fmla="*/ 45 h 48"/>
              <a:gd name="T26" fmla="*/ 70 w 94"/>
              <a:gd name="T27" fmla="*/ 38 h 48"/>
              <a:gd name="T28" fmla="*/ 56 w 94"/>
              <a:gd name="T29" fmla="*/ 34 h 48"/>
              <a:gd name="T30" fmla="*/ 42 w 94"/>
              <a:gd name="T31" fmla="*/ 34 h 48"/>
              <a:gd name="T32" fmla="*/ 35 w 94"/>
              <a:gd name="T33" fmla="*/ 34 h 48"/>
              <a:gd name="T34" fmla="*/ 24 w 94"/>
              <a:gd name="T35" fmla="*/ 27 h 48"/>
              <a:gd name="T36" fmla="*/ 7 w 94"/>
              <a:gd name="T37" fmla="*/ 24 h 48"/>
              <a:gd name="T38" fmla="*/ 0 w 94"/>
              <a:gd name="T39" fmla="*/ 6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4" h="48">
                <a:moveTo>
                  <a:pt x="0" y="6"/>
                </a:moveTo>
                <a:lnTo>
                  <a:pt x="10" y="6"/>
                </a:lnTo>
                <a:lnTo>
                  <a:pt x="21" y="0"/>
                </a:lnTo>
                <a:lnTo>
                  <a:pt x="35" y="17"/>
                </a:lnTo>
                <a:lnTo>
                  <a:pt x="42" y="10"/>
                </a:lnTo>
                <a:lnTo>
                  <a:pt x="52" y="6"/>
                </a:lnTo>
                <a:lnTo>
                  <a:pt x="59" y="6"/>
                </a:lnTo>
                <a:lnTo>
                  <a:pt x="70" y="6"/>
                </a:lnTo>
                <a:lnTo>
                  <a:pt x="70" y="17"/>
                </a:lnTo>
                <a:lnTo>
                  <a:pt x="80" y="17"/>
                </a:lnTo>
                <a:lnTo>
                  <a:pt x="94" y="34"/>
                </a:lnTo>
                <a:lnTo>
                  <a:pt x="90" y="48"/>
                </a:lnTo>
                <a:lnTo>
                  <a:pt x="83" y="45"/>
                </a:lnTo>
                <a:lnTo>
                  <a:pt x="70" y="38"/>
                </a:lnTo>
                <a:lnTo>
                  <a:pt x="56" y="34"/>
                </a:lnTo>
                <a:lnTo>
                  <a:pt x="42" y="34"/>
                </a:lnTo>
                <a:lnTo>
                  <a:pt x="35" y="34"/>
                </a:lnTo>
                <a:lnTo>
                  <a:pt x="24" y="27"/>
                </a:lnTo>
                <a:lnTo>
                  <a:pt x="7" y="24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0" name="Freeform 47"/>
          <p:cNvSpPr>
            <a:spLocks/>
          </p:cNvSpPr>
          <p:nvPr/>
        </p:nvSpPr>
        <p:spPr bwMode="auto">
          <a:xfrm>
            <a:off x="6837144" y="4968226"/>
            <a:ext cx="171720" cy="232840"/>
          </a:xfrm>
          <a:custGeom>
            <a:avLst/>
            <a:gdLst>
              <a:gd name="T0" fmla="*/ 21 w 59"/>
              <a:gd name="T1" fmla="*/ 0 h 80"/>
              <a:gd name="T2" fmla="*/ 28 w 59"/>
              <a:gd name="T3" fmla="*/ 18 h 80"/>
              <a:gd name="T4" fmla="*/ 45 w 59"/>
              <a:gd name="T5" fmla="*/ 21 h 80"/>
              <a:gd name="T6" fmla="*/ 56 w 59"/>
              <a:gd name="T7" fmla="*/ 28 h 80"/>
              <a:gd name="T8" fmla="*/ 52 w 59"/>
              <a:gd name="T9" fmla="*/ 35 h 80"/>
              <a:gd name="T10" fmla="*/ 52 w 59"/>
              <a:gd name="T11" fmla="*/ 39 h 80"/>
              <a:gd name="T12" fmla="*/ 59 w 59"/>
              <a:gd name="T13" fmla="*/ 49 h 80"/>
              <a:gd name="T14" fmla="*/ 59 w 59"/>
              <a:gd name="T15" fmla="*/ 56 h 80"/>
              <a:gd name="T16" fmla="*/ 42 w 59"/>
              <a:gd name="T17" fmla="*/ 59 h 80"/>
              <a:gd name="T18" fmla="*/ 35 w 59"/>
              <a:gd name="T19" fmla="*/ 66 h 80"/>
              <a:gd name="T20" fmla="*/ 31 w 59"/>
              <a:gd name="T21" fmla="*/ 77 h 80"/>
              <a:gd name="T22" fmla="*/ 31 w 59"/>
              <a:gd name="T23" fmla="*/ 80 h 80"/>
              <a:gd name="T24" fmla="*/ 14 w 59"/>
              <a:gd name="T25" fmla="*/ 70 h 80"/>
              <a:gd name="T26" fmla="*/ 14 w 59"/>
              <a:gd name="T27" fmla="*/ 66 h 80"/>
              <a:gd name="T28" fmla="*/ 14 w 59"/>
              <a:gd name="T29" fmla="*/ 46 h 80"/>
              <a:gd name="T30" fmla="*/ 7 w 59"/>
              <a:gd name="T31" fmla="*/ 46 h 80"/>
              <a:gd name="T32" fmla="*/ 4 w 59"/>
              <a:gd name="T33" fmla="*/ 35 h 80"/>
              <a:gd name="T34" fmla="*/ 0 w 59"/>
              <a:gd name="T35" fmla="*/ 21 h 80"/>
              <a:gd name="T36" fmla="*/ 0 w 59"/>
              <a:gd name="T37" fmla="*/ 18 h 80"/>
              <a:gd name="T38" fmla="*/ 14 w 59"/>
              <a:gd name="T39" fmla="*/ 14 h 80"/>
              <a:gd name="T40" fmla="*/ 21 w 59"/>
              <a:gd name="T41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9" h="80">
                <a:moveTo>
                  <a:pt x="21" y="0"/>
                </a:moveTo>
                <a:lnTo>
                  <a:pt x="28" y="18"/>
                </a:lnTo>
                <a:lnTo>
                  <a:pt x="45" y="21"/>
                </a:lnTo>
                <a:lnTo>
                  <a:pt x="56" y="28"/>
                </a:lnTo>
                <a:lnTo>
                  <a:pt x="52" y="35"/>
                </a:lnTo>
                <a:lnTo>
                  <a:pt x="52" y="39"/>
                </a:lnTo>
                <a:lnTo>
                  <a:pt x="59" y="49"/>
                </a:lnTo>
                <a:lnTo>
                  <a:pt x="59" y="56"/>
                </a:lnTo>
                <a:lnTo>
                  <a:pt x="42" y="59"/>
                </a:lnTo>
                <a:lnTo>
                  <a:pt x="35" y="66"/>
                </a:lnTo>
                <a:lnTo>
                  <a:pt x="31" y="77"/>
                </a:lnTo>
                <a:lnTo>
                  <a:pt x="31" y="80"/>
                </a:lnTo>
                <a:lnTo>
                  <a:pt x="14" y="70"/>
                </a:lnTo>
                <a:lnTo>
                  <a:pt x="14" y="66"/>
                </a:lnTo>
                <a:lnTo>
                  <a:pt x="14" y="46"/>
                </a:lnTo>
                <a:lnTo>
                  <a:pt x="7" y="46"/>
                </a:lnTo>
                <a:lnTo>
                  <a:pt x="4" y="35"/>
                </a:lnTo>
                <a:lnTo>
                  <a:pt x="0" y="21"/>
                </a:lnTo>
                <a:lnTo>
                  <a:pt x="0" y="18"/>
                </a:lnTo>
                <a:lnTo>
                  <a:pt x="14" y="14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1" name="Freeform 48"/>
          <p:cNvSpPr>
            <a:spLocks/>
          </p:cNvSpPr>
          <p:nvPr/>
        </p:nvSpPr>
        <p:spPr bwMode="auto">
          <a:xfrm>
            <a:off x="6403481" y="4665535"/>
            <a:ext cx="171720" cy="232840"/>
          </a:xfrm>
          <a:custGeom>
            <a:avLst/>
            <a:gdLst>
              <a:gd name="T0" fmla="*/ 17 w 59"/>
              <a:gd name="T1" fmla="*/ 0 h 80"/>
              <a:gd name="T2" fmla="*/ 34 w 59"/>
              <a:gd name="T3" fmla="*/ 18 h 80"/>
              <a:gd name="T4" fmla="*/ 41 w 59"/>
              <a:gd name="T5" fmla="*/ 14 h 80"/>
              <a:gd name="T6" fmla="*/ 52 w 59"/>
              <a:gd name="T7" fmla="*/ 32 h 80"/>
              <a:gd name="T8" fmla="*/ 59 w 59"/>
              <a:gd name="T9" fmla="*/ 52 h 80"/>
              <a:gd name="T10" fmla="*/ 55 w 59"/>
              <a:gd name="T11" fmla="*/ 59 h 80"/>
              <a:gd name="T12" fmla="*/ 45 w 59"/>
              <a:gd name="T13" fmla="*/ 66 h 80"/>
              <a:gd name="T14" fmla="*/ 17 w 59"/>
              <a:gd name="T15" fmla="*/ 63 h 80"/>
              <a:gd name="T16" fmla="*/ 21 w 59"/>
              <a:gd name="T17" fmla="*/ 80 h 80"/>
              <a:gd name="T18" fmla="*/ 14 w 59"/>
              <a:gd name="T19" fmla="*/ 80 h 80"/>
              <a:gd name="T20" fmla="*/ 7 w 59"/>
              <a:gd name="T21" fmla="*/ 70 h 80"/>
              <a:gd name="T22" fmla="*/ 3 w 59"/>
              <a:gd name="T23" fmla="*/ 59 h 80"/>
              <a:gd name="T24" fmla="*/ 21 w 59"/>
              <a:gd name="T25" fmla="*/ 35 h 80"/>
              <a:gd name="T26" fmla="*/ 14 w 59"/>
              <a:gd name="T27" fmla="*/ 28 h 80"/>
              <a:gd name="T28" fmla="*/ 14 w 59"/>
              <a:gd name="T29" fmla="*/ 18 h 80"/>
              <a:gd name="T30" fmla="*/ 0 w 59"/>
              <a:gd name="T31" fmla="*/ 4 h 80"/>
              <a:gd name="T32" fmla="*/ 17 w 59"/>
              <a:gd name="T33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9" h="80">
                <a:moveTo>
                  <a:pt x="17" y="0"/>
                </a:moveTo>
                <a:lnTo>
                  <a:pt x="34" y="18"/>
                </a:lnTo>
                <a:lnTo>
                  <a:pt x="41" y="14"/>
                </a:lnTo>
                <a:lnTo>
                  <a:pt x="52" y="32"/>
                </a:lnTo>
                <a:lnTo>
                  <a:pt x="59" y="52"/>
                </a:lnTo>
                <a:lnTo>
                  <a:pt x="55" y="59"/>
                </a:lnTo>
                <a:lnTo>
                  <a:pt x="45" y="66"/>
                </a:lnTo>
                <a:lnTo>
                  <a:pt x="17" y="63"/>
                </a:lnTo>
                <a:lnTo>
                  <a:pt x="21" y="80"/>
                </a:lnTo>
                <a:lnTo>
                  <a:pt x="14" y="80"/>
                </a:lnTo>
                <a:lnTo>
                  <a:pt x="7" y="70"/>
                </a:lnTo>
                <a:lnTo>
                  <a:pt x="3" y="59"/>
                </a:lnTo>
                <a:lnTo>
                  <a:pt x="21" y="35"/>
                </a:lnTo>
                <a:lnTo>
                  <a:pt x="14" y="28"/>
                </a:lnTo>
                <a:lnTo>
                  <a:pt x="14" y="18"/>
                </a:lnTo>
                <a:lnTo>
                  <a:pt x="0" y="4"/>
                </a:lnTo>
                <a:lnTo>
                  <a:pt x="1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2" name="Freeform 49"/>
          <p:cNvSpPr>
            <a:spLocks/>
          </p:cNvSpPr>
          <p:nvPr/>
        </p:nvSpPr>
        <p:spPr bwMode="auto">
          <a:xfrm>
            <a:off x="6464601" y="5000243"/>
            <a:ext cx="261945" cy="302692"/>
          </a:xfrm>
          <a:custGeom>
            <a:avLst/>
            <a:gdLst>
              <a:gd name="T0" fmla="*/ 45 w 90"/>
              <a:gd name="T1" fmla="*/ 0 h 104"/>
              <a:gd name="T2" fmla="*/ 66 w 90"/>
              <a:gd name="T3" fmla="*/ 41 h 104"/>
              <a:gd name="T4" fmla="*/ 62 w 90"/>
              <a:gd name="T5" fmla="*/ 48 h 104"/>
              <a:gd name="T6" fmla="*/ 90 w 90"/>
              <a:gd name="T7" fmla="*/ 76 h 104"/>
              <a:gd name="T8" fmla="*/ 69 w 90"/>
              <a:gd name="T9" fmla="*/ 87 h 104"/>
              <a:gd name="T10" fmla="*/ 59 w 90"/>
              <a:gd name="T11" fmla="*/ 100 h 104"/>
              <a:gd name="T12" fmla="*/ 48 w 90"/>
              <a:gd name="T13" fmla="*/ 104 h 104"/>
              <a:gd name="T14" fmla="*/ 34 w 90"/>
              <a:gd name="T15" fmla="*/ 97 h 104"/>
              <a:gd name="T16" fmla="*/ 13 w 90"/>
              <a:gd name="T17" fmla="*/ 100 h 104"/>
              <a:gd name="T18" fmla="*/ 10 w 90"/>
              <a:gd name="T19" fmla="*/ 80 h 104"/>
              <a:gd name="T20" fmla="*/ 13 w 90"/>
              <a:gd name="T21" fmla="*/ 73 h 104"/>
              <a:gd name="T22" fmla="*/ 7 w 90"/>
              <a:gd name="T23" fmla="*/ 55 h 104"/>
              <a:gd name="T24" fmla="*/ 0 w 90"/>
              <a:gd name="T25" fmla="*/ 41 h 104"/>
              <a:gd name="T26" fmla="*/ 10 w 90"/>
              <a:gd name="T27" fmla="*/ 24 h 104"/>
              <a:gd name="T28" fmla="*/ 27 w 90"/>
              <a:gd name="T29" fmla="*/ 14 h 104"/>
              <a:gd name="T30" fmla="*/ 38 w 90"/>
              <a:gd name="T31" fmla="*/ 17 h 104"/>
              <a:gd name="T32" fmla="*/ 45 w 90"/>
              <a:gd name="T33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0" h="104">
                <a:moveTo>
                  <a:pt x="45" y="0"/>
                </a:moveTo>
                <a:lnTo>
                  <a:pt x="66" y="41"/>
                </a:lnTo>
                <a:lnTo>
                  <a:pt x="62" y="48"/>
                </a:lnTo>
                <a:lnTo>
                  <a:pt x="90" y="76"/>
                </a:lnTo>
                <a:lnTo>
                  <a:pt x="69" y="87"/>
                </a:lnTo>
                <a:lnTo>
                  <a:pt x="59" y="100"/>
                </a:lnTo>
                <a:lnTo>
                  <a:pt x="48" y="104"/>
                </a:lnTo>
                <a:lnTo>
                  <a:pt x="34" y="97"/>
                </a:lnTo>
                <a:lnTo>
                  <a:pt x="13" y="100"/>
                </a:lnTo>
                <a:lnTo>
                  <a:pt x="10" y="80"/>
                </a:lnTo>
                <a:lnTo>
                  <a:pt x="13" y="73"/>
                </a:lnTo>
                <a:lnTo>
                  <a:pt x="7" y="55"/>
                </a:lnTo>
                <a:lnTo>
                  <a:pt x="0" y="41"/>
                </a:lnTo>
                <a:lnTo>
                  <a:pt x="10" y="24"/>
                </a:lnTo>
                <a:lnTo>
                  <a:pt x="27" y="14"/>
                </a:lnTo>
                <a:lnTo>
                  <a:pt x="38" y="17"/>
                </a:lnTo>
                <a:lnTo>
                  <a:pt x="4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3" name="Freeform 50"/>
          <p:cNvSpPr>
            <a:spLocks/>
          </p:cNvSpPr>
          <p:nvPr/>
        </p:nvSpPr>
        <p:spPr bwMode="auto">
          <a:xfrm>
            <a:off x="6796398" y="4758671"/>
            <a:ext cx="334708" cy="241572"/>
          </a:xfrm>
          <a:custGeom>
            <a:avLst/>
            <a:gdLst>
              <a:gd name="T0" fmla="*/ 11 w 115"/>
              <a:gd name="T1" fmla="*/ 0 h 83"/>
              <a:gd name="T2" fmla="*/ 25 w 115"/>
              <a:gd name="T3" fmla="*/ 0 h 83"/>
              <a:gd name="T4" fmla="*/ 35 w 115"/>
              <a:gd name="T5" fmla="*/ 3 h 83"/>
              <a:gd name="T6" fmla="*/ 45 w 115"/>
              <a:gd name="T7" fmla="*/ 10 h 83"/>
              <a:gd name="T8" fmla="*/ 56 w 115"/>
              <a:gd name="T9" fmla="*/ 3 h 83"/>
              <a:gd name="T10" fmla="*/ 84 w 115"/>
              <a:gd name="T11" fmla="*/ 10 h 83"/>
              <a:gd name="T12" fmla="*/ 87 w 115"/>
              <a:gd name="T13" fmla="*/ 20 h 83"/>
              <a:gd name="T14" fmla="*/ 98 w 115"/>
              <a:gd name="T15" fmla="*/ 17 h 83"/>
              <a:gd name="T16" fmla="*/ 101 w 115"/>
              <a:gd name="T17" fmla="*/ 17 h 83"/>
              <a:gd name="T18" fmla="*/ 115 w 115"/>
              <a:gd name="T19" fmla="*/ 24 h 83"/>
              <a:gd name="T20" fmla="*/ 111 w 115"/>
              <a:gd name="T21" fmla="*/ 27 h 83"/>
              <a:gd name="T22" fmla="*/ 105 w 115"/>
              <a:gd name="T23" fmla="*/ 27 h 83"/>
              <a:gd name="T24" fmla="*/ 101 w 115"/>
              <a:gd name="T25" fmla="*/ 48 h 83"/>
              <a:gd name="T26" fmla="*/ 94 w 115"/>
              <a:gd name="T27" fmla="*/ 48 h 83"/>
              <a:gd name="T28" fmla="*/ 91 w 115"/>
              <a:gd name="T29" fmla="*/ 59 h 83"/>
              <a:gd name="T30" fmla="*/ 98 w 115"/>
              <a:gd name="T31" fmla="*/ 66 h 83"/>
              <a:gd name="T32" fmla="*/ 94 w 115"/>
              <a:gd name="T33" fmla="*/ 72 h 83"/>
              <a:gd name="T34" fmla="*/ 87 w 115"/>
              <a:gd name="T35" fmla="*/ 72 h 83"/>
              <a:gd name="T36" fmla="*/ 77 w 115"/>
              <a:gd name="T37" fmla="*/ 76 h 83"/>
              <a:gd name="T38" fmla="*/ 70 w 115"/>
              <a:gd name="T39" fmla="*/ 83 h 83"/>
              <a:gd name="T40" fmla="*/ 56 w 115"/>
              <a:gd name="T41" fmla="*/ 66 h 83"/>
              <a:gd name="T42" fmla="*/ 45 w 115"/>
              <a:gd name="T43" fmla="*/ 72 h 83"/>
              <a:gd name="T44" fmla="*/ 35 w 115"/>
              <a:gd name="T45" fmla="*/ 72 h 83"/>
              <a:gd name="T46" fmla="*/ 0 w 115"/>
              <a:gd name="T47" fmla="*/ 41 h 83"/>
              <a:gd name="T48" fmla="*/ 7 w 115"/>
              <a:gd name="T49" fmla="*/ 24 h 83"/>
              <a:gd name="T50" fmla="*/ 18 w 115"/>
              <a:gd name="T51" fmla="*/ 13 h 83"/>
              <a:gd name="T52" fmla="*/ 11 w 115"/>
              <a:gd name="T53" fmla="*/ 7 h 83"/>
              <a:gd name="T54" fmla="*/ 11 w 115"/>
              <a:gd name="T55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5" h="83">
                <a:moveTo>
                  <a:pt x="11" y="0"/>
                </a:moveTo>
                <a:lnTo>
                  <a:pt x="25" y="0"/>
                </a:lnTo>
                <a:lnTo>
                  <a:pt x="35" y="3"/>
                </a:lnTo>
                <a:lnTo>
                  <a:pt x="45" y="10"/>
                </a:lnTo>
                <a:lnTo>
                  <a:pt x="56" y="3"/>
                </a:lnTo>
                <a:lnTo>
                  <a:pt x="84" y="10"/>
                </a:lnTo>
                <a:lnTo>
                  <a:pt x="87" y="20"/>
                </a:lnTo>
                <a:lnTo>
                  <a:pt x="98" y="17"/>
                </a:lnTo>
                <a:lnTo>
                  <a:pt x="101" y="17"/>
                </a:lnTo>
                <a:lnTo>
                  <a:pt x="115" y="24"/>
                </a:lnTo>
                <a:lnTo>
                  <a:pt x="111" y="27"/>
                </a:lnTo>
                <a:lnTo>
                  <a:pt x="105" y="27"/>
                </a:lnTo>
                <a:lnTo>
                  <a:pt x="101" y="48"/>
                </a:lnTo>
                <a:lnTo>
                  <a:pt x="94" y="48"/>
                </a:lnTo>
                <a:lnTo>
                  <a:pt x="91" y="59"/>
                </a:lnTo>
                <a:lnTo>
                  <a:pt x="98" y="66"/>
                </a:lnTo>
                <a:lnTo>
                  <a:pt x="94" y="72"/>
                </a:lnTo>
                <a:lnTo>
                  <a:pt x="87" y="72"/>
                </a:lnTo>
                <a:lnTo>
                  <a:pt x="77" y="76"/>
                </a:lnTo>
                <a:lnTo>
                  <a:pt x="70" y="83"/>
                </a:lnTo>
                <a:lnTo>
                  <a:pt x="56" y="66"/>
                </a:lnTo>
                <a:lnTo>
                  <a:pt x="45" y="72"/>
                </a:lnTo>
                <a:lnTo>
                  <a:pt x="35" y="72"/>
                </a:lnTo>
                <a:lnTo>
                  <a:pt x="0" y="41"/>
                </a:lnTo>
                <a:lnTo>
                  <a:pt x="7" y="24"/>
                </a:lnTo>
                <a:lnTo>
                  <a:pt x="18" y="13"/>
                </a:lnTo>
                <a:lnTo>
                  <a:pt x="11" y="7"/>
                </a:lnTo>
                <a:lnTo>
                  <a:pt x="1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4" name="Freeform 51"/>
          <p:cNvSpPr>
            <a:spLocks/>
          </p:cNvSpPr>
          <p:nvPr/>
        </p:nvSpPr>
        <p:spPr bwMode="auto">
          <a:xfrm>
            <a:off x="6927371" y="5049720"/>
            <a:ext cx="285229" cy="212467"/>
          </a:xfrm>
          <a:custGeom>
            <a:avLst/>
            <a:gdLst>
              <a:gd name="T0" fmla="*/ 60 w 98"/>
              <a:gd name="T1" fmla="*/ 4 h 73"/>
              <a:gd name="T2" fmla="*/ 56 w 98"/>
              <a:gd name="T3" fmla="*/ 14 h 73"/>
              <a:gd name="T4" fmla="*/ 63 w 98"/>
              <a:gd name="T5" fmla="*/ 18 h 73"/>
              <a:gd name="T6" fmla="*/ 73 w 98"/>
              <a:gd name="T7" fmla="*/ 21 h 73"/>
              <a:gd name="T8" fmla="*/ 84 w 98"/>
              <a:gd name="T9" fmla="*/ 28 h 73"/>
              <a:gd name="T10" fmla="*/ 84 w 98"/>
              <a:gd name="T11" fmla="*/ 35 h 73"/>
              <a:gd name="T12" fmla="*/ 98 w 98"/>
              <a:gd name="T13" fmla="*/ 52 h 73"/>
              <a:gd name="T14" fmla="*/ 87 w 98"/>
              <a:gd name="T15" fmla="*/ 63 h 73"/>
              <a:gd name="T16" fmla="*/ 77 w 98"/>
              <a:gd name="T17" fmla="*/ 59 h 73"/>
              <a:gd name="T18" fmla="*/ 63 w 98"/>
              <a:gd name="T19" fmla="*/ 73 h 73"/>
              <a:gd name="T20" fmla="*/ 42 w 98"/>
              <a:gd name="T21" fmla="*/ 59 h 73"/>
              <a:gd name="T22" fmla="*/ 32 w 98"/>
              <a:gd name="T23" fmla="*/ 52 h 73"/>
              <a:gd name="T24" fmla="*/ 25 w 98"/>
              <a:gd name="T25" fmla="*/ 59 h 73"/>
              <a:gd name="T26" fmla="*/ 0 w 98"/>
              <a:gd name="T27" fmla="*/ 49 h 73"/>
              <a:gd name="T28" fmla="*/ 4 w 98"/>
              <a:gd name="T29" fmla="*/ 38 h 73"/>
              <a:gd name="T30" fmla="*/ 11 w 98"/>
              <a:gd name="T31" fmla="*/ 31 h 73"/>
              <a:gd name="T32" fmla="*/ 28 w 98"/>
              <a:gd name="T33" fmla="*/ 28 h 73"/>
              <a:gd name="T34" fmla="*/ 28 w 98"/>
              <a:gd name="T35" fmla="*/ 21 h 73"/>
              <a:gd name="T36" fmla="*/ 21 w 98"/>
              <a:gd name="T37" fmla="*/ 11 h 73"/>
              <a:gd name="T38" fmla="*/ 21 w 98"/>
              <a:gd name="T39" fmla="*/ 7 h 73"/>
              <a:gd name="T40" fmla="*/ 25 w 98"/>
              <a:gd name="T41" fmla="*/ 0 h 73"/>
              <a:gd name="T42" fmla="*/ 32 w 98"/>
              <a:gd name="T43" fmla="*/ 0 h 73"/>
              <a:gd name="T44" fmla="*/ 46 w 98"/>
              <a:gd name="T45" fmla="*/ 0 h 73"/>
              <a:gd name="T46" fmla="*/ 60 w 98"/>
              <a:gd name="T47" fmla="*/ 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8" h="73">
                <a:moveTo>
                  <a:pt x="60" y="4"/>
                </a:moveTo>
                <a:lnTo>
                  <a:pt x="56" y="14"/>
                </a:lnTo>
                <a:lnTo>
                  <a:pt x="63" y="18"/>
                </a:lnTo>
                <a:lnTo>
                  <a:pt x="73" y="21"/>
                </a:lnTo>
                <a:lnTo>
                  <a:pt x="84" y="28"/>
                </a:lnTo>
                <a:lnTo>
                  <a:pt x="84" y="35"/>
                </a:lnTo>
                <a:lnTo>
                  <a:pt x="98" y="52"/>
                </a:lnTo>
                <a:lnTo>
                  <a:pt x="87" y="63"/>
                </a:lnTo>
                <a:lnTo>
                  <a:pt x="77" y="59"/>
                </a:lnTo>
                <a:lnTo>
                  <a:pt x="63" y="73"/>
                </a:lnTo>
                <a:lnTo>
                  <a:pt x="42" y="59"/>
                </a:lnTo>
                <a:lnTo>
                  <a:pt x="32" y="52"/>
                </a:lnTo>
                <a:lnTo>
                  <a:pt x="25" y="59"/>
                </a:lnTo>
                <a:lnTo>
                  <a:pt x="0" y="49"/>
                </a:lnTo>
                <a:lnTo>
                  <a:pt x="4" y="38"/>
                </a:lnTo>
                <a:lnTo>
                  <a:pt x="11" y="31"/>
                </a:lnTo>
                <a:lnTo>
                  <a:pt x="28" y="28"/>
                </a:lnTo>
                <a:lnTo>
                  <a:pt x="28" y="21"/>
                </a:lnTo>
                <a:lnTo>
                  <a:pt x="21" y="11"/>
                </a:lnTo>
                <a:lnTo>
                  <a:pt x="21" y="7"/>
                </a:lnTo>
                <a:lnTo>
                  <a:pt x="25" y="0"/>
                </a:lnTo>
                <a:lnTo>
                  <a:pt x="32" y="0"/>
                </a:lnTo>
                <a:lnTo>
                  <a:pt x="46" y="0"/>
                </a:lnTo>
                <a:lnTo>
                  <a:pt x="60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5" name="Freeform 52"/>
          <p:cNvSpPr>
            <a:spLocks/>
          </p:cNvSpPr>
          <p:nvPr/>
        </p:nvSpPr>
        <p:spPr bwMode="auto">
          <a:xfrm>
            <a:off x="6645052" y="4677177"/>
            <a:ext cx="203735" cy="241572"/>
          </a:xfrm>
          <a:custGeom>
            <a:avLst/>
            <a:gdLst>
              <a:gd name="T0" fmla="*/ 7 w 70"/>
              <a:gd name="T1" fmla="*/ 0 h 83"/>
              <a:gd name="T2" fmla="*/ 14 w 70"/>
              <a:gd name="T3" fmla="*/ 3 h 83"/>
              <a:gd name="T4" fmla="*/ 11 w 70"/>
              <a:gd name="T5" fmla="*/ 14 h 83"/>
              <a:gd name="T6" fmla="*/ 18 w 70"/>
              <a:gd name="T7" fmla="*/ 17 h 83"/>
              <a:gd name="T8" fmla="*/ 24 w 70"/>
              <a:gd name="T9" fmla="*/ 14 h 83"/>
              <a:gd name="T10" fmla="*/ 45 w 70"/>
              <a:gd name="T11" fmla="*/ 24 h 83"/>
              <a:gd name="T12" fmla="*/ 63 w 70"/>
              <a:gd name="T13" fmla="*/ 28 h 83"/>
              <a:gd name="T14" fmla="*/ 63 w 70"/>
              <a:gd name="T15" fmla="*/ 35 h 83"/>
              <a:gd name="T16" fmla="*/ 70 w 70"/>
              <a:gd name="T17" fmla="*/ 41 h 83"/>
              <a:gd name="T18" fmla="*/ 59 w 70"/>
              <a:gd name="T19" fmla="*/ 52 h 83"/>
              <a:gd name="T20" fmla="*/ 52 w 70"/>
              <a:gd name="T21" fmla="*/ 69 h 83"/>
              <a:gd name="T22" fmla="*/ 38 w 70"/>
              <a:gd name="T23" fmla="*/ 80 h 83"/>
              <a:gd name="T24" fmla="*/ 35 w 70"/>
              <a:gd name="T25" fmla="*/ 80 h 83"/>
              <a:gd name="T26" fmla="*/ 28 w 70"/>
              <a:gd name="T27" fmla="*/ 73 h 83"/>
              <a:gd name="T28" fmla="*/ 14 w 70"/>
              <a:gd name="T29" fmla="*/ 76 h 83"/>
              <a:gd name="T30" fmla="*/ 11 w 70"/>
              <a:gd name="T31" fmla="*/ 83 h 83"/>
              <a:gd name="T32" fmla="*/ 4 w 70"/>
              <a:gd name="T33" fmla="*/ 80 h 83"/>
              <a:gd name="T34" fmla="*/ 0 w 70"/>
              <a:gd name="T35" fmla="*/ 52 h 83"/>
              <a:gd name="T36" fmla="*/ 11 w 70"/>
              <a:gd name="T37" fmla="*/ 48 h 83"/>
              <a:gd name="T38" fmla="*/ 0 w 70"/>
              <a:gd name="T39" fmla="*/ 7 h 83"/>
              <a:gd name="T40" fmla="*/ 4 w 70"/>
              <a:gd name="T41" fmla="*/ 3 h 83"/>
              <a:gd name="T42" fmla="*/ 7 w 70"/>
              <a:gd name="T43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0" h="83">
                <a:moveTo>
                  <a:pt x="7" y="0"/>
                </a:moveTo>
                <a:lnTo>
                  <a:pt x="14" y="3"/>
                </a:lnTo>
                <a:lnTo>
                  <a:pt x="11" y="14"/>
                </a:lnTo>
                <a:lnTo>
                  <a:pt x="18" y="17"/>
                </a:lnTo>
                <a:lnTo>
                  <a:pt x="24" y="14"/>
                </a:lnTo>
                <a:lnTo>
                  <a:pt x="45" y="24"/>
                </a:lnTo>
                <a:lnTo>
                  <a:pt x="63" y="28"/>
                </a:lnTo>
                <a:lnTo>
                  <a:pt x="63" y="35"/>
                </a:lnTo>
                <a:lnTo>
                  <a:pt x="70" y="41"/>
                </a:lnTo>
                <a:lnTo>
                  <a:pt x="59" y="52"/>
                </a:lnTo>
                <a:lnTo>
                  <a:pt x="52" y="69"/>
                </a:lnTo>
                <a:lnTo>
                  <a:pt x="38" y="80"/>
                </a:lnTo>
                <a:lnTo>
                  <a:pt x="35" y="80"/>
                </a:lnTo>
                <a:lnTo>
                  <a:pt x="28" y="73"/>
                </a:lnTo>
                <a:lnTo>
                  <a:pt x="14" y="76"/>
                </a:lnTo>
                <a:lnTo>
                  <a:pt x="11" y="83"/>
                </a:lnTo>
                <a:lnTo>
                  <a:pt x="4" y="80"/>
                </a:lnTo>
                <a:lnTo>
                  <a:pt x="0" y="52"/>
                </a:lnTo>
                <a:lnTo>
                  <a:pt x="11" y="48"/>
                </a:lnTo>
                <a:lnTo>
                  <a:pt x="0" y="7"/>
                </a:lnTo>
                <a:lnTo>
                  <a:pt x="4" y="3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6" name="Freeform 53"/>
          <p:cNvSpPr>
            <a:spLocks/>
          </p:cNvSpPr>
          <p:nvPr/>
        </p:nvSpPr>
        <p:spPr bwMode="auto">
          <a:xfrm>
            <a:off x="7061254" y="4787775"/>
            <a:ext cx="270677" cy="273587"/>
          </a:xfrm>
          <a:custGeom>
            <a:avLst/>
            <a:gdLst>
              <a:gd name="T0" fmla="*/ 24 w 93"/>
              <a:gd name="T1" fmla="*/ 14 h 94"/>
              <a:gd name="T2" fmla="*/ 38 w 93"/>
              <a:gd name="T3" fmla="*/ 0 h 94"/>
              <a:gd name="T4" fmla="*/ 45 w 93"/>
              <a:gd name="T5" fmla="*/ 0 h 94"/>
              <a:gd name="T6" fmla="*/ 52 w 93"/>
              <a:gd name="T7" fmla="*/ 0 h 94"/>
              <a:gd name="T8" fmla="*/ 52 w 93"/>
              <a:gd name="T9" fmla="*/ 3 h 94"/>
              <a:gd name="T10" fmla="*/ 66 w 93"/>
              <a:gd name="T11" fmla="*/ 14 h 94"/>
              <a:gd name="T12" fmla="*/ 73 w 93"/>
              <a:gd name="T13" fmla="*/ 21 h 94"/>
              <a:gd name="T14" fmla="*/ 73 w 93"/>
              <a:gd name="T15" fmla="*/ 24 h 94"/>
              <a:gd name="T16" fmla="*/ 83 w 93"/>
              <a:gd name="T17" fmla="*/ 35 h 94"/>
              <a:gd name="T18" fmla="*/ 80 w 93"/>
              <a:gd name="T19" fmla="*/ 45 h 94"/>
              <a:gd name="T20" fmla="*/ 90 w 93"/>
              <a:gd name="T21" fmla="*/ 52 h 94"/>
              <a:gd name="T22" fmla="*/ 93 w 93"/>
              <a:gd name="T23" fmla="*/ 62 h 94"/>
              <a:gd name="T24" fmla="*/ 80 w 93"/>
              <a:gd name="T25" fmla="*/ 66 h 94"/>
              <a:gd name="T26" fmla="*/ 76 w 93"/>
              <a:gd name="T27" fmla="*/ 62 h 94"/>
              <a:gd name="T28" fmla="*/ 66 w 93"/>
              <a:gd name="T29" fmla="*/ 66 h 94"/>
              <a:gd name="T30" fmla="*/ 69 w 93"/>
              <a:gd name="T31" fmla="*/ 76 h 94"/>
              <a:gd name="T32" fmla="*/ 66 w 93"/>
              <a:gd name="T33" fmla="*/ 83 h 94"/>
              <a:gd name="T34" fmla="*/ 59 w 93"/>
              <a:gd name="T35" fmla="*/ 80 h 94"/>
              <a:gd name="T36" fmla="*/ 52 w 93"/>
              <a:gd name="T37" fmla="*/ 76 h 94"/>
              <a:gd name="T38" fmla="*/ 48 w 93"/>
              <a:gd name="T39" fmla="*/ 80 h 94"/>
              <a:gd name="T40" fmla="*/ 52 w 93"/>
              <a:gd name="T41" fmla="*/ 94 h 94"/>
              <a:gd name="T42" fmla="*/ 48 w 93"/>
              <a:gd name="T43" fmla="*/ 94 h 94"/>
              <a:gd name="T44" fmla="*/ 41 w 93"/>
              <a:gd name="T45" fmla="*/ 94 h 94"/>
              <a:gd name="T46" fmla="*/ 38 w 93"/>
              <a:gd name="T47" fmla="*/ 90 h 94"/>
              <a:gd name="T48" fmla="*/ 24 w 93"/>
              <a:gd name="T49" fmla="*/ 73 h 94"/>
              <a:gd name="T50" fmla="*/ 14 w 93"/>
              <a:gd name="T51" fmla="*/ 73 h 94"/>
              <a:gd name="T52" fmla="*/ 14 w 93"/>
              <a:gd name="T53" fmla="*/ 62 h 94"/>
              <a:gd name="T54" fmla="*/ 3 w 93"/>
              <a:gd name="T55" fmla="*/ 62 h 94"/>
              <a:gd name="T56" fmla="*/ 7 w 93"/>
              <a:gd name="T57" fmla="*/ 56 h 94"/>
              <a:gd name="T58" fmla="*/ 0 w 93"/>
              <a:gd name="T59" fmla="*/ 49 h 94"/>
              <a:gd name="T60" fmla="*/ 3 w 93"/>
              <a:gd name="T61" fmla="*/ 38 h 94"/>
              <a:gd name="T62" fmla="*/ 10 w 93"/>
              <a:gd name="T63" fmla="*/ 38 h 94"/>
              <a:gd name="T64" fmla="*/ 14 w 93"/>
              <a:gd name="T65" fmla="*/ 17 h 94"/>
              <a:gd name="T66" fmla="*/ 20 w 93"/>
              <a:gd name="T67" fmla="*/ 17 h 94"/>
              <a:gd name="T68" fmla="*/ 24 w 93"/>
              <a:gd name="T69" fmla="*/ 1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3" h="94">
                <a:moveTo>
                  <a:pt x="24" y="14"/>
                </a:move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2" y="3"/>
                </a:lnTo>
                <a:lnTo>
                  <a:pt x="66" y="14"/>
                </a:lnTo>
                <a:lnTo>
                  <a:pt x="73" y="21"/>
                </a:lnTo>
                <a:lnTo>
                  <a:pt x="73" y="24"/>
                </a:lnTo>
                <a:lnTo>
                  <a:pt x="83" y="35"/>
                </a:lnTo>
                <a:lnTo>
                  <a:pt x="80" y="45"/>
                </a:lnTo>
                <a:lnTo>
                  <a:pt x="90" y="52"/>
                </a:lnTo>
                <a:lnTo>
                  <a:pt x="93" y="62"/>
                </a:lnTo>
                <a:lnTo>
                  <a:pt x="80" y="66"/>
                </a:lnTo>
                <a:lnTo>
                  <a:pt x="76" y="62"/>
                </a:lnTo>
                <a:lnTo>
                  <a:pt x="66" y="66"/>
                </a:lnTo>
                <a:lnTo>
                  <a:pt x="69" y="76"/>
                </a:lnTo>
                <a:lnTo>
                  <a:pt x="66" y="83"/>
                </a:lnTo>
                <a:lnTo>
                  <a:pt x="59" y="80"/>
                </a:lnTo>
                <a:lnTo>
                  <a:pt x="52" y="76"/>
                </a:lnTo>
                <a:lnTo>
                  <a:pt x="48" y="80"/>
                </a:lnTo>
                <a:lnTo>
                  <a:pt x="52" y="94"/>
                </a:lnTo>
                <a:lnTo>
                  <a:pt x="48" y="94"/>
                </a:lnTo>
                <a:lnTo>
                  <a:pt x="41" y="94"/>
                </a:lnTo>
                <a:lnTo>
                  <a:pt x="38" y="90"/>
                </a:lnTo>
                <a:lnTo>
                  <a:pt x="24" y="73"/>
                </a:lnTo>
                <a:lnTo>
                  <a:pt x="14" y="73"/>
                </a:lnTo>
                <a:lnTo>
                  <a:pt x="14" y="62"/>
                </a:lnTo>
                <a:lnTo>
                  <a:pt x="3" y="62"/>
                </a:lnTo>
                <a:lnTo>
                  <a:pt x="7" y="56"/>
                </a:lnTo>
                <a:lnTo>
                  <a:pt x="0" y="49"/>
                </a:lnTo>
                <a:lnTo>
                  <a:pt x="3" y="38"/>
                </a:lnTo>
                <a:lnTo>
                  <a:pt x="10" y="38"/>
                </a:lnTo>
                <a:lnTo>
                  <a:pt x="14" y="17"/>
                </a:lnTo>
                <a:lnTo>
                  <a:pt x="20" y="17"/>
                </a:lnTo>
                <a:lnTo>
                  <a:pt x="24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7" name="Freeform 54"/>
          <p:cNvSpPr>
            <a:spLocks/>
          </p:cNvSpPr>
          <p:nvPr/>
        </p:nvSpPr>
        <p:spPr bwMode="auto">
          <a:xfrm>
            <a:off x="6595574" y="4878002"/>
            <a:ext cx="302692" cy="314334"/>
          </a:xfrm>
          <a:custGeom>
            <a:avLst/>
            <a:gdLst>
              <a:gd name="T0" fmla="*/ 21 w 104"/>
              <a:gd name="T1" fmla="*/ 11 h 108"/>
              <a:gd name="T2" fmla="*/ 28 w 104"/>
              <a:gd name="T3" fmla="*/ 14 h 108"/>
              <a:gd name="T4" fmla="*/ 31 w 104"/>
              <a:gd name="T5" fmla="*/ 7 h 108"/>
              <a:gd name="T6" fmla="*/ 45 w 104"/>
              <a:gd name="T7" fmla="*/ 4 h 108"/>
              <a:gd name="T8" fmla="*/ 52 w 104"/>
              <a:gd name="T9" fmla="*/ 11 h 108"/>
              <a:gd name="T10" fmla="*/ 55 w 104"/>
              <a:gd name="T11" fmla="*/ 11 h 108"/>
              <a:gd name="T12" fmla="*/ 69 w 104"/>
              <a:gd name="T13" fmla="*/ 0 h 108"/>
              <a:gd name="T14" fmla="*/ 104 w 104"/>
              <a:gd name="T15" fmla="*/ 31 h 108"/>
              <a:gd name="T16" fmla="*/ 97 w 104"/>
              <a:gd name="T17" fmla="*/ 45 h 108"/>
              <a:gd name="T18" fmla="*/ 83 w 104"/>
              <a:gd name="T19" fmla="*/ 49 h 108"/>
              <a:gd name="T20" fmla="*/ 83 w 104"/>
              <a:gd name="T21" fmla="*/ 52 h 108"/>
              <a:gd name="T22" fmla="*/ 87 w 104"/>
              <a:gd name="T23" fmla="*/ 66 h 108"/>
              <a:gd name="T24" fmla="*/ 90 w 104"/>
              <a:gd name="T25" fmla="*/ 77 h 108"/>
              <a:gd name="T26" fmla="*/ 97 w 104"/>
              <a:gd name="T27" fmla="*/ 77 h 108"/>
              <a:gd name="T28" fmla="*/ 97 w 104"/>
              <a:gd name="T29" fmla="*/ 97 h 108"/>
              <a:gd name="T30" fmla="*/ 83 w 104"/>
              <a:gd name="T31" fmla="*/ 101 h 108"/>
              <a:gd name="T32" fmla="*/ 73 w 104"/>
              <a:gd name="T33" fmla="*/ 97 h 108"/>
              <a:gd name="T34" fmla="*/ 73 w 104"/>
              <a:gd name="T35" fmla="*/ 108 h 108"/>
              <a:gd name="T36" fmla="*/ 45 w 104"/>
              <a:gd name="T37" fmla="*/ 70 h 108"/>
              <a:gd name="T38" fmla="*/ 35 w 104"/>
              <a:gd name="T39" fmla="*/ 73 h 108"/>
              <a:gd name="T40" fmla="*/ 31 w 104"/>
              <a:gd name="T41" fmla="*/ 73 h 108"/>
              <a:gd name="T42" fmla="*/ 28 w 104"/>
              <a:gd name="T43" fmla="*/ 80 h 108"/>
              <a:gd name="T44" fmla="*/ 21 w 104"/>
              <a:gd name="T45" fmla="*/ 83 h 108"/>
              <a:gd name="T46" fmla="*/ 0 w 104"/>
              <a:gd name="T47" fmla="*/ 42 h 108"/>
              <a:gd name="T48" fmla="*/ 0 w 104"/>
              <a:gd name="T49" fmla="*/ 38 h 108"/>
              <a:gd name="T50" fmla="*/ 10 w 104"/>
              <a:gd name="T51" fmla="*/ 31 h 108"/>
              <a:gd name="T52" fmla="*/ 0 w 104"/>
              <a:gd name="T53" fmla="*/ 21 h 108"/>
              <a:gd name="T54" fmla="*/ 3 w 104"/>
              <a:gd name="T55" fmla="*/ 14 h 108"/>
              <a:gd name="T56" fmla="*/ 17 w 104"/>
              <a:gd name="T57" fmla="*/ 7 h 108"/>
              <a:gd name="T58" fmla="*/ 21 w 104"/>
              <a:gd name="T59" fmla="*/ 11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4" h="108">
                <a:moveTo>
                  <a:pt x="21" y="11"/>
                </a:moveTo>
                <a:lnTo>
                  <a:pt x="28" y="14"/>
                </a:lnTo>
                <a:lnTo>
                  <a:pt x="31" y="7"/>
                </a:lnTo>
                <a:lnTo>
                  <a:pt x="45" y="4"/>
                </a:lnTo>
                <a:lnTo>
                  <a:pt x="52" y="11"/>
                </a:lnTo>
                <a:lnTo>
                  <a:pt x="55" y="11"/>
                </a:lnTo>
                <a:lnTo>
                  <a:pt x="69" y="0"/>
                </a:lnTo>
                <a:lnTo>
                  <a:pt x="104" y="31"/>
                </a:lnTo>
                <a:lnTo>
                  <a:pt x="97" y="45"/>
                </a:lnTo>
                <a:lnTo>
                  <a:pt x="83" y="49"/>
                </a:lnTo>
                <a:lnTo>
                  <a:pt x="83" y="52"/>
                </a:lnTo>
                <a:lnTo>
                  <a:pt x="87" y="66"/>
                </a:lnTo>
                <a:lnTo>
                  <a:pt x="90" y="77"/>
                </a:lnTo>
                <a:lnTo>
                  <a:pt x="97" y="77"/>
                </a:lnTo>
                <a:lnTo>
                  <a:pt x="97" y="97"/>
                </a:lnTo>
                <a:lnTo>
                  <a:pt x="83" y="101"/>
                </a:lnTo>
                <a:lnTo>
                  <a:pt x="73" y="97"/>
                </a:lnTo>
                <a:lnTo>
                  <a:pt x="73" y="108"/>
                </a:lnTo>
                <a:lnTo>
                  <a:pt x="45" y="70"/>
                </a:lnTo>
                <a:lnTo>
                  <a:pt x="35" y="73"/>
                </a:lnTo>
                <a:lnTo>
                  <a:pt x="31" y="73"/>
                </a:lnTo>
                <a:lnTo>
                  <a:pt x="28" y="80"/>
                </a:lnTo>
                <a:lnTo>
                  <a:pt x="21" y="83"/>
                </a:lnTo>
                <a:lnTo>
                  <a:pt x="0" y="42"/>
                </a:lnTo>
                <a:lnTo>
                  <a:pt x="0" y="38"/>
                </a:lnTo>
                <a:lnTo>
                  <a:pt x="10" y="31"/>
                </a:lnTo>
                <a:lnTo>
                  <a:pt x="0" y="21"/>
                </a:lnTo>
                <a:lnTo>
                  <a:pt x="3" y="14"/>
                </a:lnTo>
                <a:lnTo>
                  <a:pt x="17" y="7"/>
                </a:lnTo>
                <a:lnTo>
                  <a:pt x="21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8" name="Freeform 55"/>
          <p:cNvSpPr>
            <a:spLocks/>
          </p:cNvSpPr>
          <p:nvPr/>
        </p:nvSpPr>
        <p:spPr bwMode="auto">
          <a:xfrm>
            <a:off x="6726546" y="4223139"/>
            <a:ext cx="282319" cy="250303"/>
          </a:xfrm>
          <a:custGeom>
            <a:avLst/>
            <a:gdLst>
              <a:gd name="T0" fmla="*/ 90 w 97"/>
              <a:gd name="T1" fmla="*/ 0 h 86"/>
              <a:gd name="T2" fmla="*/ 97 w 97"/>
              <a:gd name="T3" fmla="*/ 14 h 86"/>
              <a:gd name="T4" fmla="*/ 94 w 97"/>
              <a:gd name="T5" fmla="*/ 21 h 86"/>
              <a:gd name="T6" fmla="*/ 94 w 97"/>
              <a:gd name="T7" fmla="*/ 24 h 86"/>
              <a:gd name="T8" fmla="*/ 80 w 97"/>
              <a:gd name="T9" fmla="*/ 45 h 86"/>
              <a:gd name="T10" fmla="*/ 66 w 97"/>
              <a:gd name="T11" fmla="*/ 62 h 86"/>
              <a:gd name="T12" fmla="*/ 52 w 97"/>
              <a:gd name="T13" fmla="*/ 66 h 86"/>
              <a:gd name="T14" fmla="*/ 49 w 97"/>
              <a:gd name="T15" fmla="*/ 80 h 86"/>
              <a:gd name="T16" fmla="*/ 42 w 97"/>
              <a:gd name="T17" fmla="*/ 80 h 86"/>
              <a:gd name="T18" fmla="*/ 35 w 97"/>
              <a:gd name="T19" fmla="*/ 86 h 86"/>
              <a:gd name="T20" fmla="*/ 21 w 97"/>
              <a:gd name="T21" fmla="*/ 80 h 86"/>
              <a:gd name="T22" fmla="*/ 17 w 97"/>
              <a:gd name="T23" fmla="*/ 59 h 86"/>
              <a:gd name="T24" fmla="*/ 3 w 97"/>
              <a:gd name="T25" fmla="*/ 45 h 86"/>
              <a:gd name="T26" fmla="*/ 0 w 97"/>
              <a:gd name="T27" fmla="*/ 38 h 86"/>
              <a:gd name="T28" fmla="*/ 7 w 97"/>
              <a:gd name="T29" fmla="*/ 24 h 86"/>
              <a:gd name="T30" fmla="*/ 17 w 97"/>
              <a:gd name="T31" fmla="*/ 28 h 86"/>
              <a:gd name="T32" fmla="*/ 24 w 97"/>
              <a:gd name="T33" fmla="*/ 14 h 86"/>
              <a:gd name="T34" fmla="*/ 38 w 97"/>
              <a:gd name="T35" fmla="*/ 14 h 86"/>
              <a:gd name="T36" fmla="*/ 42 w 97"/>
              <a:gd name="T37" fmla="*/ 17 h 86"/>
              <a:gd name="T38" fmla="*/ 49 w 97"/>
              <a:gd name="T39" fmla="*/ 10 h 86"/>
              <a:gd name="T40" fmla="*/ 56 w 97"/>
              <a:gd name="T41" fmla="*/ 7 h 86"/>
              <a:gd name="T42" fmla="*/ 73 w 97"/>
              <a:gd name="T43" fmla="*/ 7 h 86"/>
              <a:gd name="T44" fmla="*/ 80 w 97"/>
              <a:gd name="T45" fmla="*/ 10 h 86"/>
              <a:gd name="T46" fmla="*/ 90 w 97"/>
              <a:gd name="T47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7" h="86">
                <a:moveTo>
                  <a:pt x="90" y="0"/>
                </a:moveTo>
                <a:lnTo>
                  <a:pt x="97" y="14"/>
                </a:lnTo>
                <a:lnTo>
                  <a:pt x="94" y="21"/>
                </a:lnTo>
                <a:lnTo>
                  <a:pt x="94" y="24"/>
                </a:lnTo>
                <a:lnTo>
                  <a:pt x="80" y="45"/>
                </a:lnTo>
                <a:lnTo>
                  <a:pt x="66" y="62"/>
                </a:lnTo>
                <a:lnTo>
                  <a:pt x="52" y="66"/>
                </a:lnTo>
                <a:lnTo>
                  <a:pt x="49" y="80"/>
                </a:lnTo>
                <a:lnTo>
                  <a:pt x="42" y="80"/>
                </a:lnTo>
                <a:lnTo>
                  <a:pt x="35" y="86"/>
                </a:lnTo>
                <a:lnTo>
                  <a:pt x="21" y="80"/>
                </a:lnTo>
                <a:lnTo>
                  <a:pt x="17" y="59"/>
                </a:lnTo>
                <a:lnTo>
                  <a:pt x="3" y="45"/>
                </a:lnTo>
                <a:lnTo>
                  <a:pt x="0" y="38"/>
                </a:lnTo>
                <a:lnTo>
                  <a:pt x="7" y="24"/>
                </a:lnTo>
                <a:lnTo>
                  <a:pt x="17" y="28"/>
                </a:lnTo>
                <a:lnTo>
                  <a:pt x="24" y="14"/>
                </a:lnTo>
                <a:lnTo>
                  <a:pt x="38" y="14"/>
                </a:lnTo>
                <a:lnTo>
                  <a:pt x="42" y="17"/>
                </a:lnTo>
                <a:lnTo>
                  <a:pt x="49" y="10"/>
                </a:lnTo>
                <a:lnTo>
                  <a:pt x="56" y="7"/>
                </a:lnTo>
                <a:lnTo>
                  <a:pt x="73" y="7"/>
                </a:lnTo>
                <a:lnTo>
                  <a:pt x="80" y="10"/>
                </a:lnTo>
                <a:lnTo>
                  <a:pt x="9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9" name="Freeform 56"/>
          <p:cNvSpPr>
            <a:spLocks/>
          </p:cNvSpPr>
          <p:nvPr/>
        </p:nvSpPr>
        <p:spPr bwMode="auto">
          <a:xfrm>
            <a:off x="6636321" y="4141645"/>
            <a:ext cx="232840" cy="232840"/>
          </a:xfrm>
          <a:custGeom>
            <a:avLst/>
            <a:gdLst>
              <a:gd name="T0" fmla="*/ 3 w 80"/>
              <a:gd name="T1" fmla="*/ 10 h 80"/>
              <a:gd name="T2" fmla="*/ 14 w 80"/>
              <a:gd name="T3" fmla="*/ 14 h 80"/>
              <a:gd name="T4" fmla="*/ 24 w 80"/>
              <a:gd name="T5" fmla="*/ 3 h 80"/>
              <a:gd name="T6" fmla="*/ 34 w 80"/>
              <a:gd name="T7" fmla="*/ 7 h 80"/>
              <a:gd name="T8" fmla="*/ 45 w 80"/>
              <a:gd name="T9" fmla="*/ 0 h 80"/>
              <a:gd name="T10" fmla="*/ 52 w 80"/>
              <a:gd name="T11" fmla="*/ 10 h 80"/>
              <a:gd name="T12" fmla="*/ 62 w 80"/>
              <a:gd name="T13" fmla="*/ 14 h 80"/>
              <a:gd name="T14" fmla="*/ 69 w 80"/>
              <a:gd name="T15" fmla="*/ 21 h 80"/>
              <a:gd name="T16" fmla="*/ 80 w 80"/>
              <a:gd name="T17" fmla="*/ 38 h 80"/>
              <a:gd name="T18" fmla="*/ 73 w 80"/>
              <a:gd name="T19" fmla="*/ 45 h 80"/>
              <a:gd name="T20" fmla="*/ 69 w 80"/>
              <a:gd name="T21" fmla="*/ 42 h 80"/>
              <a:gd name="T22" fmla="*/ 55 w 80"/>
              <a:gd name="T23" fmla="*/ 42 h 80"/>
              <a:gd name="T24" fmla="*/ 48 w 80"/>
              <a:gd name="T25" fmla="*/ 56 h 80"/>
              <a:gd name="T26" fmla="*/ 38 w 80"/>
              <a:gd name="T27" fmla="*/ 52 h 80"/>
              <a:gd name="T28" fmla="*/ 31 w 80"/>
              <a:gd name="T29" fmla="*/ 66 h 80"/>
              <a:gd name="T30" fmla="*/ 34 w 80"/>
              <a:gd name="T31" fmla="*/ 73 h 80"/>
              <a:gd name="T32" fmla="*/ 31 w 80"/>
              <a:gd name="T33" fmla="*/ 76 h 80"/>
              <a:gd name="T34" fmla="*/ 27 w 80"/>
              <a:gd name="T35" fmla="*/ 80 h 80"/>
              <a:gd name="T36" fmla="*/ 21 w 80"/>
              <a:gd name="T37" fmla="*/ 76 h 80"/>
              <a:gd name="T38" fmla="*/ 21 w 80"/>
              <a:gd name="T39" fmla="*/ 69 h 80"/>
              <a:gd name="T40" fmla="*/ 14 w 80"/>
              <a:gd name="T41" fmla="*/ 69 h 80"/>
              <a:gd name="T42" fmla="*/ 14 w 80"/>
              <a:gd name="T43" fmla="*/ 52 h 80"/>
              <a:gd name="T44" fmla="*/ 0 w 80"/>
              <a:gd name="T45" fmla="*/ 42 h 80"/>
              <a:gd name="T46" fmla="*/ 3 w 80"/>
              <a:gd name="T47" fmla="*/ 14 h 80"/>
              <a:gd name="T48" fmla="*/ 3 w 80"/>
              <a:gd name="T49" fmla="*/ 1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0" h="80">
                <a:moveTo>
                  <a:pt x="3" y="10"/>
                </a:moveTo>
                <a:lnTo>
                  <a:pt x="14" y="14"/>
                </a:lnTo>
                <a:lnTo>
                  <a:pt x="24" y="3"/>
                </a:lnTo>
                <a:lnTo>
                  <a:pt x="34" y="7"/>
                </a:lnTo>
                <a:lnTo>
                  <a:pt x="45" y="0"/>
                </a:lnTo>
                <a:lnTo>
                  <a:pt x="52" y="10"/>
                </a:lnTo>
                <a:lnTo>
                  <a:pt x="62" y="14"/>
                </a:lnTo>
                <a:lnTo>
                  <a:pt x="69" y="21"/>
                </a:lnTo>
                <a:lnTo>
                  <a:pt x="80" y="38"/>
                </a:lnTo>
                <a:lnTo>
                  <a:pt x="73" y="45"/>
                </a:lnTo>
                <a:lnTo>
                  <a:pt x="69" y="42"/>
                </a:lnTo>
                <a:lnTo>
                  <a:pt x="55" y="42"/>
                </a:lnTo>
                <a:lnTo>
                  <a:pt x="48" y="56"/>
                </a:lnTo>
                <a:lnTo>
                  <a:pt x="38" y="52"/>
                </a:lnTo>
                <a:lnTo>
                  <a:pt x="31" y="66"/>
                </a:lnTo>
                <a:lnTo>
                  <a:pt x="34" y="73"/>
                </a:lnTo>
                <a:lnTo>
                  <a:pt x="31" y="76"/>
                </a:lnTo>
                <a:lnTo>
                  <a:pt x="27" y="80"/>
                </a:lnTo>
                <a:lnTo>
                  <a:pt x="21" y="76"/>
                </a:lnTo>
                <a:lnTo>
                  <a:pt x="21" y="69"/>
                </a:lnTo>
                <a:lnTo>
                  <a:pt x="14" y="69"/>
                </a:lnTo>
                <a:lnTo>
                  <a:pt x="14" y="52"/>
                </a:lnTo>
                <a:lnTo>
                  <a:pt x="0" y="42"/>
                </a:lnTo>
                <a:lnTo>
                  <a:pt x="3" y="14"/>
                </a:lnTo>
                <a:lnTo>
                  <a:pt x="3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0" name="Freeform 57"/>
          <p:cNvSpPr>
            <a:spLocks/>
          </p:cNvSpPr>
          <p:nvPr/>
        </p:nvSpPr>
        <p:spPr bwMode="auto">
          <a:xfrm>
            <a:off x="6554827" y="4485084"/>
            <a:ext cx="171720" cy="212467"/>
          </a:xfrm>
          <a:custGeom>
            <a:avLst/>
            <a:gdLst>
              <a:gd name="T0" fmla="*/ 45 w 59"/>
              <a:gd name="T1" fmla="*/ 0 h 73"/>
              <a:gd name="T2" fmla="*/ 59 w 59"/>
              <a:gd name="T3" fmla="*/ 28 h 73"/>
              <a:gd name="T4" fmla="*/ 45 w 59"/>
              <a:gd name="T5" fmla="*/ 35 h 73"/>
              <a:gd name="T6" fmla="*/ 42 w 59"/>
              <a:gd name="T7" fmla="*/ 31 h 73"/>
              <a:gd name="T8" fmla="*/ 35 w 59"/>
              <a:gd name="T9" fmla="*/ 35 h 73"/>
              <a:gd name="T10" fmla="*/ 42 w 59"/>
              <a:gd name="T11" fmla="*/ 55 h 73"/>
              <a:gd name="T12" fmla="*/ 38 w 59"/>
              <a:gd name="T13" fmla="*/ 66 h 73"/>
              <a:gd name="T14" fmla="*/ 35 w 59"/>
              <a:gd name="T15" fmla="*/ 69 h 73"/>
              <a:gd name="T16" fmla="*/ 31 w 59"/>
              <a:gd name="T17" fmla="*/ 73 h 73"/>
              <a:gd name="T18" fmla="*/ 21 w 59"/>
              <a:gd name="T19" fmla="*/ 62 h 73"/>
              <a:gd name="T20" fmla="*/ 10 w 59"/>
              <a:gd name="T21" fmla="*/ 62 h 73"/>
              <a:gd name="T22" fmla="*/ 14 w 59"/>
              <a:gd name="T23" fmla="*/ 49 h 73"/>
              <a:gd name="T24" fmla="*/ 7 w 59"/>
              <a:gd name="T25" fmla="*/ 38 h 73"/>
              <a:gd name="T26" fmla="*/ 0 w 59"/>
              <a:gd name="T27" fmla="*/ 35 h 73"/>
              <a:gd name="T28" fmla="*/ 7 w 59"/>
              <a:gd name="T29" fmla="*/ 21 h 73"/>
              <a:gd name="T30" fmla="*/ 35 w 59"/>
              <a:gd name="T31" fmla="*/ 10 h 73"/>
              <a:gd name="T32" fmla="*/ 35 w 59"/>
              <a:gd name="T33" fmla="*/ 3 h 73"/>
              <a:gd name="T34" fmla="*/ 45 w 59"/>
              <a:gd name="T3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" h="73">
                <a:moveTo>
                  <a:pt x="45" y="0"/>
                </a:moveTo>
                <a:lnTo>
                  <a:pt x="59" y="28"/>
                </a:lnTo>
                <a:lnTo>
                  <a:pt x="45" y="35"/>
                </a:lnTo>
                <a:lnTo>
                  <a:pt x="42" y="31"/>
                </a:lnTo>
                <a:lnTo>
                  <a:pt x="35" y="35"/>
                </a:lnTo>
                <a:lnTo>
                  <a:pt x="42" y="55"/>
                </a:lnTo>
                <a:lnTo>
                  <a:pt x="38" y="66"/>
                </a:lnTo>
                <a:lnTo>
                  <a:pt x="35" y="69"/>
                </a:lnTo>
                <a:lnTo>
                  <a:pt x="31" y="73"/>
                </a:lnTo>
                <a:lnTo>
                  <a:pt x="21" y="62"/>
                </a:lnTo>
                <a:lnTo>
                  <a:pt x="10" y="62"/>
                </a:lnTo>
                <a:lnTo>
                  <a:pt x="14" y="49"/>
                </a:lnTo>
                <a:lnTo>
                  <a:pt x="7" y="38"/>
                </a:lnTo>
                <a:lnTo>
                  <a:pt x="0" y="35"/>
                </a:lnTo>
                <a:lnTo>
                  <a:pt x="7" y="21"/>
                </a:lnTo>
                <a:lnTo>
                  <a:pt x="35" y="10"/>
                </a:lnTo>
                <a:lnTo>
                  <a:pt x="35" y="3"/>
                </a:lnTo>
                <a:lnTo>
                  <a:pt x="4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1" name="Freeform 58"/>
          <p:cNvSpPr>
            <a:spLocks/>
          </p:cNvSpPr>
          <p:nvPr/>
        </p:nvSpPr>
        <p:spPr bwMode="auto">
          <a:xfrm>
            <a:off x="6452959" y="3969927"/>
            <a:ext cx="203735" cy="334708"/>
          </a:xfrm>
          <a:custGeom>
            <a:avLst/>
            <a:gdLst>
              <a:gd name="T0" fmla="*/ 38 w 70"/>
              <a:gd name="T1" fmla="*/ 0 h 115"/>
              <a:gd name="T2" fmla="*/ 56 w 70"/>
              <a:gd name="T3" fmla="*/ 14 h 115"/>
              <a:gd name="T4" fmla="*/ 59 w 70"/>
              <a:gd name="T5" fmla="*/ 28 h 115"/>
              <a:gd name="T6" fmla="*/ 66 w 70"/>
              <a:gd name="T7" fmla="*/ 38 h 115"/>
              <a:gd name="T8" fmla="*/ 70 w 70"/>
              <a:gd name="T9" fmla="*/ 62 h 115"/>
              <a:gd name="T10" fmla="*/ 66 w 70"/>
              <a:gd name="T11" fmla="*/ 69 h 115"/>
              <a:gd name="T12" fmla="*/ 66 w 70"/>
              <a:gd name="T13" fmla="*/ 73 h 115"/>
              <a:gd name="T14" fmla="*/ 63 w 70"/>
              <a:gd name="T15" fmla="*/ 101 h 115"/>
              <a:gd name="T16" fmla="*/ 56 w 70"/>
              <a:gd name="T17" fmla="*/ 108 h 115"/>
              <a:gd name="T18" fmla="*/ 49 w 70"/>
              <a:gd name="T19" fmla="*/ 115 h 115"/>
              <a:gd name="T20" fmla="*/ 42 w 70"/>
              <a:gd name="T21" fmla="*/ 108 h 115"/>
              <a:gd name="T22" fmla="*/ 31 w 70"/>
              <a:gd name="T23" fmla="*/ 111 h 115"/>
              <a:gd name="T24" fmla="*/ 28 w 70"/>
              <a:gd name="T25" fmla="*/ 111 h 115"/>
              <a:gd name="T26" fmla="*/ 24 w 70"/>
              <a:gd name="T27" fmla="*/ 111 h 115"/>
              <a:gd name="T28" fmla="*/ 21 w 70"/>
              <a:gd name="T29" fmla="*/ 108 h 115"/>
              <a:gd name="T30" fmla="*/ 0 w 70"/>
              <a:gd name="T31" fmla="*/ 104 h 115"/>
              <a:gd name="T32" fmla="*/ 7 w 70"/>
              <a:gd name="T33" fmla="*/ 83 h 115"/>
              <a:gd name="T34" fmla="*/ 14 w 70"/>
              <a:gd name="T35" fmla="*/ 76 h 115"/>
              <a:gd name="T36" fmla="*/ 7 w 70"/>
              <a:gd name="T37" fmla="*/ 28 h 115"/>
              <a:gd name="T38" fmla="*/ 11 w 70"/>
              <a:gd name="T39" fmla="*/ 24 h 115"/>
              <a:gd name="T40" fmla="*/ 38 w 70"/>
              <a:gd name="T41" fmla="*/ 0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0" h="115">
                <a:moveTo>
                  <a:pt x="38" y="0"/>
                </a:moveTo>
                <a:lnTo>
                  <a:pt x="56" y="14"/>
                </a:lnTo>
                <a:lnTo>
                  <a:pt x="59" y="28"/>
                </a:lnTo>
                <a:lnTo>
                  <a:pt x="66" y="38"/>
                </a:lnTo>
                <a:lnTo>
                  <a:pt x="70" y="62"/>
                </a:lnTo>
                <a:lnTo>
                  <a:pt x="66" y="69"/>
                </a:lnTo>
                <a:lnTo>
                  <a:pt x="66" y="73"/>
                </a:lnTo>
                <a:lnTo>
                  <a:pt x="63" y="101"/>
                </a:lnTo>
                <a:lnTo>
                  <a:pt x="56" y="108"/>
                </a:lnTo>
                <a:lnTo>
                  <a:pt x="49" y="115"/>
                </a:lnTo>
                <a:lnTo>
                  <a:pt x="42" y="108"/>
                </a:lnTo>
                <a:lnTo>
                  <a:pt x="31" y="111"/>
                </a:lnTo>
                <a:lnTo>
                  <a:pt x="28" y="111"/>
                </a:lnTo>
                <a:lnTo>
                  <a:pt x="24" y="111"/>
                </a:lnTo>
                <a:lnTo>
                  <a:pt x="21" y="108"/>
                </a:lnTo>
                <a:lnTo>
                  <a:pt x="0" y="104"/>
                </a:lnTo>
                <a:lnTo>
                  <a:pt x="7" y="83"/>
                </a:lnTo>
                <a:lnTo>
                  <a:pt x="14" y="76"/>
                </a:lnTo>
                <a:lnTo>
                  <a:pt x="7" y="28"/>
                </a:lnTo>
                <a:lnTo>
                  <a:pt x="11" y="24"/>
                </a:lnTo>
                <a:lnTo>
                  <a:pt x="3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2" name="Freeform 59"/>
          <p:cNvSpPr>
            <a:spLocks/>
          </p:cNvSpPr>
          <p:nvPr/>
        </p:nvSpPr>
        <p:spPr bwMode="auto">
          <a:xfrm>
            <a:off x="6444228" y="4263886"/>
            <a:ext cx="282319" cy="282319"/>
          </a:xfrm>
          <a:custGeom>
            <a:avLst/>
            <a:gdLst>
              <a:gd name="T0" fmla="*/ 3 w 97"/>
              <a:gd name="T1" fmla="*/ 3 h 97"/>
              <a:gd name="T2" fmla="*/ 24 w 97"/>
              <a:gd name="T3" fmla="*/ 7 h 97"/>
              <a:gd name="T4" fmla="*/ 27 w 97"/>
              <a:gd name="T5" fmla="*/ 10 h 97"/>
              <a:gd name="T6" fmla="*/ 31 w 97"/>
              <a:gd name="T7" fmla="*/ 10 h 97"/>
              <a:gd name="T8" fmla="*/ 34 w 97"/>
              <a:gd name="T9" fmla="*/ 10 h 97"/>
              <a:gd name="T10" fmla="*/ 45 w 97"/>
              <a:gd name="T11" fmla="*/ 7 h 97"/>
              <a:gd name="T12" fmla="*/ 52 w 97"/>
              <a:gd name="T13" fmla="*/ 14 h 97"/>
              <a:gd name="T14" fmla="*/ 59 w 97"/>
              <a:gd name="T15" fmla="*/ 7 h 97"/>
              <a:gd name="T16" fmla="*/ 66 w 97"/>
              <a:gd name="T17" fmla="*/ 0 h 97"/>
              <a:gd name="T18" fmla="*/ 80 w 97"/>
              <a:gd name="T19" fmla="*/ 10 h 97"/>
              <a:gd name="T20" fmla="*/ 80 w 97"/>
              <a:gd name="T21" fmla="*/ 27 h 97"/>
              <a:gd name="T22" fmla="*/ 87 w 97"/>
              <a:gd name="T23" fmla="*/ 27 h 97"/>
              <a:gd name="T24" fmla="*/ 87 w 97"/>
              <a:gd name="T25" fmla="*/ 34 h 97"/>
              <a:gd name="T26" fmla="*/ 93 w 97"/>
              <a:gd name="T27" fmla="*/ 38 h 97"/>
              <a:gd name="T28" fmla="*/ 97 w 97"/>
              <a:gd name="T29" fmla="*/ 34 h 97"/>
              <a:gd name="T30" fmla="*/ 97 w 97"/>
              <a:gd name="T31" fmla="*/ 48 h 97"/>
              <a:gd name="T32" fmla="*/ 90 w 97"/>
              <a:gd name="T33" fmla="*/ 52 h 97"/>
              <a:gd name="T34" fmla="*/ 90 w 97"/>
              <a:gd name="T35" fmla="*/ 59 h 97"/>
              <a:gd name="T36" fmla="*/ 87 w 97"/>
              <a:gd name="T37" fmla="*/ 69 h 97"/>
              <a:gd name="T38" fmla="*/ 83 w 97"/>
              <a:gd name="T39" fmla="*/ 76 h 97"/>
              <a:gd name="T40" fmla="*/ 73 w 97"/>
              <a:gd name="T41" fmla="*/ 79 h 97"/>
              <a:gd name="T42" fmla="*/ 73 w 97"/>
              <a:gd name="T43" fmla="*/ 86 h 97"/>
              <a:gd name="T44" fmla="*/ 45 w 97"/>
              <a:gd name="T45" fmla="*/ 97 h 97"/>
              <a:gd name="T46" fmla="*/ 38 w 97"/>
              <a:gd name="T47" fmla="*/ 86 h 97"/>
              <a:gd name="T48" fmla="*/ 31 w 97"/>
              <a:gd name="T49" fmla="*/ 52 h 97"/>
              <a:gd name="T50" fmla="*/ 20 w 97"/>
              <a:gd name="T51" fmla="*/ 45 h 97"/>
              <a:gd name="T52" fmla="*/ 20 w 97"/>
              <a:gd name="T53" fmla="*/ 27 h 97"/>
              <a:gd name="T54" fmla="*/ 14 w 97"/>
              <a:gd name="T55" fmla="*/ 17 h 97"/>
              <a:gd name="T56" fmla="*/ 0 w 97"/>
              <a:gd name="T57" fmla="*/ 10 h 97"/>
              <a:gd name="T58" fmla="*/ 3 w 97"/>
              <a:gd name="T59" fmla="*/ 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97" h="97">
                <a:moveTo>
                  <a:pt x="3" y="3"/>
                </a:moveTo>
                <a:lnTo>
                  <a:pt x="24" y="7"/>
                </a:lnTo>
                <a:lnTo>
                  <a:pt x="27" y="10"/>
                </a:lnTo>
                <a:lnTo>
                  <a:pt x="31" y="10"/>
                </a:lnTo>
                <a:lnTo>
                  <a:pt x="34" y="10"/>
                </a:lnTo>
                <a:lnTo>
                  <a:pt x="45" y="7"/>
                </a:lnTo>
                <a:lnTo>
                  <a:pt x="52" y="14"/>
                </a:lnTo>
                <a:lnTo>
                  <a:pt x="59" y="7"/>
                </a:lnTo>
                <a:lnTo>
                  <a:pt x="66" y="0"/>
                </a:lnTo>
                <a:lnTo>
                  <a:pt x="80" y="10"/>
                </a:lnTo>
                <a:lnTo>
                  <a:pt x="80" y="27"/>
                </a:lnTo>
                <a:lnTo>
                  <a:pt x="87" y="27"/>
                </a:lnTo>
                <a:lnTo>
                  <a:pt x="87" y="34"/>
                </a:lnTo>
                <a:lnTo>
                  <a:pt x="93" y="38"/>
                </a:lnTo>
                <a:lnTo>
                  <a:pt x="97" y="34"/>
                </a:lnTo>
                <a:lnTo>
                  <a:pt x="97" y="48"/>
                </a:lnTo>
                <a:lnTo>
                  <a:pt x="90" y="52"/>
                </a:lnTo>
                <a:lnTo>
                  <a:pt x="90" y="59"/>
                </a:lnTo>
                <a:lnTo>
                  <a:pt x="87" y="69"/>
                </a:lnTo>
                <a:lnTo>
                  <a:pt x="83" y="76"/>
                </a:lnTo>
                <a:lnTo>
                  <a:pt x="73" y="79"/>
                </a:lnTo>
                <a:lnTo>
                  <a:pt x="73" y="86"/>
                </a:lnTo>
                <a:lnTo>
                  <a:pt x="45" y="97"/>
                </a:lnTo>
                <a:lnTo>
                  <a:pt x="38" y="86"/>
                </a:lnTo>
                <a:lnTo>
                  <a:pt x="31" y="52"/>
                </a:lnTo>
                <a:lnTo>
                  <a:pt x="20" y="45"/>
                </a:lnTo>
                <a:lnTo>
                  <a:pt x="20" y="27"/>
                </a:lnTo>
                <a:lnTo>
                  <a:pt x="14" y="17"/>
                </a:lnTo>
                <a:lnTo>
                  <a:pt x="0" y="10"/>
                </a:lnTo>
                <a:lnTo>
                  <a:pt x="3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3" name="Freeform 60"/>
          <p:cNvSpPr>
            <a:spLocks/>
          </p:cNvSpPr>
          <p:nvPr/>
        </p:nvSpPr>
        <p:spPr bwMode="auto">
          <a:xfrm>
            <a:off x="6808039" y="4415232"/>
            <a:ext cx="151346" cy="192093"/>
          </a:xfrm>
          <a:custGeom>
            <a:avLst/>
            <a:gdLst>
              <a:gd name="T0" fmla="*/ 24 w 52"/>
              <a:gd name="T1" fmla="*/ 0 h 66"/>
              <a:gd name="T2" fmla="*/ 34 w 52"/>
              <a:gd name="T3" fmla="*/ 10 h 66"/>
              <a:gd name="T4" fmla="*/ 41 w 52"/>
              <a:gd name="T5" fmla="*/ 17 h 66"/>
              <a:gd name="T6" fmla="*/ 41 w 52"/>
              <a:gd name="T7" fmla="*/ 31 h 66"/>
              <a:gd name="T8" fmla="*/ 38 w 52"/>
              <a:gd name="T9" fmla="*/ 41 h 66"/>
              <a:gd name="T10" fmla="*/ 52 w 52"/>
              <a:gd name="T11" fmla="*/ 48 h 66"/>
              <a:gd name="T12" fmla="*/ 45 w 52"/>
              <a:gd name="T13" fmla="*/ 52 h 66"/>
              <a:gd name="T14" fmla="*/ 41 w 52"/>
              <a:gd name="T15" fmla="*/ 66 h 66"/>
              <a:gd name="T16" fmla="*/ 31 w 52"/>
              <a:gd name="T17" fmla="*/ 59 h 66"/>
              <a:gd name="T18" fmla="*/ 17 w 52"/>
              <a:gd name="T19" fmla="*/ 62 h 66"/>
              <a:gd name="T20" fmla="*/ 7 w 52"/>
              <a:gd name="T21" fmla="*/ 55 h 66"/>
              <a:gd name="T22" fmla="*/ 0 w 52"/>
              <a:gd name="T23" fmla="*/ 45 h 66"/>
              <a:gd name="T24" fmla="*/ 3 w 52"/>
              <a:gd name="T25" fmla="*/ 41 h 66"/>
              <a:gd name="T26" fmla="*/ 10 w 52"/>
              <a:gd name="T27" fmla="*/ 31 h 66"/>
              <a:gd name="T28" fmla="*/ 7 w 52"/>
              <a:gd name="T29" fmla="*/ 27 h 66"/>
              <a:gd name="T30" fmla="*/ 7 w 52"/>
              <a:gd name="T31" fmla="*/ 20 h 66"/>
              <a:gd name="T32" fmla="*/ 14 w 52"/>
              <a:gd name="T33" fmla="*/ 14 h 66"/>
              <a:gd name="T34" fmla="*/ 21 w 52"/>
              <a:gd name="T35" fmla="*/ 14 h 66"/>
              <a:gd name="T36" fmla="*/ 24 w 52"/>
              <a:gd name="T3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" h="66">
                <a:moveTo>
                  <a:pt x="24" y="0"/>
                </a:moveTo>
                <a:lnTo>
                  <a:pt x="34" y="10"/>
                </a:lnTo>
                <a:lnTo>
                  <a:pt x="41" y="17"/>
                </a:lnTo>
                <a:lnTo>
                  <a:pt x="41" y="31"/>
                </a:lnTo>
                <a:lnTo>
                  <a:pt x="38" y="41"/>
                </a:lnTo>
                <a:lnTo>
                  <a:pt x="52" y="48"/>
                </a:lnTo>
                <a:lnTo>
                  <a:pt x="45" y="52"/>
                </a:lnTo>
                <a:lnTo>
                  <a:pt x="41" y="66"/>
                </a:lnTo>
                <a:lnTo>
                  <a:pt x="31" y="59"/>
                </a:lnTo>
                <a:lnTo>
                  <a:pt x="17" y="62"/>
                </a:lnTo>
                <a:lnTo>
                  <a:pt x="7" y="55"/>
                </a:lnTo>
                <a:lnTo>
                  <a:pt x="0" y="45"/>
                </a:lnTo>
                <a:lnTo>
                  <a:pt x="3" y="41"/>
                </a:lnTo>
                <a:lnTo>
                  <a:pt x="10" y="31"/>
                </a:lnTo>
                <a:lnTo>
                  <a:pt x="7" y="27"/>
                </a:lnTo>
                <a:lnTo>
                  <a:pt x="7" y="20"/>
                </a:lnTo>
                <a:lnTo>
                  <a:pt x="14" y="14"/>
                </a:lnTo>
                <a:lnTo>
                  <a:pt x="21" y="14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4" name="Freeform 61"/>
          <p:cNvSpPr>
            <a:spLocks/>
          </p:cNvSpPr>
          <p:nvPr/>
        </p:nvSpPr>
        <p:spPr bwMode="auto">
          <a:xfrm>
            <a:off x="6988490" y="4092168"/>
            <a:ext cx="192093" cy="331797"/>
          </a:xfrm>
          <a:custGeom>
            <a:avLst/>
            <a:gdLst>
              <a:gd name="T0" fmla="*/ 25 w 66"/>
              <a:gd name="T1" fmla="*/ 0 h 114"/>
              <a:gd name="T2" fmla="*/ 39 w 66"/>
              <a:gd name="T3" fmla="*/ 14 h 114"/>
              <a:gd name="T4" fmla="*/ 49 w 66"/>
              <a:gd name="T5" fmla="*/ 14 h 114"/>
              <a:gd name="T6" fmla="*/ 52 w 66"/>
              <a:gd name="T7" fmla="*/ 38 h 114"/>
              <a:gd name="T8" fmla="*/ 56 w 66"/>
              <a:gd name="T9" fmla="*/ 41 h 114"/>
              <a:gd name="T10" fmla="*/ 52 w 66"/>
              <a:gd name="T11" fmla="*/ 52 h 114"/>
              <a:gd name="T12" fmla="*/ 56 w 66"/>
              <a:gd name="T13" fmla="*/ 73 h 114"/>
              <a:gd name="T14" fmla="*/ 66 w 66"/>
              <a:gd name="T15" fmla="*/ 83 h 114"/>
              <a:gd name="T16" fmla="*/ 66 w 66"/>
              <a:gd name="T17" fmla="*/ 93 h 114"/>
              <a:gd name="T18" fmla="*/ 56 w 66"/>
              <a:gd name="T19" fmla="*/ 114 h 114"/>
              <a:gd name="T20" fmla="*/ 39 w 66"/>
              <a:gd name="T21" fmla="*/ 104 h 114"/>
              <a:gd name="T22" fmla="*/ 35 w 66"/>
              <a:gd name="T23" fmla="*/ 83 h 114"/>
              <a:gd name="T24" fmla="*/ 32 w 66"/>
              <a:gd name="T25" fmla="*/ 83 h 114"/>
              <a:gd name="T26" fmla="*/ 28 w 66"/>
              <a:gd name="T27" fmla="*/ 93 h 114"/>
              <a:gd name="T28" fmla="*/ 21 w 66"/>
              <a:gd name="T29" fmla="*/ 93 h 114"/>
              <a:gd name="T30" fmla="*/ 21 w 66"/>
              <a:gd name="T31" fmla="*/ 86 h 114"/>
              <a:gd name="T32" fmla="*/ 4 w 66"/>
              <a:gd name="T33" fmla="*/ 76 h 114"/>
              <a:gd name="T34" fmla="*/ 4 w 66"/>
              <a:gd name="T35" fmla="*/ 69 h 114"/>
              <a:gd name="T36" fmla="*/ 4 w 66"/>
              <a:gd name="T37" fmla="*/ 66 h 114"/>
              <a:gd name="T38" fmla="*/ 7 w 66"/>
              <a:gd name="T39" fmla="*/ 59 h 114"/>
              <a:gd name="T40" fmla="*/ 0 w 66"/>
              <a:gd name="T41" fmla="*/ 45 h 114"/>
              <a:gd name="T42" fmla="*/ 0 w 66"/>
              <a:gd name="T43" fmla="*/ 34 h 114"/>
              <a:gd name="T44" fmla="*/ 0 w 66"/>
              <a:gd name="T45" fmla="*/ 24 h 114"/>
              <a:gd name="T46" fmla="*/ 11 w 66"/>
              <a:gd name="T47" fmla="*/ 10 h 114"/>
              <a:gd name="T48" fmla="*/ 18 w 66"/>
              <a:gd name="T49" fmla="*/ 20 h 114"/>
              <a:gd name="T50" fmla="*/ 25 w 66"/>
              <a:gd name="T51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6" h="114">
                <a:moveTo>
                  <a:pt x="25" y="0"/>
                </a:moveTo>
                <a:lnTo>
                  <a:pt x="39" y="14"/>
                </a:lnTo>
                <a:lnTo>
                  <a:pt x="49" y="14"/>
                </a:lnTo>
                <a:lnTo>
                  <a:pt x="52" y="38"/>
                </a:lnTo>
                <a:lnTo>
                  <a:pt x="56" y="41"/>
                </a:lnTo>
                <a:lnTo>
                  <a:pt x="52" y="52"/>
                </a:lnTo>
                <a:lnTo>
                  <a:pt x="56" y="73"/>
                </a:lnTo>
                <a:lnTo>
                  <a:pt x="66" y="83"/>
                </a:lnTo>
                <a:lnTo>
                  <a:pt x="66" y="93"/>
                </a:lnTo>
                <a:lnTo>
                  <a:pt x="56" y="114"/>
                </a:lnTo>
                <a:lnTo>
                  <a:pt x="39" y="104"/>
                </a:lnTo>
                <a:lnTo>
                  <a:pt x="35" y="83"/>
                </a:lnTo>
                <a:lnTo>
                  <a:pt x="32" y="83"/>
                </a:lnTo>
                <a:lnTo>
                  <a:pt x="28" y="93"/>
                </a:lnTo>
                <a:lnTo>
                  <a:pt x="21" y="93"/>
                </a:lnTo>
                <a:lnTo>
                  <a:pt x="21" y="86"/>
                </a:lnTo>
                <a:lnTo>
                  <a:pt x="4" y="76"/>
                </a:lnTo>
                <a:lnTo>
                  <a:pt x="4" y="69"/>
                </a:lnTo>
                <a:lnTo>
                  <a:pt x="4" y="66"/>
                </a:lnTo>
                <a:lnTo>
                  <a:pt x="7" y="59"/>
                </a:lnTo>
                <a:lnTo>
                  <a:pt x="0" y="45"/>
                </a:lnTo>
                <a:lnTo>
                  <a:pt x="0" y="34"/>
                </a:lnTo>
                <a:lnTo>
                  <a:pt x="0" y="24"/>
                </a:lnTo>
                <a:lnTo>
                  <a:pt x="11" y="10"/>
                </a:lnTo>
                <a:lnTo>
                  <a:pt x="18" y="20"/>
                </a:lnTo>
                <a:lnTo>
                  <a:pt x="2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5" name="Freeform 62"/>
          <p:cNvSpPr>
            <a:spLocks/>
          </p:cNvSpPr>
          <p:nvPr/>
        </p:nvSpPr>
        <p:spPr bwMode="auto">
          <a:xfrm>
            <a:off x="6432586" y="4292991"/>
            <a:ext cx="142615" cy="293961"/>
          </a:xfrm>
          <a:custGeom>
            <a:avLst/>
            <a:gdLst>
              <a:gd name="T0" fmla="*/ 4 w 49"/>
              <a:gd name="T1" fmla="*/ 0 h 101"/>
              <a:gd name="T2" fmla="*/ 18 w 49"/>
              <a:gd name="T3" fmla="*/ 7 h 101"/>
              <a:gd name="T4" fmla="*/ 24 w 49"/>
              <a:gd name="T5" fmla="*/ 17 h 101"/>
              <a:gd name="T6" fmla="*/ 24 w 49"/>
              <a:gd name="T7" fmla="*/ 35 h 101"/>
              <a:gd name="T8" fmla="*/ 35 w 49"/>
              <a:gd name="T9" fmla="*/ 42 h 101"/>
              <a:gd name="T10" fmla="*/ 42 w 49"/>
              <a:gd name="T11" fmla="*/ 76 h 101"/>
              <a:gd name="T12" fmla="*/ 49 w 49"/>
              <a:gd name="T13" fmla="*/ 87 h 101"/>
              <a:gd name="T14" fmla="*/ 42 w 49"/>
              <a:gd name="T15" fmla="*/ 101 h 101"/>
              <a:gd name="T16" fmla="*/ 21 w 49"/>
              <a:gd name="T17" fmla="*/ 83 h 101"/>
              <a:gd name="T18" fmla="*/ 7 w 49"/>
              <a:gd name="T19" fmla="*/ 66 h 101"/>
              <a:gd name="T20" fmla="*/ 7 w 49"/>
              <a:gd name="T21" fmla="*/ 62 h 101"/>
              <a:gd name="T22" fmla="*/ 7 w 49"/>
              <a:gd name="T23" fmla="*/ 42 h 101"/>
              <a:gd name="T24" fmla="*/ 7 w 49"/>
              <a:gd name="T25" fmla="*/ 38 h 101"/>
              <a:gd name="T26" fmla="*/ 4 w 49"/>
              <a:gd name="T27" fmla="*/ 28 h 101"/>
              <a:gd name="T28" fmla="*/ 0 w 49"/>
              <a:gd name="T29" fmla="*/ 17 h 101"/>
              <a:gd name="T30" fmla="*/ 4 w 49"/>
              <a:gd name="T31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" h="101">
                <a:moveTo>
                  <a:pt x="4" y="0"/>
                </a:moveTo>
                <a:lnTo>
                  <a:pt x="18" y="7"/>
                </a:lnTo>
                <a:lnTo>
                  <a:pt x="24" y="17"/>
                </a:lnTo>
                <a:lnTo>
                  <a:pt x="24" y="35"/>
                </a:lnTo>
                <a:lnTo>
                  <a:pt x="35" y="42"/>
                </a:lnTo>
                <a:lnTo>
                  <a:pt x="42" y="76"/>
                </a:lnTo>
                <a:lnTo>
                  <a:pt x="49" y="87"/>
                </a:lnTo>
                <a:lnTo>
                  <a:pt x="42" y="101"/>
                </a:lnTo>
                <a:lnTo>
                  <a:pt x="21" y="83"/>
                </a:lnTo>
                <a:lnTo>
                  <a:pt x="7" y="66"/>
                </a:lnTo>
                <a:lnTo>
                  <a:pt x="7" y="62"/>
                </a:lnTo>
                <a:lnTo>
                  <a:pt x="7" y="42"/>
                </a:lnTo>
                <a:lnTo>
                  <a:pt x="7" y="38"/>
                </a:lnTo>
                <a:lnTo>
                  <a:pt x="4" y="28"/>
                </a:lnTo>
                <a:lnTo>
                  <a:pt x="0" y="17"/>
                </a:lnTo>
                <a:lnTo>
                  <a:pt x="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6" name="Freeform 63"/>
          <p:cNvSpPr>
            <a:spLocks/>
          </p:cNvSpPr>
          <p:nvPr/>
        </p:nvSpPr>
        <p:spPr bwMode="auto">
          <a:xfrm>
            <a:off x="7090359" y="4485084"/>
            <a:ext cx="192093" cy="212467"/>
          </a:xfrm>
          <a:custGeom>
            <a:avLst/>
            <a:gdLst>
              <a:gd name="T0" fmla="*/ 38 w 66"/>
              <a:gd name="T1" fmla="*/ 0 h 73"/>
              <a:gd name="T2" fmla="*/ 45 w 66"/>
              <a:gd name="T3" fmla="*/ 17 h 73"/>
              <a:gd name="T4" fmla="*/ 66 w 66"/>
              <a:gd name="T5" fmla="*/ 28 h 73"/>
              <a:gd name="T6" fmla="*/ 52 w 66"/>
              <a:gd name="T7" fmla="*/ 42 h 73"/>
              <a:gd name="T8" fmla="*/ 63 w 66"/>
              <a:gd name="T9" fmla="*/ 52 h 73"/>
              <a:gd name="T10" fmla="*/ 66 w 66"/>
              <a:gd name="T11" fmla="*/ 59 h 73"/>
              <a:gd name="T12" fmla="*/ 52 w 66"/>
              <a:gd name="T13" fmla="*/ 73 h 73"/>
              <a:gd name="T14" fmla="*/ 38 w 66"/>
              <a:gd name="T15" fmla="*/ 66 h 73"/>
              <a:gd name="T16" fmla="*/ 35 w 66"/>
              <a:gd name="T17" fmla="*/ 66 h 73"/>
              <a:gd name="T18" fmla="*/ 28 w 66"/>
              <a:gd name="T19" fmla="*/ 52 h 73"/>
              <a:gd name="T20" fmla="*/ 4 w 66"/>
              <a:gd name="T21" fmla="*/ 31 h 73"/>
              <a:gd name="T22" fmla="*/ 7 w 66"/>
              <a:gd name="T23" fmla="*/ 24 h 73"/>
              <a:gd name="T24" fmla="*/ 0 w 66"/>
              <a:gd name="T25" fmla="*/ 14 h 73"/>
              <a:gd name="T26" fmla="*/ 7 w 66"/>
              <a:gd name="T27" fmla="*/ 3 h 73"/>
              <a:gd name="T28" fmla="*/ 17 w 66"/>
              <a:gd name="T29" fmla="*/ 0 h 73"/>
              <a:gd name="T30" fmla="*/ 38 w 66"/>
              <a:gd name="T31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6" h="73">
                <a:moveTo>
                  <a:pt x="38" y="0"/>
                </a:moveTo>
                <a:lnTo>
                  <a:pt x="45" y="17"/>
                </a:lnTo>
                <a:lnTo>
                  <a:pt x="66" y="28"/>
                </a:lnTo>
                <a:lnTo>
                  <a:pt x="52" y="42"/>
                </a:lnTo>
                <a:lnTo>
                  <a:pt x="63" y="52"/>
                </a:lnTo>
                <a:lnTo>
                  <a:pt x="66" y="59"/>
                </a:lnTo>
                <a:lnTo>
                  <a:pt x="52" y="73"/>
                </a:lnTo>
                <a:lnTo>
                  <a:pt x="38" y="66"/>
                </a:lnTo>
                <a:lnTo>
                  <a:pt x="35" y="66"/>
                </a:lnTo>
                <a:lnTo>
                  <a:pt x="28" y="52"/>
                </a:lnTo>
                <a:lnTo>
                  <a:pt x="4" y="31"/>
                </a:lnTo>
                <a:lnTo>
                  <a:pt x="7" y="24"/>
                </a:lnTo>
                <a:lnTo>
                  <a:pt x="0" y="14"/>
                </a:lnTo>
                <a:lnTo>
                  <a:pt x="7" y="3"/>
                </a:lnTo>
                <a:lnTo>
                  <a:pt x="17" y="0"/>
                </a:lnTo>
                <a:lnTo>
                  <a:pt x="3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7" name="Freeform 64"/>
          <p:cNvSpPr>
            <a:spLocks/>
          </p:cNvSpPr>
          <p:nvPr/>
        </p:nvSpPr>
        <p:spPr bwMode="auto">
          <a:xfrm>
            <a:off x="6726546" y="3961194"/>
            <a:ext cx="293961" cy="291050"/>
          </a:xfrm>
          <a:custGeom>
            <a:avLst/>
            <a:gdLst>
              <a:gd name="T0" fmla="*/ 80 w 101"/>
              <a:gd name="T1" fmla="*/ 27 h 100"/>
              <a:gd name="T2" fmla="*/ 101 w 101"/>
              <a:gd name="T3" fmla="*/ 55 h 100"/>
              <a:gd name="T4" fmla="*/ 90 w 101"/>
              <a:gd name="T5" fmla="*/ 69 h 100"/>
              <a:gd name="T6" fmla="*/ 90 w 101"/>
              <a:gd name="T7" fmla="*/ 79 h 100"/>
              <a:gd name="T8" fmla="*/ 90 w 101"/>
              <a:gd name="T9" fmla="*/ 90 h 100"/>
              <a:gd name="T10" fmla="*/ 80 w 101"/>
              <a:gd name="T11" fmla="*/ 100 h 100"/>
              <a:gd name="T12" fmla="*/ 73 w 101"/>
              <a:gd name="T13" fmla="*/ 97 h 100"/>
              <a:gd name="T14" fmla="*/ 56 w 101"/>
              <a:gd name="T15" fmla="*/ 97 h 100"/>
              <a:gd name="T16" fmla="*/ 49 w 101"/>
              <a:gd name="T17" fmla="*/ 100 h 100"/>
              <a:gd name="T18" fmla="*/ 38 w 101"/>
              <a:gd name="T19" fmla="*/ 83 h 100"/>
              <a:gd name="T20" fmla="*/ 31 w 101"/>
              <a:gd name="T21" fmla="*/ 76 h 100"/>
              <a:gd name="T22" fmla="*/ 21 w 101"/>
              <a:gd name="T23" fmla="*/ 72 h 100"/>
              <a:gd name="T24" fmla="*/ 14 w 101"/>
              <a:gd name="T25" fmla="*/ 62 h 100"/>
              <a:gd name="T26" fmla="*/ 7 w 101"/>
              <a:gd name="T27" fmla="*/ 55 h 100"/>
              <a:gd name="T28" fmla="*/ 10 w 101"/>
              <a:gd name="T29" fmla="*/ 48 h 100"/>
              <a:gd name="T30" fmla="*/ 21 w 101"/>
              <a:gd name="T31" fmla="*/ 41 h 100"/>
              <a:gd name="T32" fmla="*/ 17 w 101"/>
              <a:gd name="T33" fmla="*/ 27 h 100"/>
              <a:gd name="T34" fmla="*/ 14 w 101"/>
              <a:gd name="T35" fmla="*/ 20 h 100"/>
              <a:gd name="T36" fmla="*/ 14 w 101"/>
              <a:gd name="T37" fmla="*/ 13 h 100"/>
              <a:gd name="T38" fmla="*/ 14 w 101"/>
              <a:gd name="T39" fmla="*/ 10 h 100"/>
              <a:gd name="T40" fmla="*/ 7 w 101"/>
              <a:gd name="T41" fmla="*/ 6 h 100"/>
              <a:gd name="T42" fmla="*/ 0 w 101"/>
              <a:gd name="T43" fmla="*/ 0 h 100"/>
              <a:gd name="T44" fmla="*/ 10 w 101"/>
              <a:gd name="T45" fmla="*/ 0 h 100"/>
              <a:gd name="T46" fmla="*/ 35 w 101"/>
              <a:gd name="T47" fmla="*/ 3 h 100"/>
              <a:gd name="T48" fmla="*/ 80 w 101"/>
              <a:gd name="T49" fmla="*/ 27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1" h="100">
                <a:moveTo>
                  <a:pt x="80" y="27"/>
                </a:moveTo>
                <a:lnTo>
                  <a:pt x="101" y="55"/>
                </a:lnTo>
                <a:lnTo>
                  <a:pt x="90" y="69"/>
                </a:lnTo>
                <a:lnTo>
                  <a:pt x="90" y="79"/>
                </a:lnTo>
                <a:lnTo>
                  <a:pt x="90" y="90"/>
                </a:lnTo>
                <a:lnTo>
                  <a:pt x="80" y="100"/>
                </a:lnTo>
                <a:lnTo>
                  <a:pt x="73" y="97"/>
                </a:lnTo>
                <a:lnTo>
                  <a:pt x="56" y="97"/>
                </a:lnTo>
                <a:lnTo>
                  <a:pt x="49" y="100"/>
                </a:lnTo>
                <a:lnTo>
                  <a:pt x="38" y="83"/>
                </a:lnTo>
                <a:lnTo>
                  <a:pt x="31" y="76"/>
                </a:lnTo>
                <a:lnTo>
                  <a:pt x="21" y="72"/>
                </a:lnTo>
                <a:lnTo>
                  <a:pt x="14" y="62"/>
                </a:lnTo>
                <a:lnTo>
                  <a:pt x="7" y="55"/>
                </a:lnTo>
                <a:lnTo>
                  <a:pt x="10" y="48"/>
                </a:lnTo>
                <a:lnTo>
                  <a:pt x="21" y="41"/>
                </a:lnTo>
                <a:lnTo>
                  <a:pt x="17" y="27"/>
                </a:lnTo>
                <a:lnTo>
                  <a:pt x="14" y="20"/>
                </a:lnTo>
                <a:lnTo>
                  <a:pt x="14" y="13"/>
                </a:lnTo>
                <a:lnTo>
                  <a:pt x="14" y="10"/>
                </a:lnTo>
                <a:lnTo>
                  <a:pt x="7" y="6"/>
                </a:lnTo>
                <a:lnTo>
                  <a:pt x="0" y="0"/>
                </a:lnTo>
                <a:lnTo>
                  <a:pt x="10" y="0"/>
                </a:lnTo>
                <a:lnTo>
                  <a:pt x="35" y="3"/>
                </a:lnTo>
                <a:lnTo>
                  <a:pt x="80" y="2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8" name="Freeform 65"/>
          <p:cNvSpPr>
            <a:spLocks/>
          </p:cNvSpPr>
          <p:nvPr/>
        </p:nvSpPr>
        <p:spPr bwMode="auto">
          <a:xfrm>
            <a:off x="6412212" y="4534563"/>
            <a:ext cx="183362" cy="183362"/>
          </a:xfrm>
          <a:custGeom>
            <a:avLst/>
            <a:gdLst>
              <a:gd name="T0" fmla="*/ 49 w 63"/>
              <a:gd name="T1" fmla="*/ 18 h 63"/>
              <a:gd name="T2" fmla="*/ 56 w 63"/>
              <a:gd name="T3" fmla="*/ 21 h 63"/>
              <a:gd name="T4" fmla="*/ 63 w 63"/>
              <a:gd name="T5" fmla="*/ 32 h 63"/>
              <a:gd name="T6" fmla="*/ 59 w 63"/>
              <a:gd name="T7" fmla="*/ 45 h 63"/>
              <a:gd name="T8" fmla="*/ 38 w 63"/>
              <a:gd name="T9" fmla="*/ 59 h 63"/>
              <a:gd name="T10" fmla="*/ 31 w 63"/>
              <a:gd name="T11" fmla="*/ 63 h 63"/>
              <a:gd name="T12" fmla="*/ 14 w 63"/>
              <a:gd name="T13" fmla="*/ 45 h 63"/>
              <a:gd name="T14" fmla="*/ 4 w 63"/>
              <a:gd name="T15" fmla="*/ 32 h 63"/>
              <a:gd name="T16" fmla="*/ 0 w 63"/>
              <a:gd name="T17" fmla="*/ 25 h 63"/>
              <a:gd name="T18" fmla="*/ 25 w 63"/>
              <a:gd name="T19" fmla="*/ 25 h 63"/>
              <a:gd name="T20" fmla="*/ 25 w 63"/>
              <a:gd name="T21" fmla="*/ 14 h 63"/>
              <a:gd name="T22" fmla="*/ 21 w 63"/>
              <a:gd name="T23" fmla="*/ 7 h 63"/>
              <a:gd name="T24" fmla="*/ 28 w 63"/>
              <a:gd name="T25" fmla="*/ 0 h 63"/>
              <a:gd name="T26" fmla="*/ 49 w 63"/>
              <a:gd name="T27" fmla="*/ 1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3" h="63">
                <a:moveTo>
                  <a:pt x="49" y="18"/>
                </a:moveTo>
                <a:lnTo>
                  <a:pt x="56" y="21"/>
                </a:lnTo>
                <a:lnTo>
                  <a:pt x="63" y="32"/>
                </a:lnTo>
                <a:lnTo>
                  <a:pt x="59" y="45"/>
                </a:lnTo>
                <a:lnTo>
                  <a:pt x="38" y="59"/>
                </a:lnTo>
                <a:lnTo>
                  <a:pt x="31" y="63"/>
                </a:lnTo>
                <a:lnTo>
                  <a:pt x="14" y="45"/>
                </a:lnTo>
                <a:lnTo>
                  <a:pt x="4" y="32"/>
                </a:lnTo>
                <a:lnTo>
                  <a:pt x="0" y="25"/>
                </a:lnTo>
                <a:lnTo>
                  <a:pt x="25" y="25"/>
                </a:lnTo>
                <a:lnTo>
                  <a:pt x="25" y="14"/>
                </a:lnTo>
                <a:lnTo>
                  <a:pt x="21" y="7"/>
                </a:lnTo>
                <a:lnTo>
                  <a:pt x="28" y="0"/>
                </a:lnTo>
                <a:lnTo>
                  <a:pt x="49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9" name="Freeform 66"/>
          <p:cNvSpPr>
            <a:spLocks/>
          </p:cNvSpPr>
          <p:nvPr/>
        </p:nvSpPr>
        <p:spPr bwMode="auto">
          <a:xfrm>
            <a:off x="6656694" y="4292991"/>
            <a:ext cx="544264" cy="523889"/>
          </a:xfrm>
          <a:custGeom>
            <a:avLst/>
            <a:gdLst>
              <a:gd name="T0" fmla="*/ 177 w 187"/>
              <a:gd name="T1" fmla="*/ 52 h 180"/>
              <a:gd name="T2" fmla="*/ 153 w 187"/>
              <a:gd name="T3" fmla="*/ 35 h 180"/>
              <a:gd name="T4" fmla="*/ 146 w 187"/>
              <a:gd name="T5" fmla="*/ 14 h 180"/>
              <a:gd name="T6" fmla="*/ 135 w 187"/>
              <a:gd name="T7" fmla="*/ 24 h 180"/>
              <a:gd name="T8" fmla="*/ 118 w 187"/>
              <a:gd name="T9" fmla="*/ 7 h 180"/>
              <a:gd name="T10" fmla="*/ 104 w 187"/>
              <a:gd name="T11" fmla="*/ 21 h 180"/>
              <a:gd name="T12" fmla="*/ 76 w 187"/>
              <a:gd name="T13" fmla="*/ 42 h 180"/>
              <a:gd name="T14" fmla="*/ 93 w 187"/>
              <a:gd name="T15" fmla="*/ 59 h 180"/>
              <a:gd name="T16" fmla="*/ 90 w 187"/>
              <a:gd name="T17" fmla="*/ 83 h 180"/>
              <a:gd name="T18" fmla="*/ 97 w 187"/>
              <a:gd name="T19" fmla="*/ 94 h 180"/>
              <a:gd name="T20" fmla="*/ 83 w 187"/>
              <a:gd name="T21" fmla="*/ 101 h 180"/>
              <a:gd name="T22" fmla="*/ 59 w 187"/>
              <a:gd name="T23" fmla="*/ 97 h 180"/>
              <a:gd name="T24" fmla="*/ 55 w 187"/>
              <a:gd name="T25" fmla="*/ 83 h 180"/>
              <a:gd name="T26" fmla="*/ 59 w 187"/>
              <a:gd name="T27" fmla="*/ 69 h 180"/>
              <a:gd name="T28" fmla="*/ 45 w 187"/>
              <a:gd name="T29" fmla="*/ 56 h 180"/>
              <a:gd name="T30" fmla="*/ 27 w 187"/>
              <a:gd name="T31" fmla="*/ 21 h 180"/>
              <a:gd name="T32" fmla="*/ 24 w 187"/>
              <a:gd name="T33" fmla="*/ 38 h 180"/>
              <a:gd name="T34" fmla="*/ 17 w 187"/>
              <a:gd name="T35" fmla="*/ 49 h 180"/>
              <a:gd name="T36" fmla="*/ 10 w 187"/>
              <a:gd name="T37" fmla="*/ 66 h 180"/>
              <a:gd name="T38" fmla="*/ 10 w 187"/>
              <a:gd name="T39" fmla="*/ 101 h 180"/>
              <a:gd name="T40" fmla="*/ 0 w 187"/>
              <a:gd name="T41" fmla="*/ 101 h 180"/>
              <a:gd name="T42" fmla="*/ 3 w 187"/>
              <a:gd name="T43" fmla="*/ 132 h 180"/>
              <a:gd name="T44" fmla="*/ 7 w 187"/>
              <a:gd name="T45" fmla="*/ 146 h 180"/>
              <a:gd name="T46" fmla="*/ 20 w 187"/>
              <a:gd name="T47" fmla="*/ 146 h 180"/>
              <a:gd name="T48" fmla="*/ 59 w 187"/>
              <a:gd name="T49" fmla="*/ 160 h 180"/>
              <a:gd name="T50" fmla="*/ 83 w 187"/>
              <a:gd name="T51" fmla="*/ 163 h 180"/>
              <a:gd name="T52" fmla="*/ 104 w 187"/>
              <a:gd name="T53" fmla="*/ 163 h 180"/>
              <a:gd name="T54" fmla="*/ 135 w 187"/>
              <a:gd name="T55" fmla="*/ 180 h 180"/>
              <a:gd name="T56" fmla="*/ 142 w 187"/>
              <a:gd name="T57" fmla="*/ 132 h 180"/>
              <a:gd name="T58" fmla="*/ 132 w 187"/>
              <a:gd name="T59" fmla="*/ 121 h 180"/>
              <a:gd name="T60" fmla="*/ 139 w 187"/>
              <a:gd name="T61" fmla="*/ 104 h 180"/>
              <a:gd name="T62" fmla="*/ 156 w 187"/>
              <a:gd name="T63" fmla="*/ 90 h 180"/>
              <a:gd name="T64" fmla="*/ 156 w 187"/>
              <a:gd name="T65" fmla="*/ 69 h 180"/>
              <a:gd name="T66" fmla="*/ 187 w 187"/>
              <a:gd name="T67" fmla="*/ 66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7" h="180">
                <a:moveTo>
                  <a:pt x="187" y="66"/>
                </a:moveTo>
                <a:lnTo>
                  <a:pt x="177" y="52"/>
                </a:lnTo>
                <a:lnTo>
                  <a:pt x="170" y="45"/>
                </a:lnTo>
                <a:lnTo>
                  <a:pt x="153" y="35"/>
                </a:lnTo>
                <a:lnTo>
                  <a:pt x="149" y="14"/>
                </a:lnTo>
                <a:lnTo>
                  <a:pt x="146" y="14"/>
                </a:lnTo>
                <a:lnTo>
                  <a:pt x="142" y="24"/>
                </a:lnTo>
                <a:lnTo>
                  <a:pt x="135" y="24"/>
                </a:lnTo>
                <a:lnTo>
                  <a:pt x="135" y="17"/>
                </a:lnTo>
                <a:lnTo>
                  <a:pt x="118" y="7"/>
                </a:lnTo>
                <a:lnTo>
                  <a:pt x="118" y="0"/>
                </a:lnTo>
                <a:lnTo>
                  <a:pt x="104" y="21"/>
                </a:lnTo>
                <a:lnTo>
                  <a:pt x="90" y="38"/>
                </a:lnTo>
                <a:lnTo>
                  <a:pt x="76" y="42"/>
                </a:lnTo>
                <a:lnTo>
                  <a:pt x="86" y="52"/>
                </a:lnTo>
                <a:lnTo>
                  <a:pt x="93" y="59"/>
                </a:lnTo>
                <a:lnTo>
                  <a:pt x="93" y="73"/>
                </a:lnTo>
                <a:lnTo>
                  <a:pt x="90" y="83"/>
                </a:lnTo>
                <a:lnTo>
                  <a:pt x="104" y="90"/>
                </a:lnTo>
                <a:lnTo>
                  <a:pt x="97" y="94"/>
                </a:lnTo>
                <a:lnTo>
                  <a:pt x="93" y="108"/>
                </a:lnTo>
                <a:lnTo>
                  <a:pt x="83" y="101"/>
                </a:lnTo>
                <a:lnTo>
                  <a:pt x="69" y="104"/>
                </a:lnTo>
                <a:lnTo>
                  <a:pt x="59" y="97"/>
                </a:lnTo>
                <a:lnTo>
                  <a:pt x="52" y="87"/>
                </a:lnTo>
                <a:lnTo>
                  <a:pt x="55" y="83"/>
                </a:lnTo>
                <a:lnTo>
                  <a:pt x="62" y="73"/>
                </a:lnTo>
                <a:lnTo>
                  <a:pt x="59" y="69"/>
                </a:lnTo>
                <a:lnTo>
                  <a:pt x="59" y="62"/>
                </a:lnTo>
                <a:lnTo>
                  <a:pt x="45" y="56"/>
                </a:lnTo>
                <a:lnTo>
                  <a:pt x="41" y="35"/>
                </a:lnTo>
                <a:lnTo>
                  <a:pt x="27" y="21"/>
                </a:lnTo>
                <a:lnTo>
                  <a:pt x="24" y="24"/>
                </a:lnTo>
                <a:lnTo>
                  <a:pt x="24" y="38"/>
                </a:lnTo>
                <a:lnTo>
                  <a:pt x="17" y="42"/>
                </a:lnTo>
                <a:lnTo>
                  <a:pt x="17" y="49"/>
                </a:lnTo>
                <a:lnTo>
                  <a:pt x="14" y="59"/>
                </a:lnTo>
                <a:lnTo>
                  <a:pt x="10" y="66"/>
                </a:lnTo>
                <a:lnTo>
                  <a:pt x="24" y="94"/>
                </a:lnTo>
                <a:lnTo>
                  <a:pt x="10" y="101"/>
                </a:lnTo>
                <a:lnTo>
                  <a:pt x="7" y="97"/>
                </a:lnTo>
                <a:lnTo>
                  <a:pt x="0" y="101"/>
                </a:lnTo>
                <a:lnTo>
                  <a:pt x="7" y="121"/>
                </a:lnTo>
                <a:lnTo>
                  <a:pt x="3" y="132"/>
                </a:lnTo>
                <a:lnTo>
                  <a:pt x="10" y="135"/>
                </a:lnTo>
                <a:lnTo>
                  <a:pt x="7" y="146"/>
                </a:lnTo>
                <a:lnTo>
                  <a:pt x="14" y="149"/>
                </a:lnTo>
                <a:lnTo>
                  <a:pt x="20" y="146"/>
                </a:lnTo>
                <a:lnTo>
                  <a:pt x="41" y="156"/>
                </a:lnTo>
                <a:lnTo>
                  <a:pt x="59" y="160"/>
                </a:lnTo>
                <a:lnTo>
                  <a:pt x="73" y="160"/>
                </a:lnTo>
                <a:lnTo>
                  <a:pt x="83" y="163"/>
                </a:lnTo>
                <a:lnTo>
                  <a:pt x="93" y="170"/>
                </a:lnTo>
                <a:lnTo>
                  <a:pt x="104" y="163"/>
                </a:lnTo>
                <a:lnTo>
                  <a:pt x="132" y="170"/>
                </a:lnTo>
                <a:lnTo>
                  <a:pt x="135" y="180"/>
                </a:lnTo>
                <a:lnTo>
                  <a:pt x="146" y="177"/>
                </a:lnTo>
                <a:lnTo>
                  <a:pt x="142" y="132"/>
                </a:lnTo>
                <a:lnTo>
                  <a:pt x="135" y="132"/>
                </a:lnTo>
                <a:lnTo>
                  <a:pt x="132" y="121"/>
                </a:lnTo>
                <a:lnTo>
                  <a:pt x="139" y="121"/>
                </a:lnTo>
                <a:lnTo>
                  <a:pt x="139" y="104"/>
                </a:lnTo>
                <a:lnTo>
                  <a:pt x="153" y="97"/>
                </a:lnTo>
                <a:lnTo>
                  <a:pt x="156" y="90"/>
                </a:lnTo>
                <a:lnTo>
                  <a:pt x="149" y="80"/>
                </a:lnTo>
                <a:lnTo>
                  <a:pt x="156" y="69"/>
                </a:lnTo>
                <a:lnTo>
                  <a:pt x="166" y="66"/>
                </a:lnTo>
                <a:lnTo>
                  <a:pt x="187" y="6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0" name="Freeform 67"/>
          <p:cNvSpPr>
            <a:spLocks/>
          </p:cNvSpPr>
          <p:nvPr/>
        </p:nvSpPr>
        <p:spPr bwMode="auto">
          <a:xfrm>
            <a:off x="6735278" y="3577009"/>
            <a:ext cx="346350" cy="180451"/>
          </a:xfrm>
          <a:custGeom>
            <a:avLst/>
            <a:gdLst>
              <a:gd name="T0" fmla="*/ 18 w 119"/>
              <a:gd name="T1" fmla="*/ 3 h 62"/>
              <a:gd name="T2" fmla="*/ 32 w 119"/>
              <a:gd name="T3" fmla="*/ 17 h 62"/>
              <a:gd name="T4" fmla="*/ 59 w 119"/>
              <a:gd name="T5" fmla="*/ 10 h 62"/>
              <a:gd name="T6" fmla="*/ 66 w 119"/>
              <a:gd name="T7" fmla="*/ 0 h 62"/>
              <a:gd name="T8" fmla="*/ 73 w 119"/>
              <a:gd name="T9" fmla="*/ 3 h 62"/>
              <a:gd name="T10" fmla="*/ 84 w 119"/>
              <a:gd name="T11" fmla="*/ 10 h 62"/>
              <a:gd name="T12" fmla="*/ 84 w 119"/>
              <a:gd name="T13" fmla="*/ 24 h 62"/>
              <a:gd name="T14" fmla="*/ 119 w 119"/>
              <a:gd name="T15" fmla="*/ 45 h 62"/>
              <a:gd name="T16" fmla="*/ 108 w 119"/>
              <a:gd name="T17" fmla="*/ 55 h 62"/>
              <a:gd name="T18" fmla="*/ 98 w 119"/>
              <a:gd name="T19" fmla="*/ 55 h 62"/>
              <a:gd name="T20" fmla="*/ 87 w 119"/>
              <a:gd name="T21" fmla="*/ 59 h 62"/>
              <a:gd name="T22" fmla="*/ 73 w 119"/>
              <a:gd name="T23" fmla="*/ 52 h 62"/>
              <a:gd name="T24" fmla="*/ 63 w 119"/>
              <a:gd name="T25" fmla="*/ 45 h 62"/>
              <a:gd name="T26" fmla="*/ 56 w 119"/>
              <a:gd name="T27" fmla="*/ 52 h 62"/>
              <a:gd name="T28" fmla="*/ 46 w 119"/>
              <a:gd name="T29" fmla="*/ 52 h 62"/>
              <a:gd name="T30" fmla="*/ 39 w 119"/>
              <a:gd name="T31" fmla="*/ 59 h 62"/>
              <a:gd name="T32" fmla="*/ 28 w 119"/>
              <a:gd name="T33" fmla="*/ 55 h 62"/>
              <a:gd name="T34" fmla="*/ 25 w 119"/>
              <a:gd name="T35" fmla="*/ 62 h 62"/>
              <a:gd name="T36" fmla="*/ 7 w 119"/>
              <a:gd name="T37" fmla="*/ 59 h 62"/>
              <a:gd name="T38" fmla="*/ 11 w 119"/>
              <a:gd name="T39" fmla="*/ 52 h 62"/>
              <a:gd name="T40" fmla="*/ 0 w 119"/>
              <a:gd name="T41" fmla="*/ 31 h 62"/>
              <a:gd name="T42" fmla="*/ 4 w 119"/>
              <a:gd name="T43" fmla="*/ 21 h 62"/>
              <a:gd name="T44" fmla="*/ 11 w 119"/>
              <a:gd name="T45" fmla="*/ 21 h 62"/>
              <a:gd name="T46" fmla="*/ 18 w 119"/>
              <a:gd name="T47" fmla="*/ 3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9" h="62">
                <a:moveTo>
                  <a:pt x="18" y="3"/>
                </a:moveTo>
                <a:lnTo>
                  <a:pt x="32" y="17"/>
                </a:lnTo>
                <a:lnTo>
                  <a:pt x="59" y="10"/>
                </a:lnTo>
                <a:lnTo>
                  <a:pt x="66" y="0"/>
                </a:lnTo>
                <a:lnTo>
                  <a:pt x="73" y="3"/>
                </a:lnTo>
                <a:lnTo>
                  <a:pt x="84" y="10"/>
                </a:lnTo>
                <a:lnTo>
                  <a:pt x="84" y="24"/>
                </a:lnTo>
                <a:lnTo>
                  <a:pt x="119" y="45"/>
                </a:lnTo>
                <a:lnTo>
                  <a:pt x="108" y="55"/>
                </a:lnTo>
                <a:lnTo>
                  <a:pt x="98" y="55"/>
                </a:lnTo>
                <a:lnTo>
                  <a:pt x="87" y="59"/>
                </a:lnTo>
                <a:lnTo>
                  <a:pt x="73" y="52"/>
                </a:lnTo>
                <a:lnTo>
                  <a:pt x="63" y="45"/>
                </a:lnTo>
                <a:lnTo>
                  <a:pt x="56" y="52"/>
                </a:lnTo>
                <a:lnTo>
                  <a:pt x="46" y="52"/>
                </a:lnTo>
                <a:lnTo>
                  <a:pt x="39" y="59"/>
                </a:lnTo>
                <a:lnTo>
                  <a:pt x="28" y="55"/>
                </a:lnTo>
                <a:lnTo>
                  <a:pt x="25" y="62"/>
                </a:lnTo>
                <a:lnTo>
                  <a:pt x="7" y="59"/>
                </a:lnTo>
                <a:lnTo>
                  <a:pt x="11" y="52"/>
                </a:lnTo>
                <a:lnTo>
                  <a:pt x="0" y="31"/>
                </a:lnTo>
                <a:lnTo>
                  <a:pt x="4" y="21"/>
                </a:lnTo>
                <a:lnTo>
                  <a:pt x="11" y="21"/>
                </a:lnTo>
                <a:lnTo>
                  <a:pt x="18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1" name="Freeform 68"/>
          <p:cNvSpPr>
            <a:spLocks/>
          </p:cNvSpPr>
          <p:nvPr/>
        </p:nvSpPr>
        <p:spPr bwMode="auto">
          <a:xfrm>
            <a:off x="6464601" y="3253945"/>
            <a:ext cx="323066" cy="343439"/>
          </a:xfrm>
          <a:custGeom>
            <a:avLst/>
            <a:gdLst>
              <a:gd name="T0" fmla="*/ 107 w 111"/>
              <a:gd name="T1" fmla="*/ 0 h 118"/>
              <a:gd name="T2" fmla="*/ 104 w 111"/>
              <a:gd name="T3" fmla="*/ 7 h 118"/>
              <a:gd name="T4" fmla="*/ 100 w 111"/>
              <a:gd name="T5" fmla="*/ 17 h 118"/>
              <a:gd name="T6" fmla="*/ 111 w 111"/>
              <a:gd name="T7" fmla="*/ 27 h 118"/>
              <a:gd name="T8" fmla="*/ 111 w 111"/>
              <a:gd name="T9" fmla="*/ 52 h 118"/>
              <a:gd name="T10" fmla="*/ 107 w 111"/>
              <a:gd name="T11" fmla="*/ 62 h 118"/>
              <a:gd name="T12" fmla="*/ 90 w 111"/>
              <a:gd name="T13" fmla="*/ 59 h 118"/>
              <a:gd name="T14" fmla="*/ 86 w 111"/>
              <a:gd name="T15" fmla="*/ 62 h 118"/>
              <a:gd name="T16" fmla="*/ 69 w 111"/>
              <a:gd name="T17" fmla="*/ 73 h 118"/>
              <a:gd name="T18" fmla="*/ 62 w 111"/>
              <a:gd name="T19" fmla="*/ 93 h 118"/>
              <a:gd name="T20" fmla="*/ 41 w 111"/>
              <a:gd name="T21" fmla="*/ 104 h 118"/>
              <a:gd name="T22" fmla="*/ 38 w 111"/>
              <a:gd name="T23" fmla="*/ 114 h 118"/>
              <a:gd name="T24" fmla="*/ 27 w 111"/>
              <a:gd name="T25" fmla="*/ 118 h 118"/>
              <a:gd name="T26" fmla="*/ 27 w 111"/>
              <a:gd name="T27" fmla="*/ 111 h 118"/>
              <a:gd name="T28" fmla="*/ 24 w 111"/>
              <a:gd name="T29" fmla="*/ 107 h 118"/>
              <a:gd name="T30" fmla="*/ 20 w 111"/>
              <a:gd name="T31" fmla="*/ 107 h 118"/>
              <a:gd name="T32" fmla="*/ 10 w 111"/>
              <a:gd name="T33" fmla="*/ 111 h 118"/>
              <a:gd name="T34" fmla="*/ 7 w 111"/>
              <a:gd name="T35" fmla="*/ 97 h 118"/>
              <a:gd name="T36" fmla="*/ 20 w 111"/>
              <a:gd name="T37" fmla="*/ 93 h 118"/>
              <a:gd name="T38" fmla="*/ 0 w 111"/>
              <a:gd name="T39" fmla="*/ 59 h 118"/>
              <a:gd name="T40" fmla="*/ 7 w 111"/>
              <a:gd name="T41" fmla="*/ 55 h 118"/>
              <a:gd name="T42" fmla="*/ 24 w 111"/>
              <a:gd name="T43" fmla="*/ 69 h 118"/>
              <a:gd name="T44" fmla="*/ 27 w 111"/>
              <a:gd name="T45" fmla="*/ 62 h 118"/>
              <a:gd name="T46" fmla="*/ 24 w 111"/>
              <a:gd name="T47" fmla="*/ 55 h 118"/>
              <a:gd name="T48" fmla="*/ 34 w 111"/>
              <a:gd name="T49" fmla="*/ 52 h 118"/>
              <a:gd name="T50" fmla="*/ 38 w 111"/>
              <a:gd name="T51" fmla="*/ 45 h 118"/>
              <a:gd name="T52" fmla="*/ 45 w 111"/>
              <a:gd name="T53" fmla="*/ 45 h 118"/>
              <a:gd name="T54" fmla="*/ 55 w 111"/>
              <a:gd name="T55" fmla="*/ 27 h 118"/>
              <a:gd name="T56" fmla="*/ 45 w 111"/>
              <a:gd name="T57" fmla="*/ 14 h 118"/>
              <a:gd name="T58" fmla="*/ 41 w 111"/>
              <a:gd name="T59" fmla="*/ 0 h 118"/>
              <a:gd name="T60" fmla="*/ 107 w 111"/>
              <a:gd name="T61" fmla="*/ 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11" h="118">
                <a:moveTo>
                  <a:pt x="107" y="0"/>
                </a:moveTo>
                <a:lnTo>
                  <a:pt x="104" y="7"/>
                </a:lnTo>
                <a:lnTo>
                  <a:pt x="100" y="17"/>
                </a:lnTo>
                <a:lnTo>
                  <a:pt x="111" y="27"/>
                </a:lnTo>
                <a:lnTo>
                  <a:pt x="111" y="52"/>
                </a:lnTo>
                <a:lnTo>
                  <a:pt x="107" y="62"/>
                </a:lnTo>
                <a:lnTo>
                  <a:pt x="90" y="59"/>
                </a:lnTo>
                <a:lnTo>
                  <a:pt x="86" y="62"/>
                </a:lnTo>
                <a:lnTo>
                  <a:pt x="69" y="73"/>
                </a:lnTo>
                <a:lnTo>
                  <a:pt x="62" y="93"/>
                </a:lnTo>
                <a:lnTo>
                  <a:pt x="41" y="104"/>
                </a:lnTo>
                <a:lnTo>
                  <a:pt x="38" y="114"/>
                </a:lnTo>
                <a:lnTo>
                  <a:pt x="27" y="118"/>
                </a:lnTo>
                <a:lnTo>
                  <a:pt x="27" y="111"/>
                </a:lnTo>
                <a:lnTo>
                  <a:pt x="24" y="107"/>
                </a:lnTo>
                <a:lnTo>
                  <a:pt x="20" y="107"/>
                </a:lnTo>
                <a:lnTo>
                  <a:pt x="10" y="111"/>
                </a:lnTo>
                <a:lnTo>
                  <a:pt x="7" y="97"/>
                </a:lnTo>
                <a:lnTo>
                  <a:pt x="20" y="93"/>
                </a:lnTo>
                <a:lnTo>
                  <a:pt x="0" y="59"/>
                </a:lnTo>
                <a:lnTo>
                  <a:pt x="7" y="55"/>
                </a:lnTo>
                <a:lnTo>
                  <a:pt x="24" y="69"/>
                </a:lnTo>
                <a:lnTo>
                  <a:pt x="27" y="62"/>
                </a:lnTo>
                <a:lnTo>
                  <a:pt x="24" y="55"/>
                </a:lnTo>
                <a:lnTo>
                  <a:pt x="34" y="52"/>
                </a:lnTo>
                <a:lnTo>
                  <a:pt x="38" y="45"/>
                </a:lnTo>
                <a:lnTo>
                  <a:pt x="45" y="45"/>
                </a:lnTo>
                <a:lnTo>
                  <a:pt x="55" y="27"/>
                </a:lnTo>
                <a:lnTo>
                  <a:pt x="45" y="14"/>
                </a:lnTo>
                <a:lnTo>
                  <a:pt x="41" y="0"/>
                </a:lnTo>
                <a:lnTo>
                  <a:pt x="10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2" name="Freeform 69"/>
          <p:cNvSpPr>
            <a:spLocks/>
          </p:cNvSpPr>
          <p:nvPr/>
        </p:nvSpPr>
        <p:spPr bwMode="auto">
          <a:xfrm>
            <a:off x="6452959" y="3798207"/>
            <a:ext cx="183362" cy="241572"/>
          </a:xfrm>
          <a:custGeom>
            <a:avLst/>
            <a:gdLst>
              <a:gd name="T0" fmla="*/ 17 w 63"/>
              <a:gd name="T1" fmla="*/ 7 h 83"/>
              <a:gd name="T2" fmla="*/ 35 w 63"/>
              <a:gd name="T3" fmla="*/ 0 h 83"/>
              <a:gd name="T4" fmla="*/ 49 w 63"/>
              <a:gd name="T5" fmla="*/ 7 h 83"/>
              <a:gd name="T6" fmla="*/ 59 w 63"/>
              <a:gd name="T7" fmla="*/ 7 h 83"/>
              <a:gd name="T8" fmla="*/ 56 w 63"/>
              <a:gd name="T9" fmla="*/ 35 h 83"/>
              <a:gd name="T10" fmla="*/ 63 w 63"/>
              <a:gd name="T11" fmla="*/ 45 h 83"/>
              <a:gd name="T12" fmla="*/ 42 w 63"/>
              <a:gd name="T13" fmla="*/ 56 h 83"/>
              <a:gd name="T14" fmla="*/ 38 w 63"/>
              <a:gd name="T15" fmla="*/ 59 h 83"/>
              <a:gd name="T16" fmla="*/ 11 w 63"/>
              <a:gd name="T17" fmla="*/ 83 h 83"/>
              <a:gd name="T18" fmla="*/ 11 w 63"/>
              <a:gd name="T19" fmla="*/ 66 h 83"/>
              <a:gd name="T20" fmla="*/ 4 w 63"/>
              <a:gd name="T21" fmla="*/ 52 h 83"/>
              <a:gd name="T22" fmla="*/ 4 w 63"/>
              <a:gd name="T23" fmla="*/ 49 h 83"/>
              <a:gd name="T24" fmla="*/ 4 w 63"/>
              <a:gd name="T25" fmla="*/ 35 h 83"/>
              <a:gd name="T26" fmla="*/ 0 w 63"/>
              <a:gd name="T27" fmla="*/ 24 h 83"/>
              <a:gd name="T28" fmla="*/ 4 w 63"/>
              <a:gd name="T29" fmla="*/ 17 h 83"/>
              <a:gd name="T30" fmla="*/ 11 w 63"/>
              <a:gd name="T31" fmla="*/ 17 h 83"/>
              <a:gd name="T32" fmla="*/ 17 w 63"/>
              <a:gd name="T33" fmla="*/ 7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3" h="83">
                <a:moveTo>
                  <a:pt x="17" y="7"/>
                </a:moveTo>
                <a:lnTo>
                  <a:pt x="35" y="0"/>
                </a:lnTo>
                <a:lnTo>
                  <a:pt x="49" y="7"/>
                </a:lnTo>
                <a:lnTo>
                  <a:pt x="59" y="7"/>
                </a:lnTo>
                <a:lnTo>
                  <a:pt x="56" y="35"/>
                </a:lnTo>
                <a:lnTo>
                  <a:pt x="63" y="45"/>
                </a:lnTo>
                <a:lnTo>
                  <a:pt x="42" y="56"/>
                </a:lnTo>
                <a:lnTo>
                  <a:pt x="38" y="59"/>
                </a:lnTo>
                <a:lnTo>
                  <a:pt x="11" y="83"/>
                </a:lnTo>
                <a:lnTo>
                  <a:pt x="11" y="66"/>
                </a:lnTo>
                <a:lnTo>
                  <a:pt x="4" y="52"/>
                </a:lnTo>
                <a:lnTo>
                  <a:pt x="4" y="49"/>
                </a:lnTo>
                <a:lnTo>
                  <a:pt x="4" y="35"/>
                </a:lnTo>
                <a:lnTo>
                  <a:pt x="0" y="24"/>
                </a:lnTo>
                <a:lnTo>
                  <a:pt x="4" y="17"/>
                </a:lnTo>
                <a:lnTo>
                  <a:pt x="11" y="17"/>
                </a:lnTo>
                <a:lnTo>
                  <a:pt x="1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3" name="Freeform 70"/>
          <p:cNvSpPr>
            <a:spLocks/>
          </p:cNvSpPr>
          <p:nvPr/>
        </p:nvSpPr>
        <p:spPr bwMode="auto">
          <a:xfrm>
            <a:off x="6714904" y="3181181"/>
            <a:ext cx="314334" cy="445307"/>
          </a:xfrm>
          <a:custGeom>
            <a:avLst/>
            <a:gdLst>
              <a:gd name="T0" fmla="*/ 108 w 108"/>
              <a:gd name="T1" fmla="*/ 66 h 153"/>
              <a:gd name="T2" fmla="*/ 98 w 108"/>
              <a:gd name="T3" fmla="*/ 87 h 153"/>
              <a:gd name="T4" fmla="*/ 91 w 108"/>
              <a:gd name="T5" fmla="*/ 87 h 153"/>
              <a:gd name="T6" fmla="*/ 91 w 108"/>
              <a:gd name="T7" fmla="*/ 125 h 153"/>
              <a:gd name="T8" fmla="*/ 77 w 108"/>
              <a:gd name="T9" fmla="*/ 132 h 153"/>
              <a:gd name="T10" fmla="*/ 73 w 108"/>
              <a:gd name="T11" fmla="*/ 136 h 153"/>
              <a:gd name="T12" fmla="*/ 66 w 108"/>
              <a:gd name="T13" fmla="*/ 146 h 153"/>
              <a:gd name="T14" fmla="*/ 39 w 108"/>
              <a:gd name="T15" fmla="*/ 153 h 153"/>
              <a:gd name="T16" fmla="*/ 25 w 108"/>
              <a:gd name="T17" fmla="*/ 139 h 153"/>
              <a:gd name="T18" fmla="*/ 14 w 108"/>
              <a:gd name="T19" fmla="*/ 111 h 153"/>
              <a:gd name="T20" fmla="*/ 21 w 108"/>
              <a:gd name="T21" fmla="*/ 108 h 153"/>
              <a:gd name="T22" fmla="*/ 0 w 108"/>
              <a:gd name="T23" fmla="*/ 87 h 153"/>
              <a:gd name="T24" fmla="*/ 4 w 108"/>
              <a:gd name="T25" fmla="*/ 84 h 153"/>
              <a:gd name="T26" fmla="*/ 21 w 108"/>
              <a:gd name="T27" fmla="*/ 87 h 153"/>
              <a:gd name="T28" fmla="*/ 25 w 108"/>
              <a:gd name="T29" fmla="*/ 77 h 153"/>
              <a:gd name="T30" fmla="*/ 25 w 108"/>
              <a:gd name="T31" fmla="*/ 52 h 153"/>
              <a:gd name="T32" fmla="*/ 14 w 108"/>
              <a:gd name="T33" fmla="*/ 42 h 153"/>
              <a:gd name="T34" fmla="*/ 18 w 108"/>
              <a:gd name="T35" fmla="*/ 32 h 153"/>
              <a:gd name="T36" fmla="*/ 21 w 108"/>
              <a:gd name="T37" fmla="*/ 25 h 153"/>
              <a:gd name="T38" fmla="*/ 39 w 108"/>
              <a:gd name="T39" fmla="*/ 28 h 153"/>
              <a:gd name="T40" fmla="*/ 46 w 108"/>
              <a:gd name="T41" fmla="*/ 25 h 153"/>
              <a:gd name="T42" fmla="*/ 49 w 108"/>
              <a:gd name="T43" fmla="*/ 18 h 153"/>
              <a:gd name="T44" fmla="*/ 60 w 108"/>
              <a:gd name="T45" fmla="*/ 21 h 153"/>
              <a:gd name="T46" fmla="*/ 70 w 108"/>
              <a:gd name="T47" fmla="*/ 25 h 153"/>
              <a:gd name="T48" fmla="*/ 77 w 108"/>
              <a:gd name="T49" fmla="*/ 0 h 153"/>
              <a:gd name="T50" fmla="*/ 98 w 108"/>
              <a:gd name="T51" fmla="*/ 4 h 153"/>
              <a:gd name="T52" fmla="*/ 101 w 108"/>
              <a:gd name="T53" fmla="*/ 11 h 153"/>
              <a:gd name="T54" fmla="*/ 101 w 108"/>
              <a:gd name="T55" fmla="*/ 18 h 153"/>
              <a:gd name="T56" fmla="*/ 98 w 108"/>
              <a:gd name="T57" fmla="*/ 18 h 153"/>
              <a:gd name="T58" fmla="*/ 94 w 108"/>
              <a:gd name="T59" fmla="*/ 25 h 153"/>
              <a:gd name="T60" fmla="*/ 98 w 108"/>
              <a:gd name="T61" fmla="*/ 35 h 153"/>
              <a:gd name="T62" fmla="*/ 105 w 108"/>
              <a:gd name="T63" fmla="*/ 42 h 153"/>
              <a:gd name="T64" fmla="*/ 108 w 108"/>
              <a:gd name="T65" fmla="*/ 66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8" h="153">
                <a:moveTo>
                  <a:pt x="108" y="66"/>
                </a:moveTo>
                <a:lnTo>
                  <a:pt x="98" y="87"/>
                </a:lnTo>
                <a:lnTo>
                  <a:pt x="91" y="87"/>
                </a:lnTo>
                <a:lnTo>
                  <a:pt x="91" y="125"/>
                </a:lnTo>
                <a:lnTo>
                  <a:pt x="77" y="132"/>
                </a:lnTo>
                <a:lnTo>
                  <a:pt x="73" y="136"/>
                </a:lnTo>
                <a:lnTo>
                  <a:pt x="66" y="146"/>
                </a:lnTo>
                <a:lnTo>
                  <a:pt x="39" y="153"/>
                </a:lnTo>
                <a:lnTo>
                  <a:pt x="25" y="139"/>
                </a:lnTo>
                <a:lnTo>
                  <a:pt x="14" y="111"/>
                </a:lnTo>
                <a:lnTo>
                  <a:pt x="21" y="108"/>
                </a:lnTo>
                <a:lnTo>
                  <a:pt x="0" y="87"/>
                </a:lnTo>
                <a:lnTo>
                  <a:pt x="4" y="84"/>
                </a:lnTo>
                <a:lnTo>
                  <a:pt x="21" y="87"/>
                </a:lnTo>
                <a:lnTo>
                  <a:pt x="25" y="77"/>
                </a:lnTo>
                <a:lnTo>
                  <a:pt x="25" y="52"/>
                </a:lnTo>
                <a:lnTo>
                  <a:pt x="14" y="42"/>
                </a:lnTo>
                <a:lnTo>
                  <a:pt x="18" y="32"/>
                </a:lnTo>
                <a:lnTo>
                  <a:pt x="21" y="25"/>
                </a:lnTo>
                <a:lnTo>
                  <a:pt x="39" y="28"/>
                </a:lnTo>
                <a:lnTo>
                  <a:pt x="46" y="25"/>
                </a:lnTo>
                <a:lnTo>
                  <a:pt x="49" y="18"/>
                </a:lnTo>
                <a:lnTo>
                  <a:pt x="60" y="21"/>
                </a:lnTo>
                <a:lnTo>
                  <a:pt x="70" y="25"/>
                </a:lnTo>
                <a:lnTo>
                  <a:pt x="77" y="0"/>
                </a:lnTo>
                <a:lnTo>
                  <a:pt x="98" y="4"/>
                </a:lnTo>
                <a:lnTo>
                  <a:pt x="101" y="11"/>
                </a:lnTo>
                <a:lnTo>
                  <a:pt x="101" y="18"/>
                </a:lnTo>
                <a:lnTo>
                  <a:pt x="98" y="18"/>
                </a:lnTo>
                <a:lnTo>
                  <a:pt x="94" y="25"/>
                </a:lnTo>
                <a:lnTo>
                  <a:pt x="98" y="35"/>
                </a:lnTo>
                <a:lnTo>
                  <a:pt x="105" y="42"/>
                </a:lnTo>
                <a:lnTo>
                  <a:pt x="108" y="6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4" name="Freeform 71"/>
          <p:cNvSpPr>
            <a:spLocks/>
          </p:cNvSpPr>
          <p:nvPr/>
        </p:nvSpPr>
        <p:spPr bwMode="auto">
          <a:xfrm>
            <a:off x="6362734" y="3332527"/>
            <a:ext cx="180451" cy="305603"/>
          </a:xfrm>
          <a:custGeom>
            <a:avLst/>
            <a:gdLst>
              <a:gd name="T0" fmla="*/ 0 w 62"/>
              <a:gd name="T1" fmla="*/ 21 h 105"/>
              <a:gd name="T2" fmla="*/ 28 w 62"/>
              <a:gd name="T3" fmla="*/ 0 h 105"/>
              <a:gd name="T4" fmla="*/ 38 w 62"/>
              <a:gd name="T5" fmla="*/ 11 h 105"/>
              <a:gd name="T6" fmla="*/ 45 w 62"/>
              <a:gd name="T7" fmla="*/ 21 h 105"/>
              <a:gd name="T8" fmla="*/ 59 w 62"/>
              <a:gd name="T9" fmla="*/ 28 h 105"/>
              <a:gd name="T10" fmla="*/ 62 w 62"/>
              <a:gd name="T11" fmla="*/ 35 h 105"/>
              <a:gd name="T12" fmla="*/ 59 w 62"/>
              <a:gd name="T13" fmla="*/ 42 h 105"/>
              <a:gd name="T14" fmla="*/ 42 w 62"/>
              <a:gd name="T15" fmla="*/ 28 h 105"/>
              <a:gd name="T16" fmla="*/ 35 w 62"/>
              <a:gd name="T17" fmla="*/ 32 h 105"/>
              <a:gd name="T18" fmla="*/ 55 w 62"/>
              <a:gd name="T19" fmla="*/ 66 h 105"/>
              <a:gd name="T20" fmla="*/ 42 w 62"/>
              <a:gd name="T21" fmla="*/ 70 h 105"/>
              <a:gd name="T22" fmla="*/ 45 w 62"/>
              <a:gd name="T23" fmla="*/ 84 h 105"/>
              <a:gd name="T24" fmla="*/ 55 w 62"/>
              <a:gd name="T25" fmla="*/ 80 h 105"/>
              <a:gd name="T26" fmla="*/ 59 w 62"/>
              <a:gd name="T27" fmla="*/ 80 h 105"/>
              <a:gd name="T28" fmla="*/ 62 w 62"/>
              <a:gd name="T29" fmla="*/ 84 h 105"/>
              <a:gd name="T30" fmla="*/ 62 w 62"/>
              <a:gd name="T31" fmla="*/ 91 h 105"/>
              <a:gd name="T32" fmla="*/ 59 w 62"/>
              <a:gd name="T33" fmla="*/ 91 h 105"/>
              <a:gd name="T34" fmla="*/ 48 w 62"/>
              <a:gd name="T35" fmla="*/ 105 h 105"/>
              <a:gd name="T36" fmla="*/ 42 w 62"/>
              <a:gd name="T37" fmla="*/ 94 h 105"/>
              <a:gd name="T38" fmla="*/ 35 w 62"/>
              <a:gd name="T39" fmla="*/ 80 h 105"/>
              <a:gd name="T40" fmla="*/ 17 w 62"/>
              <a:gd name="T41" fmla="*/ 66 h 105"/>
              <a:gd name="T42" fmla="*/ 21 w 62"/>
              <a:gd name="T43" fmla="*/ 59 h 105"/>
              <a:gd name="T44" fmla="*/ 0 w 62"/>
              <a:gd name="T45" fmla="*/ 21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2" h="105">
                <a:moveTo>
                  <a:pt x="0" y="21"/>
                </a:moveTo>
                <a:lnTo>
                  <a:pt x="28" y="0"/>
                </a:lnTo>
                <a:lnTo>
                  <a:pt x="38" y="11"/>
                </a:lnTo>
                <a:lnTo>
                  <a:pt x="45" y="21"/>
                </a:lnTo>
                <a:lnTo>
                  <a:pt x="59" y="28"/>
                </a:lnTo>
                <a:lnTo>
                  <a:pt x="62" y="35"/>
                </a:lnTo>
                <a:lnTo>
                  <a:pt x="59" y="42"/>
                </a:lnTo>
                <a:lnTo>
                  <a:pt x="42" y="28"/>
                </a:lnTo>
                <a:lnTo>
                  <a:pt x="35" y="32"/>
                </a:lnTo>
                <a:lnTo>
                  <a:pt x="55" y="66"/>
                </a:lnTo>
                <a:lnTo>
                  <a:pt x="42" y="70"/>
                </a:lnTo>
                <a:lnTo>
                  <a:pt x="45" y="84"/>
                </a:lnTo>
                <a:lnTo>
                  <a:pt x="55" y="80"/>
                </a:lnTo>
                <a:lnTo>
                  <a:pt x="59" y="80"/>
                </a:lnTo>
                <a:lnTo>
                  <a:pt x="62" y="84"/>
                </a:lnTo>
                <a:lnTo>
                  <a:pt x="62" y="91"/>
                </a:lnTo>
                <a:lnTo>
                  <a:pt x="59" y="91"/>
                </a:lnTo>
                <a:lnTo>
                  <a:pt x="48" y="105"/>
                </a:lnTo>
                <a:lnTo>
                  <a:pt x="42" y="94"/>
                </a:lnTo>
                <a:lnTo>
                  <a:pt x="35" y="80"/>
                </a:lnTo>
                <a:lnTo>
                  <a:pt x="17" y="66"/>
                </a:lnTo>
                <a:lnTo>
                  <a:pt x="21" y="59"/>
                </a:lnTo>
                <a:lnTo>
                  <a:pt x="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5" name="Freeform 72"/>
          <p:cNvSpPr>
            <a:spLocks/>
          </p:cNvSpPr>
          <p:nvPr/>
        </p:nvSpPr>
        <p:spPr bwMode="auto">
          <a:xfrm>
            <a:off x="6502438" y="3434395"/>
            <a:ext cx="285229" cy="343439"/>
          </a:xfrm>
          <a:custGeom>
            <a:avLst/>
            <a:gdLst>
              <a:gd name="T0" fmla="*/ 98 w 98"/>
              <a:gd name="T1" fmla="*/ 52 h 118"/>
              <a:gd name="T2" fmla="*/ 91 w 98"/>
              <a:gd name="T3" fmla="*/ 70 h 118"/>
              <a:gd name="T4" fmla="*/ 84 w 98"/>
              <a:gd name="T5" fmla="*/ 70 h 118"/>
              <a:gd name="T6" fmla="*/ 80 w 98"/>
              <a:gd name="T7" fmla="*/ 80 h 118"/>
              <a:gd name="T8" fmla="*/ 91 w 98"/>
              <a:gd name="T9" fmla="*/ 101 h 118"/>
              <a:gd name="T10" fmla="*/ 87 w 98"/>
              <a:gd name="T11" fmla="*/ 108 h 118"/>
              <a:gd name="T12" fmla="*/ 84 w 98"/>
              <a:gd name="T13" fmla="*/ 118 h 118"/>
              <a:gd name="T14" fmla="*/ 67 w 98"/>
              <a:gd name="T15" fmla="*/ 115 h 118"/>
              <a:gd name="T16" fmla="*/ 63 w 98"/>
              <a:gd name="T17" fmla="*/ 111 h 118"/>
              <a:gd name="T18" fmla="*/ 56 w 98"/>
              <a:gd name="T19" fmla="*/ 104 h 118"/>
              <a:gd name="T20" fmla="*/ 42 w 98"/>
              <a:gd name="T21" fmla="*/ 115 h 118"/>
              <a:gd name="T22" fmla="*/ 28 w 98"/>
              <a:gd name="T23" fmla="*/ 104 h 118"/>
              <a:gd name="T24" fmla="*/ 21 w 98"/>
              <a:gd name="T25" fmla="*/ 108 h 118"/>
              <a:gd name="T26" fmla="*/ 11 w 98"/>
              <a:gd name="T27" fmla="*/ 97 h 118"/>
              <a:gd name="T28" fmla="*/ 14 w 98"/>
              <a:gd name="T29" fmla="*/ 90 h 118"/>
              <a:gd name="T30" fmla="*/ 11 w 98"/>
              <a:gd name="T31" fmla="*/ 80 h 118"/>
              <a:gd name="T32" fmla="*/ 0 w 98"/>
              <a:gd name="T33" fmla="*/ 70 h 118"/>
              <a:gd name="T34" fmla="*/ 11 w 98"/>
              <a:gd name="T35" fmla="*/ 56 h 118"/>
              <a:gd name="T36" fmla="*/ 14 w 98"/>
              <a:gd name="T37" fmla="*/ 56 h 118"/>
              <a:gd name="T38" fmla="*/ 25 w 98"/>
              <a:gd name="T39" fmla="*/ 52 h 118"/>
              <a:gd name="T40" fmla="*/ 28 w 98"/>
              <a:gd name="T41" fmla="*/ 42 h 118"/>
              <a:gd name="T42" fmla="*/ 49 w 98"/>
              <a:gd name="T43" fmla="*/ 31 h 118"/>
              <a:gd name="T44" fmla="*/ 56 w 98"/>
              <a:gd name="T45" fmla="*/ 11 h 118"/>
              <a:gd name="T46" fmla="*/ 73 w 98"/>
              <a:gd name="T47" fmla="*/ 0 h 118"/>
              <a:gd name="T48" fmla="*/ 94 w 98"/>
              <a:gd name="T49" fmla="*/ 21 h 118"/>
              <a:gd name="T50" fmla="*/ 87 w 98"/>
              <a:gd name="T51" fmla="*/ 24 h 118"/>
              <a:gd name="T52" fmla="*/ 98 w 98"/>
              <a:gd name="T53" fmla="*/ 52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8" h="118">
                <a:moveTo>
                  <a:pt x="98" y="52"/>
                </a:moveTo>
                <a:lnTo>
                  <a:pt x="91" y="70"/>
                </a:lnTo>
                <a:lnTo>
                  <a:pt x="84" y="70"/>
                </a:lnTo>
                <a:lnTo>
                  <a:pt x="80" y="80"/>
                </a:lnTo>
                <a:lnTo>
                  <a:pt x="91" y="101"/>
                </a:lnTo>
                <a:lnTo>
                  <a:pt x="87" y="108"/>
                </a:lnTo>
                <a:lnTo>
                  <a:pt x="84" y="118"/>
                </a:lnTo>
                <a:lnTo>
                  <a:pt x="67" y="115"/>
                </a:lnTo>
                <a:lnTo>
                  <a:pt x="63" y="111"/>
                </a:lnTo>
                <a:lnTo>
                  <a:pt x="56" y="104"/>
                </a:lnTo>
                <a:lnTo>
                  <a:pt x="42" y="115"/>
                </a:lnTo>
                <a:lnTo>
                  <a:pt x="28" y="104"/>
                </a:lnTo>
                <a:lnTo>
                  <a:pt x="21" y="108"/>
                </a:lnTo>
                <a:lnTo>
                  <a:pt x="11" y="97"/>
                </a:lnTo>
                <a:lnTo>
                  <a:pt x="14" y="90"/>
                </a:lnTo>
                <a:lnTo>
                  <a:pt x="11" y="80"/>
                </a:lnTo>
                <a:lnTo>
                  <a:pt x="0" y="70"/>
                </a:lnTo>
                <a:lnTo>
                  <a:pt x="11" y="56"/>
                </a:lnTo>
                <a:lnTo>
                  <a:pt x="14" y="56"/>
                </a:lnTo>
                <a:lnTo>
                  <a:pt x="25" y="52"/>
                </a:lnTo>
                <a:lnTo>
                  <a:pt x="28" y="42"/>
                </a:lnTo>
                <a:lnTo>
                  <a:pt x="49" y="31"/>
                </a:lnTo>
                <a:lnTo>
                  <a:pt x="56" y="11"/>
                </a:lnTo>
                <a:lnTo>
                  <a:pt x="73" y="0"/>
                </a:lnTo>
                <a:lnTo>
                  <a:pt x="94" y="21"/>
                </a:lnTo>
                <a:lnTo>
                  <a:pt x="87" y="24"/>
                </a:lnTo>
                <a:lnTo>
                  <a:pt x="98" y="5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6" name="Freeform 73"/>
          <p:cNvSpPr>
            <a:spLocks/>
          </p:cNvSpPr>
          <p:nvPr/>
        </p:nvSpPr>
        <p:spPr bwMode="auto">
          <a:xfrm>
            <a:off x="6563558" y="3929180"/>
            <a:ext cx="224109" cy="253214"/>
          </a:xfrm>
          <a:custGeom>
            <a:avLst/>
            <a:gdLst>
              <a:gd name="T0" fmla="*/ 56 w 77"/>
              <a:gd name="T1" fmla="*/ 11 h 87"/>
              <a:gd name="T2" fmla="*/ 63 w 77"/>
              <a:gd name="T3" fmla="*/ 17 h 87"/>
              <a:gd name="T4" fmla="*/ 70 w 77"/>
              <a:gd name="T5" fmla="*/ 21 h 87"/>
              <a:gd name="T6" fmla="*/ 70 w 77"/>
              <a:gd name="T7" fmla="*/ 24 h 87"/>
              <a:gd name="T8" fmla="*/ 70 w 77"/>
              <a:gd name="T9" fmla="*/ 31 h 87"/>
              <a:gd name="T10" fmla="*/ 73 w 77"/>
              <a:gd name="T11" fmla="*/ 38 h 87"/>
              <a:gd name="T12" fmla="*/ 77 w 77"/>
              <a:gd name="T13" fmla="*/ 52 h 87"/>
              <a:gd name="T14" fmla="*/ 66 w 77"/>
              <a:gd name="T15" fmla="*/ 59 h 87"/>
              <a:gd name="T16" fmla="*/ 63 w 77"/>
              <a:gd name="T17" fmla="*/ 66 h 87"/>
              <a:gd name="T18" fmla="*/ 70 w 77"/>
              <a:gd name="T19" fmla="*/ 73 h 87"/>
              <a:gd name="T20" fmla="*/ 59 w 77"/>
              <a:gd name="T21" fmla="*/ 80 h 87"/>
              <a:gd name="T22" fmla="*/ 49 w 77"/>
              <a:gd name="T23" fmla="*/ 76 h 87"/>
              <a:gd name="T24" fmla="*/ 39 w 77"/>
              <a:gd name="T25" fmla="*/ 87 h 87"/>
              <a:gd name="T26" fmla="*/ 28 w 77"/>
              <a:gd name="T27" fmla="*/ 83 h 87"/>
              <a:gd name="T28" fmla="*/ 32 w 77"/>
              <a:gd name="T29" fmla="*/ 76 h 87"/>
              <a:gd name="T30" fmla="*/ 28 w 77"/>
              <a:gd name="T31" fmla="*/ 52 h 87"/>
              <a:gd name="T32" fmla="*/ 21 w 77"/>
              <a:gd name="T33" fmla="*/ 42 h 87"/>
              <a:gd name="T34" fmla="*/ 18 w 77"/>
              <a:gd name="T35" fmla="*/ 28 h 87"/>
              <a:gd name="T36" fmla="*/ 0 w 77"/>
              <a:gd name="T37" fmla="*/ 14 h 87"/>
              <a:gd name="T38" fmla="*/ 4 w 77"/>
              <a:gd name="T39" fmla="*/ 11 h 87"/>
              <a:gd name="T40" fmla="*/ 25 w 77"/>
              <a:gd name="T41" fmla="*/ 0 h 87"/>
              <a:gd name="T42" fmla="*/ 52 w 77"/>
              <a:gd name="T43" fmla="*/ 11 h 87"/>
              <a:gd name="T44" fmla="*/ 56 w 77"/>
              <a:gd name="T45" fmla="*/ 11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7" h="87">
                <a:moveTo>
                  <a:pt x="56" y="11"/>
                </a:moveTo>
                <a:lnTo>
                  <a:pt x="63" y="17"/>
                </a:lnTo>
                <a:lnTo>
                  <a:pt x="70" y="21"/>
                </a:lnTo>
                <a:lnTo>
                  <a:pt x="70" y="24"/>
                </a:lnTo>
                <a:lnTo>
                  <a:pt x="70" y="31"/>
                </a:lnTo>
                <a:lnTo>
                  <a:pt x="73" y="38"/>
                </a:lnTo>
                <a:lnTo>
                  <a:pt x="77" y="52"/>
                </a:lnTo>
                <a:lnTo>
                  <a:pt x="66" y="59"/>
                </a:lnTo>
                <a:lnTo>
                  <a:pt x="63" y="66"/>
                </a:lnTo>
                <a:lnTo>
                  <a:pt x="70" y="73"/>
                </a:lnTo>
                <a:lnTo>
                  <a:pt x="59" y="80"/>
                </a:lnTo>
                <a:lnTo>
                  <a:pt x="49" y="76"/>
                </a:lnTo>
                <a:lnTo>
                  <a:pt x="39" y="87"/>
                </a:lnTo>
                <a:lnTo>
                  <a:pt x="28" y="83"/>
                </a:lnTo>
                <a:lnTo>
                  <a:pt x="32" y="76"/>
                </a:lnTo>
                <a:lnTo>
                  <a:pt x="28" y="52"/>
                </a:lnTo>
                <a:lnTo>
                  <a:pt x="21" y="42"/>
                </a:lnTo>
                <a:lnTo>
                  <a:pt x="18" y="28"/>
                </a:lnTo>
                <a:lnTo>
                  <a:pt x="0" y="14"/>
                </a:lnTo>
                <a:lnTo>
                  <a:pt x="4" y="11"/>
                </a:lnTo>
                <a:lnTo>
                  <a:pt x="25" y="0"/>
                </a:lnTo>
                <a:lnTo>
                  <a:pt x="52" y="11"/>
                </a:lnTo>
                <a:lnTo>
                  <a:pt x="56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7" name="Freeform 74"/>
          <p:cNvSpPr>
            <a:spLocks/>
          </p:cNvSpPr>
          <p:nvPr/>
        </p:nvSpPr>
        <p:spPr bwMode="auto">
          <a:xfrm>
            <a:off x="6252136" y="3556636"/>
            <a:ext cx="372544" cy="384186"/>
          </a:xfrm>
          <a:custGeom>
            <a:avLst/>
            <a:gdLst>
              <a:gd name="T0" fmla="*/ 20 w 128"/>
              <a:gd name="T1" fmla="*/ 7 h 132"/>
              <a:gd name="T2" fmla="*/ 31 w 128"/>
              <a:gd name="T3" fmla="*/ 24 h 132"/>
              <a:gd name="T4" fmla="*/ 34 w 128"/>
              <a:gd name="T5" fmla="*/ 17 h 132"/>
              <a:gd name="T6" fmla="*/ 38 w 128"/>
              <a:gd name="T7" fmla="*/ 14 h 132"/>
              <a:gd name="T8" fmla="*/ 45 w 128"/>
              <a:gd name="T9" fmla="*/ 21 h 132"/>
              <a:gd name="T10" fmla="*/ 48 w 128"/>
              <a:gd name="T11" fmla="*/ 14 h 132"/>
              <a:gd name="T12" fmla="*/ 73 w 128"/>
              <a:gd name="T13" fmla="*/ 34 h 132"/>
              <a:gd name="T14" fmla="*/ 86 w 128"/>
              <a:gd name="T15" fmla="*/ 28 h 132"/>
              <a:gd name="T16" fmla="*/ 97 w 128"/>
              <a:gd name="T17" fmla="*/ 38 h 132"/>
              <a:gd name="T18" fmla="*/ 100 w 128"/>
              <a:gd name="T19" fmla="*/ 48 h 132"/>
              <a:gd name="T20" fmla="*/ 97 w 128"/>
              <a:gd name="T21" fmla="*/ 55 h 132"/>
              <a:gd name="T22" fmla="*/ 107 w 128"/>
              <a:gd name="T23" fmla="*/ 66 h 132"/>
              <a:gd name="T24" fmla="*/ 114 w 128"/>
              <a:gd name="T25" fmla="*/ 62 h 132"/>
              <a:gd name="T26" fmla="*/ 128 w 128"/>
              <a:gd name="T27" fmla="*/ 73 h 132"/>
              <a:gd name="T28" fmla="*/ 128 w 128"/>
              <a:gd name="T29" fmla="*/ 90 h 132"/>
              <a:gd name="T30" fmla="*/ 118 w 128"/>
              <a:gd name="T31" fmla="*/ 90 h 132"/>
              <a:gd name="T32" fmla="*/ 104 w 128"/>
              <a:gd name="T33" fmla="*/ 83 h 132"/>
              <a:gd name="T34" fmla="*/ 86 w 128"/>
              <a:gd name="T35" fmla="*/ 90 h 132"/>
              <a:gd name="T36" fmla="*/ 80 w 128"/>
              <a:gd name="T37" fmla="*/ 100 h 132"/>
              <a:gd name="T38" fmla="*/ 73 w 128"/>
              <a:gd name="T39" fmla="*/ 100 h 132"/>
              <a:gd name="T40" fmla="*/ 69 w 128"/>
              <a:gd name="T41" fmla="*/ 107 h 132"/>
              <a:gd name="T42" fmla="*/ 73 w 128"/>
              <a:gd name="T43" fmla="*/ 118 h 132"/>
              <a:gd name="T44" fmla="*/ 73 w 128"/>
              <a:gd name="T45" fmla="*/ 132 h 132"/>
              <a:gd name="T46" fmla="*/ 48 w 128"/>
              <a:gd name="T47" fmla="*/ 121 h 132"/>
              <a:gd name="T48" fmla="*/ 34 w 128"/>
              <a:gd name="T49" fmla="*/ 107 h 132"/>
              <a:gd name="T50" fmla="*/ 24 w 128"/>
              <a:gd name="T51" fmla="*/ 93 h 132"/>
              <a:gd name="T52" fmla="*/ 7 w 128"/>
              <a:gd name="T53" fmla="*/ 62 h 132"/>
              <a:gd name="T54" fmla="*/ 7 w 128"/>
              <a:gd name="T55" fmla="*/ 52 h 132"/>
              <a:gd name="T56" fmla="*/ 10 w 128"/>
              <a:gd name="T57" fmla="*/ 52 h 132"/>
              <a:gd name="T58" fmla="*/ 10 w 128"/>
              <a:gd name="T59" fmla="*/ 41 h 132"/>
              <a:gd name="T60" fmla="*/ 7 w 128"/>
              <a:gd name="T61" fmla="*/ 31 h 132"/>
              <a:gd name="T62" fmla="*/ 10 w 128"/>
              <a:gd name="T63" fmla="*/ 24 h 132"/>
              <a:gd name="T64" fmla="*/ 0 w 128"/>
              <a:gd name="T65" fmla="*/ 17 h 132"/>
              <a:gd name="T66" fmla="*/ 3 w 128"/>
              <a:gd name="T67" fmla="*/ 3 h 132"/>
              <a:gd name="T68" fmla="*/ 10 w 128"/>
              <a:gd name="T69" fmla="*/ 0 h 132"/>
              <a:gd name="T70" fmla="*/ 20 w 128"/>
              <a:gd name="T71" fmla="*/ 7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8" h="132">
                <a:moveTo>
                  <a:pt x="20" y="7"/>
                </a:moveTo>
                <a:lnTo>
                  <a:pt x="31" y="24"/>
                </a:lnTo>
                <a:lnTo>
                  <a:pt x="34" y="17"/>
                </a:lnTo>
                <a:lnTo>
                  <a:pt x="38" y="14"/>
                </a:lnTo>
                <a:lnTo>
                  <a:pt x="45" y="21"/>
                </a:lnTo>
                <a:lnTo>
                  <a:pt x="48" y="14"/>
                </a:lnTo>
                <a:lnTo>
                  <a:pt x="73" y="34"/>
                </a:lnTo>
                <a:lnTo>
                  <a:pt x="86" y="28"/>
                </a:lnTo>
                <a:lnTo>
                  <a:pt x="97" y="38"/>
                </a:lnTo>
                <a:lnTo>
                  <a:pt x="100" y="48"/>
                </a:lnTo>
                <a:lnTo>
                  <a:pt x="97" y="55"/>
                </a:lnTo>
                <a:lnTo>
                  <a:pt x="107" y="66"/>
                </a:lnTo>
                <a:lnTo>
                  <a:pt x="114" y="62"/>
                </a:lnTo>
                <a:lnTo>
                  <a:pt x="128" y="73"/>
                </a:lnTo>
                <a:lnTo>
                  <a:pt x="128" y="90"/>
                </a:lnTo>
                <a:lnTo>
                  <a:pt x="118" y="90"/>
                </a:lnTo>
                <a:lnTo>
                  <a:pt x="104" y="83"/>
                </a:lnTo>
                <a:lnTo>
                  <a:pt x="86" y="90"/>
                </a:lnTo>
                <a:lnTo>
                  <a:pt x="80" y="100"/>
                </a:lnTo>
                <a:lnTo>
                  <a:pt x="73" y="100"/>
                </a:lnTo>
                <a:lnTo>
                  <a:pt x="69" y="107"/>
                </a:lnTo>
                <a:lnTo>
                  <a:pt x="73" y="118"/>
                </a:lnTo>
                <a:lnTo>
                  <a:pt x="73" y="132"/>
                </a:lnTo>
                <a:lnTo>
                  <a:pt x="48" y="121"/>
                </a:lnTo>
                <a:lnTo>
                  <a:pt x="34" y="107"/>
                </a:lnTo>
                <a:lnTo>
                  <a:pt x="24" y="93"/>
                </a:lnTo>
                <a:lnTo>
                  <a:pt x="7" y="62"/>
                </a:lnTo>
                <a:lnTo>
                  <a:pt x="7" y="52"/>
                </a:lnTo>
                <a:lnTo>
                  <a:pt x="10" y="52"/>
                </a:lnTo>
                <a:lnTo>
                  <a:pt x="10" y="41"/>
                </a:lnTo>
                <a:lnTo>
                  <a:pt x="7" y="31"/>
                </a:lnTo>
                <a:lnTo>
                  <a:pt x="10" y="24"/>
                </a:lnTo>
                <a:lnTo>
                  <a:pt x="0" y="17"/>
                </a:lnTo>
                <a:lnTo>
                  <a:pt x="3" y="3"/>
                </a:lnTo>
                <a:lnTo>
                  <a:pt x="10" y="0"/>
                </a:lnTo>
                <a:lnTo>
                  <a:pt x="2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8" name="Freeform 75"/>
          <p:cNvSpPr>
            <a:spLocks/>
          </p:cNvSpPr>
          <p:nvPr/>
        </p:nvSpPr>
        <p:spPr bwMode="auto">
          <a:xfrm>
            <a:off x="6615947" y="3707982"/>
            <a:ext cx="384186" cy="331797"/>
          </a:xfrm>
          <a:custGeom>
            <a:avLst/>
            <a:gdLst>
              <a:gd name="T0" fmla="*/ 48 w 132"/>
              <a:gd name="T1" fmla="*/ 14 h 114"/>
              <a:gd name="T2" fmla="*/ 66 w 132"/>
              <a:gd name="T3" fmla="*/ 17 h 114"/>
              <a:gd name="T4" fmla="*/ 69 w 132"/>
              <a:gd name="T5" fmla="*/ 10 h 114"/>
              <a:gd name="T6" fmla="*/ 80 w 132"/>
              <a:gd name="T7" fmla="*/ 14 h 114"/>
              <a:gd name="T8" fmla="*/ 87 w 132"/>
              <a:gd name="T9" fmla="*/ 7 h 114"/>
              <a:gd name="T10" fmla="*/ 97 w 132"/>
              <a:gd name="T11" fmla="*/ 7 h 114"/>
              <a:gd name="T12" fmla="*/ 104 w 132"/>
              <a:gd name="T13" fmla="*/ 0 h 114"/>
              <a:gd name="T14" fmla="*/ 114 w 132"/>
              <a:gd name="T15" fmla="*/ 7 h 114"/>
              <a:gd name="T16" fmla="*/ 128 w 132"/>
              <a:gd name="T17" fmla="*/ 14 h 114"/>
              <a:gd name="T18" fmla="*/ 107 w 132"/>
              <a:gd name="T19" fmla="*/ 35 h 114"/>
              <a:gd name="T20" fmla="*/ 107 w 132"/>
              <a:gd name="T21" fmla="*/ 41 h 114"/>
              <a:gd name="T22" fmla="*/ 104 w 132"/>
              <a:gd name="T23" fmla="*/ 59 h 114"/>
              <a:gd name="T24" fmla="*/ 107 w 132"/>
              <a:gd name="T25" fmla="*/ 73 h 114"/>
              <a:gd name="T26" fmla="*/ 121 w 132"/>
              <a:gd name="T27" fmla="*/ 87 h 114"/>
              <a:gd name="T28" fmla="*/ 132 w 132"/>
              <a:gd name="T29" fmla="*/ 104 h 114"/>
              <a:gd name="T30" fmla="*/ 118 w 132"/>
              <a:gd name="T31" fmla="*/ 114 h 114"/>
              <a:gd name="T32" fmla="*/ 73 w 132"/>
              <a:gd name="T33" fmla="*/ 90 h 114"/>
              <a:gd name="T34" fmla="*/ 48 w 132"/>
              <a:gd name="T35" fmla="*/ 87 h 114"/>
              <a:gd name="T36" fmla="*/ 38 w 132"/>
              <a:gd name="T37" fmla="*/ 87 h 114"/>
              <a:gd name="T38" fmla="*/ 34 w 132"/>
              <a:gd name="T39" fmla="*/ 87 h 114"/>
              <a:gd name="T40" fmla="*/ 7 w 132"/>
              <a:gd name="T41" fmla="*/ 76 h 114"/>
              <a:gd name="T42" fmla="*/ 0 w 132"/>
              <a:gd name="T43" fmla="*/ 66 h 114"/>
              <a:gd name="T44" fmla="*/ 3 w 132"/>
              <a:gd name="T45" fmla="*/ 38 h 114"/>
              <a:gd name="T46" fmla="*/ 3 w 132"/>
              <a:gd name="T47" fmla="*/ 21 h 114"/>
              <a:gd name="T48" fmla="*/ 17 w 132"/>
              <a:gd name="T49" fmla="*/ 10 h 114"/>
              <a:gd name="T50" fmla="*/ 24 w 132"/>
              <a:gd name="T51" fmla="*/ 17 h 114"/>
              <a:gd name="T52" fmla="*/ 28 w 132"/>
              <a:gd name="T53" fmla="*/ 21 h 114"/>
              <a:gd name="T54" fmla="*/ 45 w 132"/>
              <a:gd name="T55" fmla="*/ 24 h 114"/>
              <a:gd name="T56" fmla="*/ 48 w 132"/>
              <a:gd name="T57" fmla="*/ 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32" h="114">
                <a:moveTo>
                  <a:pt x="48" y="14"/>
                </a:moveTo>
                <a:lnTo>
                  <a:pt x="66" y="17"/>
                </a:lnTo>
                <a:lnTo>
                  <a:pt x="69" y="10"/>
                </a:lnTo>
                <a:lnTo>
                  <a:pt x="80" y="14"/>
                </a:lnTo>
                <a:lnTo>
                  <a:pt x="87" y="7"/>
                </a:lnTo>
                <a:lnTo>
                  <a:pt x="97" y="7"/>
                </a:lnTo>
                <a:lnTo>
                  <a:pt x="104" y="0"/>
                </a:lnTo>
                <a:lnTo>
                  <a:pt x="114" y="7"/>
                </a:lnTo>
                <a:lnTo>
                  <a:pt x="128" y="14"/>
                </a:lnTo>
                <a:lnTo>
                  <a:pt x="107" y="35"/>
                </a:lnTo>
                <a:lnTo>
                  <a:pt x="107" y="41"/>
                </a:lnTo>
                <a:lnTo>
                  <a:pt x="104" y="59"/>
                </a:lnTo>
                <a:lnTo>
                  <a:pt x="107" y="73"/>
                </a:lnTo>
                <a:lnTo>
                  <a:pt x="121" y="87"/>
                </a:lnTo>
                <a:lnTo>
                  <a:pt x="132" y="104"/>
                </a:lnTo>
                <a:lnTo>
                  <a:pt x="118" y="114"/>
                </a:lnTo>
                <a:lnTo>
                  <a:pt x="73" y="90"/>
                </a:lnTo>
                <a:lnTo>
                  <a:pt x="48" y="87"/>
                </a:lnTo>
                <a:lnTo>
                  <a:pt x="38" y="87"/>
                </a:lnTo>
                <a:lnTo>
                  <a:pt x="34" y="87"/>
                </a:lnTo>
                <a:lnTo>
                  <a:pt x="7" y="76"/>
                </a:lnTo>
                <a:lnTo>
                  <a:pt x="0" y="66"/>
                </a:lnTo>
                <a:lnTo>
                  <a:pt x="3" y="38"/>
                </a:lnTo>
                <a:lnTo>
                  <a:pt x="3" y="21"/>
                </a:lnTo>
                <a:lnTo>
                  <a:pt x="17" y="10"/>
                </a:lnTo>
                <a:lnTo>
                  <a:pt x="24" y="17"/>
                </a:lnTo>
                <a:lnTo>
                  <a:pt x="28" y="21"/>
                </a:lnTo>
                <a:lnTo>
                  <a:pt x="45" y="24"/>
                </a:lnTo>
                <a:lnTo>
                  <a:pt x="48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9" name="Freeform 76"/>
          <p:cNvSpPr>
            <a:spLocks/>
          </p:cNvSpPr>
          <p:nvPr/>
        </p:nvSpPr>
        <p:spPr bwMode="auto">
          <a:xfrm>
            <a:off x="6464601" y="5425175"/>
            <a:ext cx="119331" cy="171720"/>
          </a:xfrm>
          <a:custGeom>
            <a:avLst/>
            <a:gdLst>
              <a:gd name="T0" fmla="*/ 41 w 41"/>
              <a:gd name="T1" fmla="*/ 20 h 59"/>
              <a:gd name="T2" fmla="*/ 41 w 41"/>
              <a:gd name="T3" fmla="*/ 31 h 59"/>
              <a:gd name="T4" fmla="*/ 31 w 41"/>
              <a:gd name="T5" fmla="*/ 38 h 59"/>
              <a:gd name="T6" fmla="*/ 34 w 41"/>
              <a:gd name="T7" fmla="*/ 45 h 59"/>
              <a:gd name="T8" fmla="*/ 31 w 41"/>
              <a:gd name="T9" fmla="*/ 59 h 59"/>
              <a:gd name="T10" fmla="*/ 10 w 41"/>
              <a:gd name="T11" fmla="*/ 59 h 59"/>
              <a:gd name="T12" fmla="*/ 7 w 41"/>
              <a:gd name="T13" fmla="*/ 48 h 59"/>
              <a:gd name="T14" fmla="*/ 0 w 41"/>
              <a:gd name="T15" fmla="*/ 45 h 59"/>
              <a:gd name="T16" fmla="*/ 3 w 41"/>
              <a:gd name="T17" fmla="*/ 24 h 59"/>
              <a:gd name="T18" fmla="*/ 10 w 41"/>
              <a:gd name="T19" fmla="*/ 3 h 59"/>
              <a:gd name="T20" fmla="*/ 13 w 41"/>
              <a:gd name="T21" fmla="*/ 0 h 59"/>
              <a:gd name="T22" fmla="*/ 24 w 41"/>
              <a:gd name="T23" fmla="*/ 3 h 59"/>
              <a:gd name="T24" fmla="*/ 31 w 41"/>
              <a:gd name="T25" fmla="*/ 17 h 59"/>
              <a:gd name="T26" fmla="*/ 38 w 41"/>
              <a:gd name="T27" fmla="*/ 20 h 59"/>
              <a:gd name="T28" fmla="*/ 41 w 41"/>
              <a:gd name="T29" fmla="*/ 2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1" h="59">
                <a:moveTo>
                  <a:pt x="41" y="20"/>
                </a:moveTo>
                <a:lnTo>
                  <a:pt x="41" y="31"/>
                </a:lnTo>
                <a:lnTo>
                  <a:pt x="31" y="38"/>
                </a:lnTo>
                <a:lnTo>
                  <a:pt x="34" y="45"/>
                </a:lnTo>
                <a:lnTo>
                  <a:pt x="31" y="59"/>
                </a:lnTo>
                <a:lnTo>
                  <a:pt x="10" y="59"/>
                </a:lnTo>
                <a:lnTo>
                  <a:pt x="7" y="48"/>
                </a:lnTo>
                <a:lnTo>
                  <a:pt x="0" y="45"/>
                </a:lnTo>
                <a:lnTo>
                  <a:pt x="3" y="24"/>
                </a:lnTo>
                <a:lnTo>
                  <a:pt x="10" y="3"/>
                </a:lnTo>
                <a:lnTo>
                  <a:pt x="13" y="0"/>
                </a:lnTo>
                <a:lnTo>
                  <a:pt x="24" y="3"/>
                </a:lnTo>
                <a:lnTo>
                  <a:pt x="31" y="17"/>
                </a:lnTo>
                <a:lnTo>
                  <a:pt x="38" y="20"/>
                </a:lnTo>
                <a:lnTo>
                  <a:pt x="41" y="2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0" name="Freeform 77"/>
          <p:cNvSpPr>
            <a:spLocks/>
          </p:cNvSpPr>
          <p:nvPr/>
        </p:nvSpPr>
        <p:spPr bwMode="auto">
          <a:xfrm>
            <a:off x="6403481" y="5736597"/>
            <a:ext cx="151346" cy="253214"/>
          </a:xfrm>
          <a:custGeom>
            <a:avLst/>
            <a:gdLst>
              <a:gd name="T0" fmla="*/ 21 w 52"/>
              <a:gd name="T1" fmla="*/ 0 h 87"/>
              <a:gd name="T2" fmla="*/ 28 w 52"/>
              <a:gd name="T3" fmla="*/ 7 h 87"/>
              <a:gd name="T4" fmla="*/ 21 w 52"/>
              <a:gd name="T5" fmla="*/ 21 h 87"/>
              <a:gd name="T6" fmla="*/ 28 w 52"/>
              <a:gd name="T7" fmla="*/ 31 h 87"/>
              <a:gd name="T8" fmla="*/ 31 w 52"/>
              <a:gd name="T9" fmla="*/ 24 h 87"/>
              <a:gd name="T10" fmla="*/ 45 w 52"/>
              <a:gd name="T11" fmla="*/ 28 h 87"/>
              <a:gd name="T12" fmla="*/ 52 w 52"/>
              <a:gd name="T13" fmla="*/ 52 h 87"/>
              <a:gd name="T14" fmla="*/ 41 w 52"/>
              <a:gd name="T15" fmla="*/ 56 h 87"/>
              <a:gd name="T16" fmla="*/ 45 w 52"/>
              <a:gd name="T17" fmla="*/ 66 h 87"/>
              <a:gd name="T18" fmla="*/ 34 w 52"/>
              <a:gd name="T19" fmla="*/ 69 h 87"/>
              <a:gd name="T20" fmla="*/ 34 w 52"/>
              <a:gd name="T21" fmla="*/ 76 h 87"/>
              <a:gd name="T22" fmla="*/ 24 w 52"/>
              <a:gd name="T23" fmla="*/ 87 h 87"/>
              <a:gd name="T24" fmla="*/ 17 w 52"/>
              <a:gd name="T25" fmla="*/ 83 h 87"/>
              <a:gd name="T26" fmla="*/ 14 w 52"/>
              <a:gd name="T27" fmla="*/ 83 h 87"/>
              <a:gd name="T28" fmla="*/ 14 w 52"/>
              <a:gd name="T29" fmla="*/ 73 h 87"/>
              <a:gd name="T30" fmla="*/ 3 w 52"/>
              <a:gd name="T31" fmla="*/ 63 h 87"/>
              <a:gd name="T32" fmla="*/ 3 w 52"/>
              <a:gd name="T33" fmla="*/ 52 h 87"/>
              <a:gd name="T34" fmla="*/ 7 w 52"/>
              <a:gd name="T35" fmla="*/ 45 h 87"/>
              <a:gd name="T36" fmla="*/ 0 w 52"/>
              <a:gd name="T37" fmla="*/ 38 h 87"/>
              <a:gd name="T38" fmla="*/ 0 w 52"/>
              <a:gd name="T39" fmla="*/ 31 h 87"/>
              <a:gd name="T40" fmla="*/ 7 w 52"/>
              <a:gd name="T41" fmla="*/ 31 h 87"/>
              <a:gd name="T42" fmla="*/ 7 w 52"/>
              <a:gd name="T43" fmla="*/ 17 h 87"/>
              <a:gd name="T44" fmla="*/ 0 w 52"/>
              <a:gd name="T45" fmla="*/ 7 h 87"/>
              <a:gd name="T46" fmla="*/ 7 w 52"/>
              <a:gd name="T47" fmla="*/ 0 h 87"/>
              <a:gd name="T48" fmla="*/ 21 w 52"/>
              <a:gd name="T49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2" h="87">
                <a:moveTo>
                  <a:pt x="21" y="0"/>
                </a:moveTo>
                <a:lnTo>
                  <a:pt x="28" y="7"/>
                </a:lnTo>
                <a:lnTo>
                  <a:pt x="21" y="21"/>
                </a:lnTo>
                <a:lnTo>
                  <a:pt x="28" y="31"/>
                </a:lnTo>
                <a:lnTo>
                  <a:pt x="31" y="24"/>
                </a:lnTo>
                <a:lnTo>
                  <a:pt x="45" y="28"/>
                </a:lnTo>
                <a:lnTo>
                  <a:pt x="52" y="52"/>
                </a:lnTo>
                <a:lnTo>
                  <a:pt x="41" y="56"/>
                </a:lnTo>
                <a:lnTo>
                  <a:pt x="45" y="66"/>
                </a:lnTo>
                <a:lnTo>
                  <a:pt x="34" y="69"/>
                </a:lnTo>
                <a:lnTo>
                  <a:pt x="34" y="76"/>
                </a:lnTo>
                <a:lnTo>
                  <a:pt x="24" y="87"/>
                </a:lnTo>
                <a:lnTo>
                  <a:pt x="17" y="83"/>
                </a:lnTo>
                <a:lnTo>
                  <a:pt x="14" y="83"/>
                </a:lnTo>
                <a:lnTo>
                  <a:pt x="14" y="73"/>
                </a:lnTo>
                <a:lnTo>
                  <a:pt x="3" y="63"/>
                </a:lnTo>
                <a:lnTo>
                  <a:pt x="3" y="52"/>
                </a:lnTo>
                <a:lnTo>
                  <a:pt x="7" y="45"/>
                </a:lnTo>
                <a:lnTo>
                  <a:pt x="0" y="38"/>
                </a:lnTo>
                <a:lnTo>
                  <a:pt x="0" y="31"/>
                </a:lnTo>
                <a:lnTo>
                  <a:pt x="7" y="31"/>
                </a:lnTo>
                <a:lnTo>
                  <a:pt x="7" y="17"/>
                </a:lnTo>
                <a:lnTo>
                  <a:pt x="0" y="7"/>
                </a:lnTo>
                <a:lnTo>
                  <a:pt x="7" y="0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1" name="Freeform 78"/>
          <p:cNvSpPr>
            <a:spLocks/>
          </p:cNvSpPr>
          <p:nvPr/>
        </p:nvSpPr>
        <p:spPr bwMode="auto">
          <a:xfrm>
            <a:off x="6665426" y="5919960"/>
            <a:ext cx="162988" cy="241572"/>
          </a:xfrm>
          <a:custGeom>
            <a:avLst/>
            <a:gdLst>
              <a:gd name="T0" fmla="*/ 56 w 56"/>
              <a:gd name="T1" fmla="*/ 0 h 83"/>
              <a:gd name="T2" fmla="*/ 56 w 56"/>
              <a:gd name="T3" fmla="*/ 41 h 83"/>
              <a:gd name="T4" fmla="*/ 45 w 56"/>
              <a:gd name="T5" fmla="*/ 55 h 83"/>
              <a:gd name="T6" fmla="*/ 56 w 56"/>
              <a:gd name="T7" fmla="*/ 79 h 83"/>
              <a:gd name="T8" fmla="*/ 56 w 56"/>
              <a:gd name="T9" fmla="*/ 83 h 83"/>
              <a:gd name="T10" fmla="*/ 52 w 56"/>
              <a:gd name="T11" fmla="*/ 79 h 83"/>
              <a:gd name="T12" fmla="*/ 49 w 56"/>
              <a:gd name="T13" fmla="*/ 72 h 83"/>
              <a:gd name="T14" fmla="*/ 35 w 56"/>
              <a:gd name="T15" fmla="*/ 69 h 83"/>
              <a:gd name="T16" fmla="*/ 31 w 56"/>
              <a:gd name="T17" fmla="*/ 69 h 83"/>
              <a:gd name="T18" fmla="*/ 21 w 56"/>
              <a:gd name="T19" fmla="*/ 65 h 83"/>
              <a:gd name="T20" fmla="*/ 17 w 56"/>
              <a:gd name="T21" fmla="*/ 62 h 83"/>
              <a:gd name="T22" fmla="*/ 14 w 56"/>
              <a:gd name="T23" fmla="*/ 65 h 83"/>
              <a:gd name="T24" fmla="*/ 14 w 56"/>
              <a:gd name="T25" fmla="*/ 52 h 83"/>
              <a:gd name="T26" fmla="*/ 0 w 56"/>
              <a:gd name="T27" fmla="*/ 41 h 83"/>
              <a:gd name="T28" fmla="*/ 17 w 56"/>
              <a:gd name="T29" fmla="*/ 31 h 83"/>
              <a:gd name="T30" fmla="*/ 21 w 56"/>
              <a:gd name="T31" fmla="*/ 24 h 83"/>
              <a:gd name="T32" fmla="*/ 21 w 56"/>
              <a:gd name="T33" fmla="*/ 13 h 83"/>
              <a:gd name="T34" fmla="*/ 31 w 56"/>
              <a:gd name="T35" fmla="*/ 17 h 83"/>
              <a:gd name="T36" fmla="*/ 42 w 56"/>
              <a:gd name="T37" fmla="*/ 6 h 83"/>
              <a:gd name="T38" fmla="*/ 56 w 56"/>
              <a:gd name="T3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6" h="83">
                <a:moveTo>
                  <a:pt x="56" y="0"/>
                </a:moveTo>
                <a:lnTo>
                  <a:pt x="56" y="41"/>
                </a:lnTo>
                <a:lnTo>
                  <a:pt x="45" y="55"/>
                </a:lnTo>
                <a:lnTo>
                  <a:pt x="56" y="79"/>
                </a:lnTo>
                <a:lnTo>
                  <a:pt x="56" y="83"/>
                </a:lnTo>
                <a:lnTo>
                  <a:pt x="52" y="79"/>
                </a:lnTo>
                <a:lnTo>
                  <a:pt x="49" y="72"/>
                </a:lnTo>
                <a:lnTo>
                  <a:pt x="35" y="69"/>
                </a:lnTo>
                <a:lnTo>
                  <a:pt x="31" y="69"/>
                </a:lnTo>
                <a:lnTo>
                  <a:pt x="21" y="65"/>
                </a:lnTo>
                <a:lnTo>
                  <a:pt x="17" y="62"/>
                </a:lnTo>
                <a:lnTo>
                  <a:pt x="14" y="65"/>
                </a:lnTo>
                <a:lnTo>
                  <a:pt x="14" y="52"/>
                </a:lnTo>
                <a:lnTo>
                  <a:pt x="0" y="41"/>
                </a:lnTo>
                <a:lnTo>
                  <a:pt x="17" y="31"/>
                </a:lnTo>
                <a:lnTo>
                  <a:pt x="21" y="24"/>
                </a:lnTo>
                <a:lnTo>
                  <a:pt x="21" y="13"/>
                </a:lnTo>
                <a:lnTo>
                  <a:pt x="31" y="17"/>
                </a:lnTo>
                <a:lnTo>
                  <a:pt x="42" y="6"/>
                </a:lnTo>
                <a:lnTo>
                  <a:pt x="5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2" name="Freeform 79"/>
          <p:cNvSpPr>
            <a:spLocks/>
          </p:cNvSpPr>
          <p:nvPr/>
        </p:nvSpPr>
        <p:spPr bwMode="auto">
          <a:xfrm>
            <a:off x="6522811" y="6039289"/>
            <a:ext cx="122241" cy="142615"/>
          </a:xfrm>
          <a:custGeom>
            <a:avLst/>
            <a:gdLst>
              <a:gd name="T0" fmla="*/ 25 w 42"/>
              <a:gd name="T1" fmla="*/ 4 h 49"/>
              <a:gd name="T2" fmla="*/ 28 w 42"/>
              <a:gd name="T3" fmla="*/ 11 h 49"/>
              <a:gd name="T4" fmla="*/ 42 w 42"/>
              <a:gd name="T5" fmla="*/ 49 h 49"/>
              <a:gd name="T6" fmla="*/ 39 w 42"/>
              <a:gd name="T7" fmla="*/ 45 h 49"/>
              <a:gd name="T8" fmla="*/ 35 w 42"/>
              <a:gd name="T9" fmla="*/ 42 h 49"/>
              <a:gd name="T10" fmla="*/ 35 w 42"/>
              <a:gd name="T11" fmla="*/ 38 h 49"/>
              <a:gd name="T12" fmla="*/ 32 w 42"/>
              <a:gd name="T13" fmla="*/ 42 h 49"/>
              <a:gd name="T14" fmla="*/ 28 w 42"/>
              <a:gd name="T15" fmla="*/ 45 h 49"/>
              <a:gd name="T16" fmla="*/ 21 w 42"/>
              <a:gd name="T17" fmla="*/ 45 h 49"/>
              <a:gd name="T18" fmla="*/ 18 w 42"/>
              <a:gd name="T19" fmla="*/ 42 h 49"/>
              <a:gd name="T20" fmla="*/ 14 w 42"/>
              <a:gd name="T21" fmla="*/ 42 h 49"/>
              <a:gd name="T22" fmla="*/ 11 w 42"/>
              <a:gd name="T23" fmla="*/ 45 h 49"/>
              <a:gd name="T24" fmla="*/ 7 w 42"/>
              <a:gd name="T25" fmla="*/ 45 h 49"/>
              <a:gd name="T26" fmla="*/ 4 w 42"/>
              <a:gd name="T27" fmla="*/ 45 h 49"/>
              <a:gd name="T28" fmla="*/ 0 w 42"/>
              <a:gd name="T29" fmla="*/ 38 h 49"/>
              <a:gd name="T30" fmla="*/ 0 w 42"/>
              <a:gd name="T31" fmla="*/ 35 h 49"/>
              <a:gd name="T32" fmla="*/ 4 w 42"/>
              <a:gd name="T33" fmla="*/ 28 h 49"/>
              <a:gd name="T34" fmla="*/ 4 w 42"/>
              <a:gd name="T35" fmla="*/ 7 h 49"/>
              <a:gd name="T36" fmla="*/ 11 w 42"/>
              <a:gd name="T37" fmla="*/ 7 h 49"/>
              <a:gd name="T38" fmla="*/ 18 w 42"/>
              <a:gd name="T39" fmla="*/ 0 h 49"/>
              <a:gd name="T40" fmla="*/ 21 w 42"/>
              <a:gd name="T41" fmla="*/ 0 h 49"/>
              <a:gd name="T42" fmla="*/ 25 w 42"/>
              <a:gd name="T43" fmla="*/ 4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2" h="49">
                <a:moveTo>
                  <a:pt x="25" y="4"/>
                </a:moveTo>
                <a:lnTo>
                  <a:pt x="28" y="11"/>
                </a:lnTo>
                <a:lnTo>
                  <a:pt x="42" y="49"/>
                </a:lnTo>
                <a:lnTo>
                  <a:pt x="39" y="45"/>
                </a:lnTo>
                <a:lnTo>
                  <a:pt x="35" y="42"/>
                </a:lnTo>
                <a:lnTo>
                  <a:pt x="35" y="38"/>
                </a:lnTo>
                <a:lnTo>
                  <a:pt x="32" y="42"/>
                </a:lnTo>
                <a:lnTo>
                  <a:pt x="28" y="45"/>
                </a:lnTo>
                <a:lnTo>
                  <a:pt x="21" y="45"/>
                </a:lnTo>
                <a:lnTo>
                  <a:pt x="18" y="42"/>
                </a:lnTo>
                <a:lnTo>
                  <a:pt x="14" y="42"/>
                </a:lnTo>
                <a:lnTo>
                  <a:pt x="11" y="45"/>
                </a:lnTo>
                <a:lnTo>
                  <a:pt x="7" y="45"/>
                </a:lnTo>
                <a:lnTo>
                  <a:pt x="4" y="45"/>
                </a:lnTo>
                <a:lnTo>
                  <a:pt x="0" y="38"/>
                </a:lnTo>
                <a:lnTo>
                  <a:pt x="0" y="35"/>
                </a:lnTo>
                <a:lnTo>
                  <a:pt x="4" y="28"/>
                </a:lnTo>
                <a:lnTo>
                  <a:pt x="4" y="7"/>
                </a:lnTo>
                <a:lnTo>
                  <a:pt x="11" y="7"/>
                </a:lnTo>
                <a:lnTo>
                  <a:pt x="18" y="0"/>
                </a:lnTo>
                <a:lnTo>
                  <a:pt x="21" y="0"/>
                </a:lnTo>
                <a:lnTo>
                  <a:pt x="25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3" name="Freeform 80"/>
          <p:cNvSpPr>
            <a:spLocks/>
          </p:cNvSpPr>
          <p:nvPr/>
        </p:nvSpPr>
        <p:spPr bwMode="auto">
          <a:xfrm>
            <a:off x="6543185" y="6170262"/>
            <a:ext cx="40747" cy="40747"/>
          </a:xfrm>
          <a:custGeom>
            <a:avLst/>
            <a:gdLst>
              <a:gd name="T0" fmla="*/ 0 w 14"/>
              <a:gd name="T1" fmla="*/ 11 h 14"/>
              <a:gd name="T2" fmla="*/ 0 w 14"/>
              <a:gd name="T3" fmla="*/ 7 h 14"/>
              <a:gd name="T4" fmla="*/ 4 w 14"/>
              <a:gd name="T5" fmla="*/ 4 h 14"/>
              <a:gd name="T6" fmla="*/ 7 w 14"/>
              <a:gd name="T7" fmla="*/ 0 h 14"/>
              <a:gd name="T8" fmla="*/ 11 w 14"/>
              <a:gd name="T9" fmla="*/ 0 h 14"/>
              <a:gd name="T10" fmla="*/ 14 w 14"/>
              <a:gd name="T11" fmla="*/ 4 h 14"/>
              <a:gd name="T12" fmla="*/ 14 w 14"/>
              <a:gd name="T13" fmla="*/ 7 h 14"/>
              <a:gd name="T14" fmla="*/ 11 w 14"/>
              <a:gd name="T15" fmla="*/ 7 h 14"/>
              <a:gd name="T16" fmla="*/ 4 w 14"/>
              <a:gd name="T17" fmla="*/ 14 h 14"/>
              <a:gd name="T18" fmla="*/ 4 w 14"/>
              <a:gd name="T19" fmla="*/ 11 h 14"/>
              <a:gd name="T20" fmla="*/ 0 w 14"/>
              <a:gd name="T21" fmla="*/ 1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4">
                <a:moveTo>
                  <a:pt x="0" y="11"/>
                </a:moveTo>
                <a:lnTo>
                  <a:pt x="0" y="7"/>
                </a:lnTo>
                <a:lnTo>
                  <a:pt x="4" y="4"/>
                </a:lnTo>
                <a:lnTo>
                  <a:pt x="7" y="0"/>
                </a:lnTo>
                <a:lnTo>
                  <a:pt x="11" y="0"/>
                </a:lnTo>
                <a:lnTo>
                  <a:pt x="14" y="4"/>
                </a:lnTo>
                <a:lnTo>
                  <a:pt x="14" y="7"/>
                </a:lnTo>
                <a:lnTo>
                  <a:pt x="11" y="7"/>
                </a:lnTo>
                <a:lnTo>
                  <a:pt x="4" y="14"/>
                </a:lnTo>
                <a:lnTo>
                  <a:pt x="4" y="11"/>
                </a:lnTo>
                <a:lnTo>
                  <a:pt x="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4" name="Freeform 81"/>
          <p:cNvSpPr>
            <a:spLocks/>
          </p:cNvSpPr>
          <p:nvPr/>
        </p:nvSpPr>
        <p:spPr bwMode="auto">
          <a:xfrm>
            <a:off x="6604305" y="6211009"/>
            <a:ext cx="20374" cy="20374"/>
          </a:xfrm>
          <a:custGeom>
            <a:avLst/>
            <a:gdLst>
              <a:gd name="T0" fmla="*/ 0 w 7"/>
              <a:gd name="T1" fmla="*/ 4 h 7"/>
              <a:gd name="T2" fmla="*/ 4 w 7"/>
              <a:gd name="T3" fmla="*/ 0 h 7"/>
              <a:gd name="T4" fmla="*/ 7 w 7"/>
              <a:gd name="T5" fmla="*/ 0 h 7"/>
              <a:gd name="T6" fmla="*/ 7 w 7"/>
              <a:gd name="T7" fmla="*/ 4 h 7"/>
              <a:gd name="T8" fmla="*/ 7 w 7"/>
              <a:gd name="T9" fmla="*/ 7 h 7"/>
              <a:gd name="T10" fmla="*/ 4 w 7"/>
              <a:gd name="T11" fmla="*/ 7 h 7"/>
              <a:gd name="T12" fmla="*/ 0 w 7"/>
              <a:gd name="T13" fmla="*/ 7 h 7"/>
              <a:gd name="T14" fmla="*/ 0 w 7"/>
              <a:gd name="T15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7">
                <a:moveTo>
                  <a:pt x="0" y="4"/>
                </a:moveTo>
                <a:lnTo>
                  <a:pt x="4" y="0"/>
                </a:lnTo>
                <a:lnTo>
                  <a:pt x="7" y="0"/>
                </a:lnTo>
                <a:lnTo>
                  <a:pt x="7" y="4"/>
                </a:lnTo>
                <a:lnTo>
                  <a:pt x="7" y="7"/>
                </a:lnTo>
                <a:lnTo>
                  <a:pt x="4" y="7"/>
                </a:lnTo>
                <a:lnTo>
                  <a:pt x="0" y="7"/>
                </a:lnTo>
                <a:lnTo>
                  <a:pt x="0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5" name="Freeform 82"/>
          <p:cNvSpPr>
            <a:spLocks/>
          </p:cNvSpPr>
          <p:nvPr/>
        </p:nvSpPr>
        <p:spPr bwMode="auto">
          <a:xfrm>
            <a:off x="6321988" y="5556147"/>
            <a:ext cx="221198" cy="221198"/>
          </a:xfrm>
          <a:custGeom>
            <a:avLst/>
            <a:gdLst>
              <a:gd name="T0" fmla="*/ 49 w 76"/>
              <a:gd name="T1" fmla="*/ 0 h 76"/>
              <a:gd name="T2" fmla="*/ 56 w 76"/>
              <a:gd name="T3" fmla="*/ 3 h 76"/>
              <a:gd name="T4" fmla="*/ 59 w 76"/>
              <a:gd name="T5" fmla="*/ 14 h 76"/>
              <a:gd name="T6" fmla="*/ 66 w 76"/>
              <a:gd name="T7" fmla="*/ 20 h 76"/>
              <a:gd name="T8" fmla="*/ 73 w 76"/>
              <a:gd name="T9" fmla="*/ 20 h 76"/>
              <a:gd name="T10" fmla="*/ 76 w 76"/>
              <a:gd name="T11" fmla="*/ 34 h 76"/>
              <a:gd name="T12" fmla="*/ 66 w 76"/>
              <a:gd name="T13" fmla="*/ 34 h 76"/>
              <a:gd name="T14" fmla="*/ 62 w 76"/>
              <a:gd name="T15" fmla="*/ 52 h 76"/>
              <a:gd name="T16" fmla="*/ 49 w 76"/>
              <a:gd name="T17" fmla="*/ 62 h 76"/>
              <a:gd name="T18" fmla="*/ 35 w 76"/>
              <a:gd name="T19" fmla="*/ 62 h 76"/>
              <a:gd name="T20" fmla="*/ 28 w 76"/>
              <a:gd name="T21" fmla="*/ 69 h 76"/>
              <a:gd name="T22" fmla="*/ 14 w 76"/>
              <a:gd name="T23" fmla="*/ 76 h 76"/>
              <a:gd name="T24" fmla="*/ 10 w 76"/>
              <a:gd name="T25" fmla="*/ 69 h 76"/>
              <a:gd name="T26" fmla="*/ 14 w 76"/>
              <a:gd name="T27" fmla="*/ 59 h 76"/>
              <a:gd name="T28" fmla="*/ 14 w 76"/>
              <a:gd name="T29" fmla="*/ 48 h 76"/>
              <a:gd name="T30" fmla="*/ 17 w 76"/>
              <a:gd name="T31" fmla="*/ 45 h 76"/>
              <a:gd name="T32" fmla="*/ 17 w 76"/>
              <a:gd name="T33" fmla="*/ 41 h 76"/>
              <a:gd name="T34" fmla="*/ 10 w 76"/>
              <a:gd name="T35" fmla="*/ 31 h 76"/>
              <a:gd name="T36" fmla="*/ 3 w 76"/>
              <a:gd name="T37" fmla="*/ 27 h 76"/>
              <a:gd name="T38" fmla="*/ 0 w 76"/>
              <a:gd name="T39" fmla="*/ 24 h 76"/>
              <a:gd name="T40" fmla="*/ 7 w 76"/>
              <a:gd name="T41" fmla="*/ 14 h 76"/>
              <a:gd name="T42" fmla="*/ 38 w 76"/>
              <a:gd name="T43" fmla="*/ 14 h 76"/>
              <a:gd name="T44" fmla="*/ 42 w 76"/>
              <a:gd name="T45" fmla="*/ 3 h 76"/>
              <a:gd name="T46" fmla="*/ 49 w 76"/>
              <a:gd name="T4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6" h="76">
                <a:moveTo>
                  <a:pt x="49" y="0"/>
                </a:moveTo>
                <a:lnTo>
                  <a:pt x="56" y="3"/>
                </a:lnTo>
                <a:lnTo>
                  <a:pt x="59" y="14"/>
                </a:lnTo>
                <a:lnTo>
                  <a:pt x="66" y="20"/>
                </a:lnTo>
                <a:lnTo>
                  <a:pt x="73" y="20"/>
                </a:lnTo>
                <a:lnTo>
                  <a:pt x="76" y="34"/>
                </a:lnTo>
                <a:lnTo>
                  <a:pt x="66" y="34"/>
                </a:lnTo>
                <a:lnTo>
                  <a:pt x="62" y="52"/>
                </a:lnTo>
                <a:lnTo>
                  <a:pt x="49" y="62"/>
                </a:lnTo>
                <a:lnTo>
                  <a:pt x="35" y="62"/>
                </a:lnTo>
                <a:lnTo>
                  <a:pt x="28" y="69"/>
                </a:lnTo>
                <a:lnTo>
                  <a:pt x="14" y="76"/>
                </a:lnTo>
                <a:lnTo>
                  <a:pt x="10" y="69"/>
                </a:lnTo>
                <a:lnTo>
                  <a:pt x="14" y="59"/>
                </a:lnTo>
                <a:lnTo>
                  <a:pt x="14" y="48"/>
                </a:lnTo>
                <a:lnTo>
                  <a:pt x="17" y="45"/>
                </a:lnTo>
                <a:lnTo>
                  <a:pt x="17" y="41"/>
                </a:lnTo>
                <a:lnTo>
                  <a:pt x="10" y="31"/>
                </a:lnTo>
                <a:lnTo>
                  <a:pt x="3" y="27"/>
                </a:lnTo>
                <a:lnTo>
                  <a:pt x="0" y="24"/>
                </a:lnTo>
                <a:lnTo>
                  <a:pt x="7" y="14"/>
                </a:lnTo>
                <a:lnTo>
                  <a:pt x="38" y="14"/>
                </a:lnTo>
                <a:lnTo>
                  <a:pt x="42" y="3"/>
                </a:lnTo>
                <a:lnTo>
                  <a:pt x="4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6" name="Freeform 83"/>
          <p:cNvSpPr>
            <a:spLocks/>
          </p:cNvSpPr>
          <p:nvPr/>
        </p:nvSpPr>
        <p:spPr bwMode="auto">
          <a:xfrm>
            <a:off x="6351092" y="5978170"/>
            <a:ext cx="151346" cy="151346"/>
          </a:xfrm>
          <a:custGeom>
            <a:avLst/>
            <a:gdLst>
              <a:gd name="T0" fmla="*/ 35 w 52"/>
              <a:gd name="T1" fmla="*/ 0 h 52"/>
              <a:gd name="T2" fmla="*/ 42 w 52"/>
              <a:gd name="T3" fmla="*/ 4 h 52"/>
              <a:gd name="T4" fmla="*/ 46 w 52"/>
              <a:gd name="T5" fmla="*/ 7 h 52"/>
              <a:gd name="T6" fmla="*/ 49 w 52"/>
              <a:gd name="T7" fmla="*/ 18 h 52"/>
              <a:gd name="T8" fmla="*/ 52 w 52"/>
              <a:gd name="T9" fmla="*/ 52 h 52"/>
              <a:gd name="T10" fmla="*/ 39 w 52"/>
              <a:gd name="T11" fmla="*/ 52 h 52"/>
              <a:gd name="T12" fmla="*/ 35 w 52"/>
              <a:gd name="T13" fmla="*/ 45 h 52"/>
              <a:gd name="T14" fmla="*/ 32 w 52"/>
              <a:gd name="T15" fmla="*/ 35 h 52"/>
              <a:gd name="T16" fmla="*/ 28 w 52"/>
              <a:gd name="T17" fmla="*/ 35 h 52"/>
              <a:gd name="T18" fmla="*/ 25 w 52"/>
              <a:gd name="T19" fmla="*/ 35 h 52"/>
              <a:gd name="T20" fmla="*/ 21 w 52"/>
              <a:gd name="T21" fmla="*/ 35 h 52"/>
              <a:gd name="T22" fmla="*/ 18 w 52"/>
              <a:gd name="T23" fmla="*/ 25 h 52"/>
              <a:gd name="T24" fmla="*/ 7 w 52"/>
              <a:gd name="T25" fmla="*/ 21 h 52"/>
              <a:gd name="T26" fmla="*/ 0 w 52"/>
              <a:gd name="T27" fmla="*/ 21 h 52"/>
              <a:gd name="T28" fmla="*/ 4 w 52"/>
              <a:gd name="T29" fmla="*/ 7 h 52"/>
              <a:gd name="T30" fmla="*/ 14 w 52"/>
              <a:gd name="T31" fmla="*/ 7 h 52"/>
              <a:gd name="T32" fmla="*/ 25 w 52"/>
              <a:gd name="T33" fmla="*/ 14 h 52"/>
              <a:gd name="T34" fmla="*/ 35 w 52"/>
              <a:gd name="T35" fmla="*/ 7 h 52"/>
              <a:gd name="T36" fmla="*/ 35 w 52"/>
              <a:gd name="T3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" h="52">
                <a:moveTo>
                  <a:pt x="35" y="0"/>
                </a:moveTo>
                <a:lnTo>
                  <a:pt x="42" y="4"/>
                </a:lnTo>
                <a:lnTo>
                  <a:pt x="46" y="7"/>
                </a:lnTo>
                <a:lnTo>
                  <a:pt x="49" y="18"/>
                </a:lnTo>
                <a:lnTo>
                  <a:pt x="52" y="52"/>
                </a:lnTo>
                <a:lnTo>
                  <a:pt x="39" y="52"/>
                </a:lnTo>
                <a:lnTo>
                  <a:pt x="35" y="45"/>
                </a:lnTo>
                <a:lnTo>
                  <a:pt x="32" y="35"/>
                </a:lnTo>
                <a:lnTo>
                  <a:pt x="28" y="35"/>
                </a:lnTo>
                <a:lnTo>
                  <a:pt x="25" y="35"/>
                </a:lnTo>
                <a:lnTo>
                  <a:pt x="21" y="35"/>
                </a:lnTo>
                <a:lnTo>
                  <a:pt x="18" y="25"/>
                </a:lnTo>
                <a:lnTo>
                  <a:pt x="7" y="21"/>
                </a:lnTo>
                <a:lnTo>
                  <a:pt x="0" y="21"/>
                </a:lnTo>
                <a:lnTo>
                  <a:pt x="4" y="7"/>
                </a:lnTo>
                <a:lnTo>
                  <a:pt x="14" y="7"/>
                </a:lnTo>
                <a:lnTo>
                  <a:pt x="25" y="14"/>
                </a:lnTo>
                <a:lnTo>
                  <a:pt x="35" y="7"/>
                </a:lnTo>
                <a:lnTo>
                  <a:pt x="3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7" name="Freeform 84"/>
          <p:cNvSpPr>
            <a:spLocks/>
          </p:cNvSpPr>
          <p:nvPr/>
        </p:nvSpPr>
        <p:spPr bwMode="auto">
          <a:xfrm>
            <a:off x="6493706" y="5454280"/>
            <a:ext cx="293961" cy="273587"/>
          </a:xfrm>
          <a:custGeom>
            <a:avLst/>
            <a:gdLst>
              <a:gd name="T0" fmla="*/ 66 w 101"/>
              <a:gd name="T1" fmla="*/ 14 h 94"/>
              <a:gd name="T2" fmla="*/ 66 w 101"/>
              <a:gd name="T3" fmla="*/ 21 h 94"/>
              <a:gd name="T4" fmla="*/ 73 w 101"/>
              <a:gd name="T5" fmla="*/ 24 h 94"/>
              <a:gd name="T6" fmla="*/ 73 w 101"/>
              <a:gd name="T7" fmla="*/ 31 h 94"/>
              <a:gd name="T8" fmla="*/ 83 w 101"/>
              <a:gd name="T9" fmla="*/ 42 h 94"/>
              <a:gd name="T10" fmla="*/ 80 w 101"/>
              <a:gd name="T11" fmla="*/ 45 h 94"/>
              <a:gd name="T12" fmla="*/ 70 w 101"/>
              <a:gd name="T13" fmla="*/ 45 h 94"/>
              <a:gd name="T14" fmla="*/ 66 w 101"/>
              <a:gd name="T15" fmla="*/ 52 h 94"/>
              <a:gd name="T16" fmla="*/ 76 w 101"/>
              <a:gd name="T17" fmla="*/ 59 h 94"/>
              <a:gd name="T18" fmla="*/ 90 w 101"/>
              <a:gd name="T19" fmla="*/ 55 h 94"/>
              <a:gd name="T20" fmla="*/ 101 w 101"/>
              <a:gd name="T21" fmla="*/ 69 h 94"/>
              <a:gd name="T22" fmla="*/ 101 w 101"/>
              <a:gd name="T23" fmla="*/ 76 h 94"/>
              <a:gd name="T24" fmla="*/ 101 w 101"/>
              <a:gd name="T25" fmla="*/ 87 h 94"/>
              <a:gd name="T26" fmla="*/ 87 w 101"/>
              <a:gd name="T27" fmla="*/ 90 h 94"/>
              <a:gd name="T28" fmla="*/ 76 w 101"/>
              <a:gd name="T29" fmla="*/ 94 h 94"/>
              <a:gd name="T30" fmla="*/ 59 w 101"/>
              <a:gd name="T31" fmla="*/ 83 h 94"/>
              <a:gd name="T32" fmla="*/ 56 w 101"/>
              <a:gd name="T33" fmla="*/ 69 h 94"/>
              <a:gd name="T34" fmla="*/ 45 w 101"/>
              <a:gd name="T35" fmla="*/ 69 h 94"/>
              <a:gd name="T36" fmla="*/ 42 w 101"/>
              <a:gd name="T37" fmla="*/ 76 h 94"/>
              <a:gd name="T38" fmla="*/ 35 w 101"/>
              <a:gd name="T39" fmla="*/ 80 h 94"/>
              <a:gd name="T40" fmla="*/ 21 w 101"/>
              <a:gd name="T41" fmla="*/ 66 h 94"/>
              <a:gd name="T42" fmla="*/ 17 w 101"/>
              <a:gd name="T43" fmla="*/ 69 h 94"/>
              <a:gd name="T44" fmla="*/ 14 w 101"/>
              <a:gd name="T45" fmla="*/ 55 h 94"/>
              <a:gd name="T46" fmla="*/ 7 w 101"/>
              <a:gd name="T47" fmla="*/ 55 h 94"/>
              <a:gd name="T48" fmla="*/ 0 w 101"/>
              <a:gd name="T49" fmla="*/ 49 h 94"/>
              <a:gd name="T50" fmla="*/ 21 w 101"/>
              <a:gd name="T51" fmla="*/ 49 h 94"/>
              <a:gd name="T52" fmla="*/ 24 w 101"/>
              <a:gd name="T53" fmla="*/ 35 h 94"/>
              <a:gd name="T54" fmla="*/ 21 w 101"/>
              <a:gd name="T55" fmla="*/ 28 h 94"/>
              <a:gd name="T56" fmla="*/ 31 w 101"/>
              <a:gd name="T57" fmla="*/ 21 h 94"/>
              <a:gd name="T58" fmla="*/ 31 w 101"/>
              <a:gd name="T59" fmla="*/ 10 h 94"/>
              <a:gd name="T60" fmla="*/ 35 w 101"/>
              <a:gd name="T61" fmla="*/ 0 h 94"/>
              <a:gd name="T62" fmla="*/ 49 w 101"/>
              <a:gd name="T63" fmla="*/ 3 h 94"/>
              <a:gd name="T64" fmla="*/ 52 w 101"/>
              <a:gd name="T65" fmla="*/ 14 h 94"/>
              <a:gd name="T66" fmla="*/ 66 w 101"/>
              <a:gd name="T67" fmla="*/ 1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1" h="94">
                <a:moveTo>
                  <a:pt x="66" y="14"/>
                </a:moveTo>
                <a:lnTo>
                  <a:pt x="66" y="21"/>
                </a:lnTo>
                <a:lnTo>
                  <a:pt x="73" y="24"/>
                </a:lnTo>
                <a:lnTo>
                  <a:pt x="73" y="31"/>
                </a:lnTo>
                <a:lnTo>
                  <a:pt x="83" y="42"/>
                </a:lnTo>
                <a:lnTo>
                  <a:pt x="80" y="45"/>
                </a:lnTo>
                <a:lnTo>
                  <a:pt x="70" y="45"/>
                </a:lnTo>
                <a:lnTo>
                  <a:pt x="66" y="52"/>
                </a:lnTo>
                <a:lnTo>
                  <a:pt x="76" y="59"/>
                </a:lnTo>
                <a:lnTo>
                  <a:pt x="90" y="55"/>
                </a:lnTo>
                <a:lnTo>
                  <a:pt x="101" y="69"/>
                </a:lnTo>
                <a:lnTo>
                  <a:pt x="101" y="76"/>
                </a:lnTo>
                <a:lnTo>
                  <a:pt x="101" y="87"/>
                </a:lnTo>
                <a:lnTo>
                  <a:pt x="87" y="90"/>
                </a:lnTo>
                <a:lnTo>
                  <a:pt x="76" y="94"/>
                </a:lnTo>
                <a:lnTo>
                  <a:pt x="59" y="83"/>
                </a:lnTo>
                <a:lnTo>
                  <a:pt x="56" y="69"/>
                </a:lnTo>
                <a:lnTo>
                  <a:pt x="45" y="69"/>
                </a:lnTo>
                <a:lnTo>
                  <a:pt x="42" y="76"/>
                </a:lnTo>
                <a:lnTo>
                  <a:pt x="35" y="80"/>
                </a:lnTo>
                <a:lnTo>
                  <a:pt x="21" y="66"/>
                </a:lnTo>
                <a:lnTo>
                  <a:pt x="17" y="69"/>
                </a:lnTo>
                <a:lnTo>
                  <a:pt x="14" y="55"/>
                </a:lnTo>
                <a:lnTo>
                  <a:pt x="7" y="55"/>
                </a:lnTo>
                <a:lnTo>
                  <a:pt x="0" y="49"/>
                </a:lnTo>
                <a:lnTo>
                  <a:pt x="21" y="49"/>
                </a:lnTo>
                <a:lnTo>
                  <a:pt x="24" y="35"/>
                </a:lnTo>
                <a:lnTo>
                  <a:pt x="21" y="28"/>
                </a:lnTo>
                <a:lnTo>
                  <a:pt x="31" y="21"/>
                </a:lnTo>
                <a:lnTo>
                  <a:pt x="31" y="10"/>
                </a:lnTo>
                <a:lnTo>
                  <a:pt x="35" y="0"/>
                </a:lnTo>
                <a:lnTo>
                  <a:pt x="49" y="3"/>
                </a:lnTo>
                <a:lnTo>
                  <a:pt x="52" y="14"/>
                </a:lnTo>
                <a:lnTo>
                  <a:pt x="66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8" name="Freeform 85"/>
          <p:cNvSpPr>
            <a:spLocks/>
          </p:cNvSpPr>
          <p:nvPr/>
        </p:nvSpPr>
        <p:spPr bwMode="auto">
          <a:xfrm>
            <a:off x="6604305" y="6030559"/>
            <a:ext cx="101868" cy="151346"/>
          </a:xfrm>
          <a:custGeom>
            <a:avLst/>
            <a:gdLst>
              <a:gd name="T0" fmla="*/ 21 w 35"/>
              <a:gd name="T1" fmla="*/ 3 h 52"/>
              <a:gd name="T2" fmla="*/ 35 w 35"/>
              <a:gd name="T3" fmla="*/ 14 h 52"/>
              <a:gd name="T4" fmla="*/ 35 w 35"/>
              <a:gd name="T5" fmla="*/ 27 h 52"/>
              <a:gd name="T6" fmla="*/ 32 w 35"/>
              <a:gd name="T7" fmla="*/ 27 h 52"/>
              <a:gd name="T8" fmla="*/ 28 w 35"/>
              <a:gd name="T9" fmla="*/ 31 h 52"/>
              <a:gd name="T10" fmla="*/ 25 w 35"/>
              <a:gd name="T11" fmla="*/ 34 h 52"/>
              <a:gd name="T12" fmla="*/ 25 w 35"/>
              <a:gd name="T13" fmla="*/ 38 h 52"/>
              <a:gd name="T14" fmla="*/ 25 w 35"/>
              <a:gd name="T15" fmla="*/ 45 h 52"/>
              <a:gd name="T16" fmla="*/ 25 w 35"/>
              <a:gd name="T17" fmla="*/ 48 h 52"/>
              <a:gd name="T18" fmla="*/ 21 w 35"/>
              <a:gd name="T19" fmla="*/ 52 h 52"/>
              <a:gd name="T20" fmla="*/ 18 w 35"/>
              <a:gd name="T21" fmla="*/ 52 h 52"/>
              <a:gd name="T22" fmla="*/ 14 w 35"/>
              <a:gd name="T23" fmla="*/ 52 h 52"/>
              <a:gd name="T24" fmla="*/ 0 w 35"/>
              <a:gd name="T25" fmla="*/ 14 h 52"/>
              <a:gd name="T26" fmla="*/ 7 w 35"/>
              <a:gd name="T27" fmla="*/ 14 h 52"/>
              <a:gd name="T28" fmla="*/ 7 w 35"/>
              <a:gd name="T29" fmla="*/ 0 h 52"/>
              <a:gd name="T30" fmla="*/ 18 w 35"/>
              <a:gd name="T31" fmla="*/ 3 h 52"/>
              <a:gd name="T32" fmla="*/ 14 w 35"/>
              <a:gd name="T33" fmla="*/ 3 h 52"/>
              <a:gd name="T34" fmla="*/ 21 w 35"/>
              <a:gd name="T35" fmla="*/ 3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" h="52">
                <a:moveTo>
                  <a:pt x="21" y="3"/>
                </a:moveTo>
                <a:lnTo>
                  <a:pt x="35" y="14"/>
                </a:lnTo>
                <a:lnTo>
                  <a:pt x="35" y="27"/>
                </a:lnTo>
                <a:lnTo>
                  <a:pt x="32" y="27"/>
                </a:lnTo>
                <a:lnTo>
                  <a:pt x="28" y="31"/>
                </a:lnTo>
                <a:lnTo>
                  <a:pt x="25" y="34"/>
                </a:lnTo>
                <a:lnTo>
                  <a:pt x="25" y="38"/>
                </a:lnTo>
                <a:lnTo>
                  <a:pt x="25" y="45"/>
                </a:lnTo>
                <a:lnTo>
                  <a:pt x="25" y="48"/>
                </a:lnTo>
                <a:lnTo>
                  <a:pt x="21" y="52"/>
                </a:lnTo>
                <a:lnTo>
                  <a:pt x="18" y="52"/>
                </a:lnTo>
                <a:lnTo>
                  <a:pt x="14" y="52"/>
                </a:lnTo>
                <a:lnTo>
                  <a:pt x="0" y="14"/>
                </a:lnTo>
                <a:lnTo>
                  <a:pt x="7" y="14"/>
                </a:lnTo>
                <a:lnTo>
                  <a:pt x="7" y="0"/>
                </a:lnTo>
                <a:lnTo>
                  <a:pt x="18" y="3"/>
                </a:lnTo>
                <a:lnTo>
                  <a:pt x="14" y="3"/>
                </a:lnTo>
                <a:lnTo>
                  <a:pt x="2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9" name="Freeform 86"/>
          <p:cNvSpPr>
            <a:spLocks/>
          </p:cNvSpPr>
          <p:nvPr/>
        </p:nvSpPr>
        <p:spPr bwMode="auto">
          <a:xfrm>
            <a:off x="6697441" y="6161530"/>
            <a:ext cx="17463" cy="49479"/>
          </a:xfrm>
          <a:custGeom>
            <a:avLst/>
            <a:gdLst>
              <a:gd name="T0" fmla="*/ 0 w 6"/>
              <a:gd name="T1" fmla="*/ 10 h 17"/>
              <a:gd name="T2" fmla="*/ 0 w 6"/>
              <a:gd name="T3" fmla="*/ 7 h 17"/>
              <a:gd name="T4" fmla="*/ 0 w 6"/>
              <a:gd name="T5" fmla="*/ 3 h 17"/>
              <a:gd name="T6" fmla="*/ 0 w 6"/>
              <a:gd name="T7" fmla="*/ 0 h 17"/>
              <a:gd name="T8" fmla="*/ 3 w 6"/>
              <a:gd name="T9" fmla="*/ 0 h 17"/>
              <a:gd name="T10" fmla="*/ 6 w 6"/>
              <a:gd name="T11" fmla="*/ 14 h 17"/>
              <a:gd name="T12" fmla="*/ 3 w 6"/>
              <a:gd name="T13" fmla="*/ 17 h 17"/>
              <a:gd name="T14" fmla="*/ 0 w 6"/>
              <a:gd name="T15" fmla="*/ 17 h 17"/>
              <a:gd name="T16" fmla="*/ 0 w 6"/>
              <a:gd name="T17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" h="17">
                <a:moveTo>
                  <a:pt x="0" y="10"/>
                </a:moveTo>
                <a:lnTo>
                  <a:pt x="0" y="7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6" y="14"/>
                </a:lnTo>
                <a:lnTo>
                  <a:pt x="3" y="17"/>
                </a:lnTo>
                <a:lnTo>
                  <a:pt x="0" y="17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0" name="Freeform 87"/>
          <p:cNvSpPr>
            <a:spLocks/>
          </p:cNvSpPr>
          <p:nvPr/>
        </p:nvSpPr>
        <p:spPr bwMode="auto">
          <a:xfrm>
            <a:off x="6726546" y="6251756"/>
            <a:ext cx="29105" cy="29105"/>
          </a:xfrm>
          <a:custGeom>
            <a:avLst/>
            <a:gdLst>
              <a:gd name="T0" fmla="*/ 0 w 10"/>
              <a:gd name="T1" fmla="*/ 7 h 10"/>
              <a:gd name="T2" fmla="*/ 0 w 10"/>
              <a:gd name="T3" fmla="*/ 3 h 10"/>
              <a:gd name="T4" fmla="*/ 3 w 10"/>
              <a:gd name="T5" fmla="*/ 0 h 10"/>
              <a:gd name="T6" fmla="*/ 7 w 10"/>
              <a:gd name="T7" fmla="*/ 0 h 10"/>
              <a:gd name="T8" fmla="*/ 10 w 10"/>
              <a:gd name="T9" fmla="*/ 3 h 10"/>
              <a:gd name="T10" fmla="*/ 10 w 10"/>
              <a:gd name="T11" fmla="*/ 7 h 10"/>
              <a:gd name="T12" fmla="*/ 7 w 10"/>
              <a:gd name="T13" fmla="*/ 7 h 10"/>
              <a:gd name="T14" fmla="*/ 3 w 10"/>
              <a:gd name="T15" fmla="*/ 10 h 10"/>
              <a:gd name="T16" fmla="*/ 0 w 10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0">
                <a:moveTo>
                  <a:pt x="0" y="7"/>
                </a:moveTo>
                <a:lnTo>
                  <a:pt x="0" y="3"/>
                </a:lnTo>
                <a:lnTo>
                  <a:pt x="3" y="0"/>
                </a:lnTo>
                <a:lnTo>
                  <a:pt x="7" y="0"/>
                </a:lnTo>
                <a:lnTo>
                  <a:pt x="10" y="3"/>
                </a:lnTo>
                <a:lnTo>
                  <a:pt x="10" y="7"/>
                </a:lnTo>
                <a:lnTo>
                  <a:pt x="7" y="7"/>
                </a:lnTo>
                <a:lnTo>
                  <a:pt x="3" y="10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1" name="Freeform 88"/>
          <p:cNvSpPr>
            <a:spLocks/>
          </p:cNvSpPr>
          <p:nvPr/>
        </p:nvSpPr>
        <p:spPr bwMode="auto">
          <a:xfrm>
            <a:off x="6310346" y="6030559"/>
            <a:ext cx="224109" cy="241572"/>
          </a:xfrm>
          <a:custGeom>
            <a:avLst/>
            <a:gdLst>
              <a:gd name="T0" fmla="*/ 77 w 77"/>
              <a:gd name="T1" fmla="*/ 10 h 83"/>
              <a:gd name="T2" fmla="*/ 77 w 77"/>
              <a:gd name="T3" fmla="*/ 31 h 83"/>
              <a:gd name="T4" fmla="*/ 73 w 77"/>
              <a:gd name="T5" fmla="*/ 38 h 83"/>
              <a:gd name="T6" fmla="*/ 73 w 77"/>
              <a:gd name="T7" fmla="*/ 41 h 83"/>
              <a:gd name="T8" fmla="*/ 77 w 77"/>
              <a:gd name="T9" fmla="*/ 48 h 83"/>
              <a:gd name="T10" fmla="*/ 70 w 77"/>
              <a:gd name="T11" fmla="*/ 52 h 83"/>
              <a:gd name="T12" fmla="*/ 63 w 77"/>
              <a:gd name="T13" fmla="*/ 59 h 83"/>
              <a:gd name="T14" fmla="*/ 60 w 77"/>
              <a:gd name="T15" fmla="*/ 59 h 83"/>
              <a:gd name="T16" fmla="*/ 60 w 77"/>
              <a:gd name="T17" fmla="*/ 55 h 83"/>
              <a:gd name="T18" fmla="*/ 56 w 77"/>
              <a:gd name="T19" fmla="*/ 48 h 83"/>
              <a:gd name="T20" fmla="*/ 53 w 77"/>
              <a:gd name="T21" fmla="*/ 48 h 83"/>
              <a:gd name="T22" fmla="*/ 49 w 77"/>
              <a:gd name="T23" fmla="*/ 52 h 83"/>
              <a:gd name="T24" fmla="*/ 49 w 77"/>
              <a:gd name="T25" fmla="*/ 59 h 83"/>
              <a:gd name="T26" fmla="*/ 46 w 77"/>
              <a:gd name="T27" fmla="*/ 66 h 83"/>
              <a:gd name="T28" fmla="*/ 42 w 77"/>
              <a:gd name="T29" fmla="*/ 66 h 83"/>
              <a:gd name="T30" fmla="*/ 42 w 77"/>
              <a:gd name="T31" fmla="*/ 62 h 83"/>
              <a:gd name="T32" fmla="*/ 39 w 77"/>
              <a:gd name="T33" fmla="*/ 55 h 83"/>
              <a:gd name="T34" fmla="*/ 35 w 77"/>
              <a:gd name="T35" fmla="*/ 55 h 83"/>
              <a:gd name="T36" fmla="*/ 28 w 77"/>
              <a:gd name="T37" fmla="*/ 45 h 83"/>
              <a:gd name="T38" fmla="*/ 21 w 77"/>
              <a:gd name="T39" fmla="*/ 41 h 83"/>
              <a:gd name="T40" fmla="*/ 18 w 77"/>
              <a:gd name="T41" fmla="*/ 45 h 83"/>
              <a:gd name="T42" fmla="*/ 21 w 77"/>
              <a:gd name="T43" fmla="*/ 52 h 83"/>
              <a:gd name="T44" fmla="*/ 25 w 77"/>
              <a:gd name="T45" fmla="*/ 55 h 83"/>
              <a:gd name="T46" fmla="*/ 28 w 77"/>
              <a:gd name="T47" fmla="*/ 62 h 83"/>
              <a:gd name="T48" fmla="*/ 35 w 77"/>
              <a:gd name="T49" fmla="*/ 69 h 83"/>
              <a:gd name="T50" fmla="*/ 35 w 77"/>
              <a:gd name="T51" fmla="*/ 73 h 83"/>
              <a:gd name="T52" fmla="*/ 32 w 77"/>
              <a:gd name="T53" fmla="*/ 73 h 83"/>
              <a:gd name="T54" fmla="*/ 28 w 77"/>
              <a:gd name="T55" fmla="*/ 76 h 83"/>
              <a:gd name="T56" fmla="*/ 25 w 77"/>
              <a:gd name="T57" fmla="*/ 73 h 83"/>
              <a:gd name="T58" fmla="*/ 21 w 77"/>
              <a:gd name="T59" fmla="*/ 73 h 83"/>
              <a:gd name="T60" fmla="*/ 25 w 77"/>
              <a:gd name="T61" fmla="*/ 79 h 83"/>
              <a:gd name="T62" fmla="*/ 21 w 77"/>
              <a:gd name="T63" fmla="*/ 83 h 83"/>
              <a:gd name="T64" fmla="*/ 18 w 77"/>
              <a:gd name="T65" fmla="*/ 83 h 83"/>
              <a:gd name="T66" fmla="*/ 18 w 77"/>
              <a:gd name="T67" fmla="*/ 48 h 83"/>
              <a:gd name="T68" fmla="*/ 0 w 77"/>
              <a:gd name="T69" fmla="*/ 38 h 83"/>
              <a:gd name="T70" fmla="*/ 7 w 77"/>
              <a:gd name="T71" fmla="*/ 24 h 83"/>
              <a:gd name="T72" fmla="*/ 18 w 77"/>
              <a:gd name="T73" fmla="*/ 17 h 83"/>
              <a:gd name="T74" fmla="*/ 21 w 77"/>
              <a:gd name="T75" fmla="*/ 10 h 83"/>
              <a:gd name="T76" fmla="*/ 21 w 77"/>
              <a:gd name="T77" fmla="*/ 3 h 83"/>
              <a:gd name="T78" fmla="*/ 32 w 77"/>
              <a:gd name="T79" fmla="*/ 7 h 83"/>
              <a:gd name="T80" fmla="*/ 35 w 77"/>
              <a:gd name="T81" fmla="*/ 17 h 83"/>
              <a:gd name="T82" fmla="*/ 39 w 77"/>
              <a:gd name="T83" fmla="*/ 17 h 83"/>
              <a:gd name="T84" fmla="*/ 42 w 77"/>
              <a:gd name="T85" fmla="*/ 17 h 83"/>
              <a:gd name="T86" fmla="*/ 46 w 77"/>
              <a:gd name="T87" fmla="*/ 17 h 83"/>
              <a:gd name="T88" fmla="*/ 49 w 77"/>
              <a:gd name="T89" fmla="*/ 27 h 83"/>
              <a:gd name="T90" fmla="*/ 53 w 77"/>
              <a:gd name="T91" fmla="*/ 34 h 83"/>
              <a:gd name="T92" fmla="*/ 66 w 77"/>
              <a:gd name="T93" fmla="*/ 34 h 83"/>
              <a:gd name="T94" fmla="*/ 63 w 77"/>
              <a:gd name="T95" fmla="*/ 0 h 83"/>
              <a:gd name="T96" fmla="*/ 70 w 77"/>
              <a:gd name="T97" fmla="*/ 3 h 83"/>
              <a:gd name="T98" fmla="*/ 77 w 77"/>
              <a:gd name="T99" fmla="*/ 1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77" h="83">
                <a:moveTo>
                  <a:pt x="77" y="10"/>
                </a:moveTo>
                <a:lnTo>
                  <a:pt x="77" y="31"/>
                </a:lnTo>
                <a:lnTo>
                  <a:pt x="73" y="38"/>
                </a:lnTo>
                <a:lnTo>
                  <a:pt x="73" y="41"/>
                </a:lnTo>
                <a:lnTo>
                  <a:pt x="77" y="48"/>
                </a:lnTo>
                <a:lnTo>
                  <a:pt x="70" y="52"/>
                </a:lnTo>
                <a:lnTo>
                  <a:pt x="63" y="59"/>
                </a:lnTo>
                <a:lnTo>
                  <a:pt x="60" y="59"/>
                </a:lnTo>
                <a:lnTo>
                  <a:pt x="60" y="55"/>
                </a:lnTo>
                <a:lnTo>
                  <a:pt x="56" y="48"/>
                </a:lnTo>
                <a:lnTo>
                  <a:pt x="53" y="48"/>
                </a:lnTo>
                <a:lnTo>
                  <a:pt x="49" y="52"/>
                </a:lnTo>
                <a:lnTo>
                  <a:pt x="49" y="59"/>
                </a:lnTo>
                <a:lnTo>
                  <a:pt x="46" y="66"/>
                </a:lnTo>
                <a:lnTo>
                  <a:pt x="42" y="66"/>
                </a:lnTo>
                <a:lnTo>
                  <a:pt x="42" y="62"/>
                </a:lnTo>
                <a:lnTo>
                  <a:pt x="39" y="55"/>
                </a:lnTo>
                <a:lnTo>
                  <a:pt x="35" y="55"/>
                </a:lnTo>
                <a:lnTo>
                  <a:pt x="28" y="45"/>
                </a:lnTo>
                <a:lnTo>
                  <a:pt x="21" y="41"/>
                </a:lnTo>
                <a:lnTo>
                  <a:pt x="18" y="45"/>
                </a:lnTo>
                <a:lnTo>
                  <a:pt x="21" y="52"/>
                </a:lnTo>
                <a:lnTo>
                  <a:pt x="25" y="55"/>
                </a:lnTo>
                <a:lnTo>
                  <a:pt x="28" y="62"/>
                </a:lnTo>
                <a:lnTo>
                  <a:pt x="35" y="69"/>
                </a:lnTo>
                <a:lnTo>
                  <a:pt x="35" y="73"/>
                </a:lnTo>
                <a:lnTo>
                  <a:pt x="32" y="73"/>
                </a:lnTo>
                <a:lnTo>
                  <a:pt x="28" y="76"/>
                </a:lnTo>
                <a:lnTo>
                  <a:pt x="25" y="73"/>
                </a:lnTo>
                <a:lnTo>
                  <a:pt x="21" y="73"/>
                </a:lnTo>
                <a:lnTo>
                  <a:pt x="25" y="79"/>
                </a:lnTo>
                <a:lnTo>
                  <a:pt x="21" y="83"/>
                </a:lnTo>
                <a:lnTo>
                  <a:pt x="18" y="83"/>
                </a:lnTo>
                <a:lnTo>
                  <a:pt x="18" y="48"/>
                </a:lnTo>
                <a:lnTo>
                  <a:pt x="0" y="38"/>
                </a:lnTo>
                <a:lnTo>
                  <a:pt x="7" y="24"/>
                </a:lnTo>
                <a:lnTo>
                  <a:pt x="18" y="17"/>
                </a:lnTo>
                <a:lnTo>
                  <a:pt x="21" y="10"/>
                </a:lnTo>
                <a:lnTo>
                  <a:pt x="21" y="3"/>
                </a:lnTo>
                <a:lnTo>
                  <a:pt x="32" y="7"/>
                </a:lnTo>
                <a:lnTo>
                  <a:pt x="35" y="17"/>
                </a:lnTo>
                <a:lnTo>
                  <a:pt x="39" y="17"/>
                </a:lnTo>
                <a:lnTo>
                  <a:pt x="42" y="17"/>
                </a:lnTo>
                <a:lnTo>
                  <a:pt x="46" y="17"/>
                </a:lnTo>
                <a:lnTo>
                  <a:pt x="49" y="27"/>
                </a:lnTo>
                <a:lnTo>
                  <a:pt x="53" y="34"/>
                </a:lnTo>
                <a:lnTo>
                  <a:pt x="66" y="34"/>
                </a:lnTo>
                <a:lnTo>
                  <a:pt x="63" y="0"/>
                </a:lnTo>
                <a:lnTo>
                  <a:pt x="70" y="3"/>
                </a:lnTo>
                <a:lnTo>
                  <a:pt x="77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2" name="Freeform 89"/>
          <p:cNvSpPr>
            <a:spLocks/>
          </p:cNvSpPr>
          <p:nvPr/>
        </p:nvSpPr>
        <p:spPr bwMode="auto">
          <a:xfrm>
            <a:off x="6502438" y="6202277"/>
            <a:ext cx="40747" cy="29105"/>
          </a:xfrm>
          <a:custGeom>
            <a:avLst/>
            <a:gdLst>
              <a:gd name="T0" fmla="*/ 14 w 14"/>
              <a:gd name="T1" fmla="*/ 7 h 10"/>
              <a:gd name="T2" fmla="*/ 14 w 14"/>
              <a:gd name="T3" fmla="*/ 10 h 10"/>
              <a:gd name="T4" fmla="*/ 7 w 14"/>
              <a:gd name="T5" fmla="*/ 10 h 10"/>
              <a:gd name="T6" fmla="*/ 4 w 14"/>
              <a:gd name="T7" fmla="*/ 7 h 10"/>
              <a:gd name="T8" fmla="*/ 0 w 14"/>
              <a:gd name="T9" fmla="*/ 3 h 10"/>
              <a:gd name="T10" fmla="*/ 4 w 14"/>
              <a:gd name="T11" fmla="*/ 0 h 10"/>
              <a:gd name="T12" fmla="*/ 11 w 14"/>
              <a:gd name="T13" fmla="*/ 3 h 10"/>
              <a:gd name="T14" fmla="*/ 14 w 14"/>
              <a:gd name="T15" fmla="*/ 3 h 10"/>
              <a:gd name="T16" fmla="*/ 14 w 14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" h="10">
                <a:moveTo>
                  <a:pt x="14" y="7"/>
                </a:moveTo>
                <a:lnTo>
                  <a:pt x="14" y="10"/>
                </a:lnTo>
                <a:lnTo>
                  <a:pt x="7" y="10"/>
                </a:lnTo>
                <a:lnTo>
                  <a:pt x="4" y="7"/>
                </a:lnTo>
                <a:lnTo>
                  <a:pt x="0" y="3"/>
                </a:lnTo>
                <a:lnTo>
                  <a:pt x="4" y="0"/>
                </a:lnTo>
                <a:lnTo>
                  <a:pt x="11" y="3"/>
                </a:lnTo>
                <a:lnTo>
                  <a:pt x="14" y="3"/>
                </a:lnTo>
                <a:lnTo>
                  <a:pt x="14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3" name="Freeform 90"/>
          <p:cNvSpPr>
            <a:spLocks/>
          </p:cNvSpPr>
          <p:nvPr/>
        </p:nvSpPr>
        <p:spPr bwMode="auto">
          <a:xfrm>
            <a:off x="6391839" y="6260487"/>
            <a:ext cx="32016" cy="20374"/>
          </a:xfrm>
          <a:custGeom>
            <a:avLst/>
            <a:gdLst>
              <a:gd name="T0" fmla="*/ 0 w 11"/>
              <a:gd name="T1" fmla="*/ 4 h 7"/>
              <a:gd name="T2" fmla="*/ 4 w 11"/>
              <a:gd name="T3" fmla="*/ 0 h 7"/>
              <a:gd name="T4" fmla="*/ 7 w 11"/>
              <a:gd name="T5" fmla="*/ 0 h 7"/>
              <a:gd name="T6" fmla="*/ 11 w 11"/>
              <a:gd name="T7" fmla="*/ 0 h 7"/>
              <a:gd name="T8" fmla="*/ 11 w 11"/>
              <a:gd name="T9" fmla="*/ 4 h 7"/>
              <a:gd name="T10" fmla="*/ 11 w 11"/>
              <a:gd name="T11" fmla="*/ 7 h 7"/>
              <a:gd name="T12" fmla="*/ 7 w 11"/>
              <a:gd name="T13" fmla="*/ 7 h 7"/>
              <a:gd name="T14" fmla="*/ 0 w 11"/>
              <a:gd name="T15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7">
                <a:moveTo>
                  <a:pt x="0" y="4"/>
                </a:move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4"/>
                </a:lnTo>
                <a:lnTo>
                  <a:pt x="11" y="7"/>
                </a:lnTo>
                <a:lnTo>
                  <a:pt x="7" y="7"/>
                </a:lnTo>
                <a:lnTo>
                  <a:pt x="0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4" name="Freeform 91"/>
          <p:cNvSpPr>
            <a:spLocks/>
          </p:cNvSpPr>
          <p:nvPr/>
        </p:nvSpPr>
        <p:spPr bwMode="auto">
          <a:xfrm>
            <a:off x="6432586" y="6231382"/>
            <a:ext cx="32016" cy="20374"/>
          </a:xfrm>
          <a:custGeom>
            <a:avLst/>
            <a:gdLst>
              <a:gd name="T0" fmla="*/ 0 w 11"/>
              <a:gd name="T1" fmla="*/ 0 h 7"/>
              <a:gd name="T2" fmla="*/ 4 w 11"/>
              <a:gd name="T3" fmla="*/ 0 h 7"/>
              <a:gd name="T4" fmla="*/ 7 w 11"/>
              <a:gd name="T5" fmla="*/ 4 h 7"/>
              <a:gd name="T6" fmla="*/ 11 w 11"/>
              <a:gd name="T7" fmla="*/ 7 h 7"/>
              <a:gd name="T8" fmla="*/ 7 w 11"/>
              <a:gd name="T9" fmla="*/ 7 h 7"/>
              <a:gd name="T10" fmla="*/ 4 w 11"/>
              <a:gd name="T11" fmla="*/ 7 h 7"/>
              <a:gd name="T12" fmla="*/ 0 w 11"/>
              <a:gd name="T13" fmla="*/ 4 h 7"/>
              <a:gd name="T14" fmla="*/ 0 w 11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7">
                <a:moveTo>
                  <a:pt x="0" y="0"/>
                </a:moveTo>
                <a:lnTo>
                  <a:pt x="4" y="0"/>
                </a:lnTo>
                <a:lnTo>
                  <a:pt x="7" y="4"/>
                </a:lnTo>
                <a:lnTo>
                  <a:pt x="11" y="7"/>
                </a:lnTo>
                <a:lnTo>
                  <a:pt x="7" y="7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5" name="Freeform 92"/>
          <p:cNvSpPr>
            <a:spLocks/>
          </p:cNvSpPr>
          <p:nvPr/>
        </p:nvSpPr>
        <p:spPr bwMode="auto">
          <a:xfrm>
            <a:off x="6502438" y="5282560"/>
            <a:ext cx="195004" cy="212467"/>
          </a:xfrm>
          <a:custGeom>
            <a:avLst/>
            <a:gdLst>
              <a:gd name="T0" fmla="*/ 0 w 67"/>
              <a:gd name="T1" fmla="*/ 3 h 73"/>
              <a:gd name="T2" fmla="*/ 21 w 67"/>
              <a:gd name="T3" fmla="*/ 0 h 73"/>
              <a:gd name="T4" fmla="*/ 35 w 67"/>
              <a:gd name="T5" fmla="*/ 7 h 73"/>
              <a:gd name="T6" fmla="*/ 46 w 67"/>
              <a:gd name="T7" fmla="*/ 3 h 73"/>
              <a:gd name="T8" fmla="*/ 53 w 67"/>
              <a:gd name="T9" fmla="*/ 21 h 73"/>
              <a:gd name="T10" fmla="*/ 63 w 67"/>
              <a:gd name="T11" fmla="*/ 45 h 73"/>
              <a:gd name="T12" fmla="*/ 67 w 67"/>
              <a:gd name="T13" fmla="*/ 66 h 73"/>
              <a:gd name="T14" fmla="*/ 63 w 67"/>
              <a:gd name="T15" fmla="*/ 73 h 73"/>
              <a:gd name="T16" fmla="*/ 49 w 67"/>
              <a:gd name="T17" fmla="*/ 73 h 73"/>
              <a:gd name="T18" fmla="*/ 46 w 67"/>
              <a:gd name="T19" fmla="*/ 62 h 73"/>
              <a:gd name="T20" fmla="*/ 32 w 67"/>
              <a:gd name="T21" fmla="*/ 59 h 73"/>
              <a:gd name="T22" fmla="*/ 28 w 67"/>
              <a:gd name="T23" fmla="*/ 69 h 73"/>
              <a:gd name="T24" fmla="*/ 25 w 67"/>
              <a:gd name="T25" fmla="*/ 69 h 73"/>
              <a:gd name="T26" fmla="*/ 18 w 67"/>
              <a:gd name="T27" fmla="*/ 66 h 73"/>
              <a:gd name="T28" fmla="*/ 11 w 67"/>
              <a:gd name="T29" fmla="*/ 52 h 73"/>
              <a:gd name="T30" fmla="*/ 18 w 67"/>
              <a:gd name="T31" fmla="*/ 38 h 73"/>
              <a:gd name="T32" fmla="*/ 4 w 67"/>
              <a:gd name="T33" fmla="*/ 17 h 73"/>
              <a:gd name="T34" fmla="*/ 0 w 67"/>
              <a:gd name="T35" fmla="*/ 3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7" h="73">
                <a:moveTo>
                  <a:pt x="0" y="3"/>
                </a:moveTo>
                <a:lnTo>
                  <a:pt x="21" y="0"/>
                </a:lnTo>
                <a:lnTo>
                  <a:pt x="35" y="7"/>
                </a:lnTo>
                <a:lnTo>
                  <a:pt x="46" y="3"/>
                </a:lnTo>
                <a:lnTo>
                  <a:pt x="53" y="21"/>
                </a:lnTo>
                <a:lnTo>
                  <a:pt x="63" y="45"/>
                </a:lnTo>
                <a:lnTo>
                  <a:pt x="67" y="66"/>
                </a:lnTo>
                <a:lnTo>
                  <a:pt x="63" y="73"/>
                </a:lnTo>
                <a:lnTo>
                  <a:pt x="49" y="73"/>
                </a:lnTo>
                <a:lnTo>
                  <a:pt x="46" y="62"/>
                </a:lnTo>
                <a:lnTo>
                  <a:pt x="32" y="59"/>
                </a:lnTo>
                <a:lnTo>
                  <a:pt x="28" y="69"/>
                </a:lnTo>
                <a:lnTo>
                  <a:pt x="25" y="69"/>
                </a:lnTo>
                <a:lnTo>
                  <a:pt x="18" y="66"/>
                </a:lnTo>
                <a:lnTo>
                  <a:pt x="11" y="52"/>
                </a:lnTo>
                <a:lnTo>
                  <a:pt x="18" y="38"/>
                </a:lnTo>
                <a:lnTo>
                  <a:pt x="4" y="17"/>
                </a:lnTo>
                <a:lnTo>
                  <a:pt x="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6" name="Freeform 93"/>
          <p:cNvSpPr>
            <a:spLocks/>
          </p:cNvSpPr>
          <p:nvPr/>
        </p:nvSpPr>
        <p:spPr bwMode="auto">
          <a:xfrm>
            <a:off x="6321988" y="5332039"/>
            <a:ext cx="171720" cy="232840"/>
          </a:xfrm>
          <a:custGeom>
            <a:avLst/>
            <a:gdLst>
              <a:gd name="T0" fmla="*/ 10 w 59"/>
              <a:gd name="T1" fmla="*/ 0 h 80"/>
              <a:gd name="T2" fmla="*/ 24 w 59"/>
              <a:gd name="T3" fmla="*/ 7 h 80"/>
              <a:gd name="T4" fmla="*/ 38 w 59"/>
              <a:gd name="T5" fmla="*/ 28 h 80"/>
              <a:gd name="T6" fmla="*/ 59 w 59"/>
              <a:gd name="T7" fmla="*/ 35 h 80"/>
              <a:gd name="T8" fmla="*/ 52 w 59"/>
              <a:gd name="T9" fmla="*/ 56 h 80"/>
              <a:gd name="T10" fmla="*/ 49 w 59"/>
              <a:gd name="T11" fmla="*/ 77 h 80"/>
              <a:gd name="T12" fmla="*/ 42 w 59"/>
              <a:gd name="T13" fmla="*/ 80 h 80"/>
              <a:gd name="T14" fmla="*/ 31 w 59"/>
              <a:gd name="T15" fmla="*/ 66 h 80"/>
              <a:gd name="T16" fmla="*/ 17 w 59"/>
              <a:gd name="T17" fmla="*/ 73 h 80"/>
              <a:gd name="T18" fmla="*/ 7 w 59"/>
              <a:gd name="T19" fmla="*/ 63 h 80"/>
              <a:gd name="T20" fmla="*/ 17 w 59"/>
              <a:gd name="T21" fmla="*/ 52 h 80"/>
              <a:gd name="T22" fmla="*/ 0 w 59"/>
              <a:gd name="T23" fmla="*/ 18 h 80"/>
              <a:gd name="T24" fmla="*/ 10 w 59"/>
              <a:gd name="T25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9" h="80">
                <a:moveTo>
                  <a:pt x="10" y="0"/>
                </a:moveTo>
                <a:lnTo>
                  <a:pt x="24" y="7"/>
                </a:lnTo>
                <a:lnTo>
                  <a:pt x="38" y="28"/>
                </a:lnTo>
                <a:lnTo>
                  <a:pt x="59" y="35"/>
                </a:lnTo>
                <a:lnTo>
                  <a:pt x="52" y="56"/>
                </a:lnTo>
                <a:lnTo>
                  <a:pt x="49" y="77"/>
                </a:lnTo>
                <a:lnTo>
                  <a:pt x="42" y="80"/>
                </a:lnTo>
                <a:lnTo>
                  <a:pt x="31" y="66"/>
                </a:lnTo>
                <a:lnTo>
                  <a:pt x="17" y="73"/>
                </a:lnTo>
                <a:lnTo>
                  <a:pt x="7" y="63"/>
                </a:lnTo>
                <a:lnTo>
                  <a:pt x="17" y="52"/>
                </a:lnTo>
                <a:lnTo>
                  <a:pt x="0" y="18"/>
                </a:lnTo>
                <a:lnTo>
                  <a:pt x="1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7" name="Freeform 94"/>
          <p:cNvSpPr>
            <a:spLocks/>
          </p:cNvSpPr>
          <p:nvPr/>
        </p:nvSpPr>
        <p:spPr bwMode="auto">
          <a:xfrm>
            <a:off x="6464601" y="5646373"/>
            <a:ext cx="363813" cy="424933"/>
          </a:xfrm>
          <a:custGeom>
            <a:avLst/>
            <a:gdLst>
              <a:gd name="T0" fmla="*/ 31 w 125"/>
              <a:gd name="T1" fmla="*/ 0 h 146"/>
              <a:gd name="T2" fmla="*/ 45 w 125"/>
              <a:gd name="T3" fmla="*/ 14 h 146"/>
              <a:gd name="T4" fmla="*/ 52 w 125"/>
              <a:gd name="T5" fmla="*/ 10 h 146"/>
              <a:gd name="T6" fmla="*/ 55 w 125"/>
              <a:gd name="T7" fmla="*/ 3 h 146"/>
              <a:gd name="T8" fmla="*/ 66 w 125"/>
              <a:gd name="T9" fmla="*/ 3 h 146"/>
              <a:gd name="T10" fmla="*/ 69 w 125"/>
              <a:gd name="T11" fmla="*/ 17 h 146"/>
              <a:gd name="T12" fmla="*/ 86 w 125"/>
              <a:gd name="T13" fmla="*/ 28 h 146"/>
              <a:gd name="T14" fmla="*/ 97 w 125"/>
              <a:gd name="T15" fmla="*/ 24 h 146"/>
              <a:gd name="T16" fmla="*/ 104 w 125"/>
              <a:gd name="T17" fmla="*/ 42 h 146"/>
              <a:gd name="T18" fmla="*/ 93 w 125"/>
              <a:gd name="T19" fmla="*/ 45 h 146"/>
              <a:gd name="T20" fmla="*/ 90 w 125"/>
              <a:gd name="T21" fmla="*/ 59 h 146"/>
              <a:gd name="T22" fmla="*/ 104 w 125"/>
              <a:gd name="T23" fmla="*/ 69 h 146"/>
              <a:gd name="T24" fmla="*/ 93 w 125"/>
              <a:gd name="T25" fmla="*/ 73 h 146"/>
              <a:gd name="T26" fmla="*/ 100 w 125"/>
              <a:gd name="T27" fmla="*/ 83 h 146"/>
              <a:gd name="T28" fmla="*/ 118 w 125"/>
              <a:gd name="T29" fmla="*/ 87 h 146"/>
              <a:gd name="T30" fmla="*/ 125 w 125"/>
              <a:gd name="T31" fmla="*/ 94 h 146"/>
              <a:gd name="T32" fmla="*/ 111 w 125"/>
              <a:gd name="T33" fmla="*/ 100 h 146"/>
              <a:gd name="T34" fmla="*/ 100 w 125"/>
              <a:gd name="T35" fmla="*/ 111 h 146"/>
              <a:gd name="T36" fmla="*/ 90 w 125"/>
              <a:gd name="T37" fmla="*/ 107 h 146"/>
              <a:gd name="T38" fmla="*/ 90 w 125"/>
              <a:gd name="T39" fmla="*/ 118 h 146"/>
              <a:gd name="T40" fmla="*/ 86 w 125"/>
              <a:gd name="T41" fmla="*/ 125 h 146"/>
              <a:gd name="T42" fmla="*/ 69 w 125"/>
              <a:gd name="T43" fmla="*/ 135 h 146"/>
              <a:gd name="T44" fmla="*/ 62 w 125"/>
              <a:gd name="T45" fmla="*/ 135 h 146"/>
              <a:gd name="T46" fmla="*/ 66 w 125"/>
              <a:gd name="T47" fmla="*/ 135 h 146"/>
              <a:gd name="T48" fmla="*/ 55 w 125"/>
              <a:gd name="T49" fmla="*/ 132 h 146"/>
              <a:gd name="T50" fmla="*/ 55 w 125"/>
              <a:gd name="T51" fmla="*/ 146 h 146"/>
              <a:gd name="T52" fmla="*/ 48 w 125"/>
              <a:gd name="T53" fmla="*/ 146 h 146"/>
              <a:gd name="T54" fmla="*/ 45 w 125"/>
              <a:gd name="T55" fmla="*/ 139 h 146"/>
              <a:gd name="T56" fmla="*/ 41 w 125"/>
              <a:gd name="T57" fmla="*/ 135 h 146"/>
              <a:gd name="T58" fmla="*/ 38 w 125"/>
              <a:gd name="T59" fmla="*/ 135 h 146"/>
              <a:gd name="T60" fmla="*/ 31 w 125"/>
              <a:gd name="T61" fmla="*/ 142 h 146"/>
              <a:gd name="T62" fmla="*/ 24 w 125"/>
              <a:gd name="T63" fmla="*/ 142 h 146"/>
              <a:gd name="T64" fmla="*/ 17 w 125"/>
              <a:gd name="T65" fmla="*/ 135 h 146"/>
              <a:gd name="T66" fmla="*/ 10 w 125"/>
              <a:gd name="T67" fmla="*/ 132 h 146"/>
              <a:gd name="T68" fmla="*/ 7 w 125"/>
              <a:gd name="T69" fmla="*/ 121 h 146"/>
              <a:gd name="T70" fmla="*/ 3 w 125"/>
              <a:gd name="T71" fmla="*/ 118 h 146"/>
              <a:gd name="T72" fmla="*/ 13 w 125"/>
              <a:gd name="T73" fmla="*/ 107 h 146"/>
              <a:gd name="T74" fmla="*/ 13 w 125"/>
              <a:gd name="T75" fmla="*/ 100 h 146"/>
              <a:gd name="T76" fmla="*/ 24 w 125"/>
              <a:gd name="T77" fmla="*/ 97 h 146"/>
              <a:gd name="T78" fmla="*/ 20 w 125"/>
              <a:gd name="T79" fmla="*/ 87 h 146"/>
              <a:gd name="T80" fmla="*/ 31 w 125"/>
              <a:gd name="T81" fmla="*/ 83 h 146"/>
              <a:gd name="T82" fmla="*/ 24 w 125"/>
              <a:gd name="T83" fmla="*/ 59 h 146"/>
              <a:gd name="T84" fmla="*/ 10 w 125"/>
              <a:gd name="T85" fmla="*/ 55 h 146"/>
              <a:gd name="T86" fmla="*/ 7 w 125"/>
              <a:gd name="T87" fmla="*/ 62 h 146"/>
              <a:gd name="T88" fmla="*/ 0 w 125"/>
              <a:gd name="T89" fmla="*/ 52 h 146"/>
              <a:gd name="T90" fmla="*/ 7 w 125"/>
              <a:gd name="T91" fmla="*/ 38 h 146"/>
              <a:gd name="T92" fmla="*/ 0 w 125"/>
              <a:gd name="T93" fmla="*/ 31 h 146"/>
              <a:gd name="T94" fmla="*/ 13 w 125"/>
              <a:gd name="T95" fmla="*/ 21 h 146"/>
              <a:gd name="T96" fmla="*/ 17 w 125"/>
              <a:gd name="T97" fmla="*/ 3 h 146"/>
              <a:gd name="T98" fmla="*/ 27 w 125"/>
              <a:gd name="T99" fmla="*/ 3 h 146"/>
              <a:gd name="T100" fmla="*/ 31 w 125"/>
              <a:gd name="T101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5" h="146">
                <a:moveTo>
                  <a:pt x="31" y="0"/>
                </a:moveTo>
                <a:lnTo>
                  <a:pt x="45" y="14"/>
                </a:lnTo>
                <a:lnTo>
                  <a:pt x="52" y="10"/>
                </a:lnTo>
                <a:lnTo>
                  <a:pt x="55" y="3"/>
                </a:lnTo>
                <a:lnTo>
                  <a:pt x="66" y="3"/>
                </a:lnTo>
                <a:lnTo>
                  <a:pt x="69" y="17"/>
                </a:lnTo>
                <a:lnTo>
                  <a:pt x="86" y="28"/>
                </a:lnTo>
                <a:lnTo>
                  <a:pt x="97" y="24"/>
                </a:lnTo>
                <a:lnTo>
                  <a:pt x="104" y="42"/>
                </a:lnTo>
                <a:lnTo>
                  <a:pt x="93" y="45"/>
                </a:lnTo>
                <a:lnTo>
                  <a:pt x="90" y="59"/>
                </a:lnTo>
                <a:lnTo>
                  <a:pt x="104" y="69"/>
                </a:lnTo>
                <a:lnTo>
                  <a:pt x="93" y="73"/>
                </a:lnTo>
                <a:lnTo>
                  <a:pt x="100" y="83"/>
                </a:lnTo>
                <a:lnTo>
                  <a:pt x="118" y="87"/>
                </a:lnTo>
                <a:lnTo>
                  <a:pt x="125" y="94"/>
                </a:lnTo>
                <a:lnTo>
                  <a:pt x="111" y="100"/>
                </a:lnTo>
                <a:lnTo>
                  <a:pt x="100" y="111"/>
                </a:lnTo>
                <a:lnTo>
                  <a:pt x="90" y="107"/>
                </a:lnTo>
                <a:lnTo>
                  <a:pt x="90" y="118"/>
                </a:lnTo>
                <a:lnTo>
                  <a:pt x="86" y="125"/>
                </a:lnTo>
                <a:lnTo>
                  <a:pt x="69" y="135"/>
                </a:lnTo>
                <a:lnTo>
                  <a:pt x="62" y="135"/>
                </a:lnTo>
                <a:lnTo>
                  <a:pt x="66" y="135"/>
                </a:lnTo>
                <a:lnTo>
                  <a:pt x="55" y="132"/>
                </a:lnTo>
                <a:lnTo>
                  <a:pt x="55" y="146"/>
                </a:lnTo>
                <a:lnTo>
                  <a:pt x="48" y="146"/>
                </a:lnTo>
                <a:lnTo>
                  <a:pt x="45" y="139"/>
                </a:lnTo>
                <a:lnTo>
                  <a:pt x="41" y="135"/>
                </a:lnTo>
                <a:lnTo>
                  <a:pt x="38" y="135"/>
                </a:lnTo>
                <a:lnTo>
                  <a:pt x="31" y="142"/>
                </a:lnTo>
                <a:lnTo>
                  <a:pt x="24" y="142"/>
                </a:lnTo>
                <a:lnTo>
                  <a:pt x="17" y="135"/>
                </a:lnTo>
                <a:lnTo>
                  <a:pt x="10" y="132"/>
                </a:lnTo>
                <a:lnTo>
                  <a:pt x="7" y="121"/>
                </a:lnTo>
                <a:lnTo>
                  <a:pt x="3" y="118"/>
                </a:lnTo>
                <a:lnTo>
                  <a:pt x="13" y="107"/>
                </a:lnTo>
                <a:lnTo>
                  <a:pt x="13" y="100"/>
                </a:lnTo>
                <a:lnTo>
                  <a:pt x="24" y="97"/>
                </a:lnTo>
                <a:lnTo>
                  <a:pt x="20" y="87"/>
                </a:lnTo>
                <a:lnTo>
                  <a:pt x="31" y="83"/>
                </a:lnTo>
                <a:lnTo>
                  <a:pt x="24" y="59"/>
                </a:lnTo>
                <a:lnTo>
                  <a:pt x="10" y="55"/>
                </a:lnTo>
                <a:lnTo>
                  <a:pt x="7" y="62"/>
                </a:lnTo>
                <a:lnTo>
                  <a:pt x="0" y="52"/>
                </a:lnTo>
                <a:lnTo>
                  <a:pt x="7" y="38"/>
                </a:lnTo>
                <a:lnTo>
                  <a:pt x="0" y="31"/>
                </a:lnTo>
                <a:lnTo>
                  <a:pt x="13" y="21"/>
                </a:lnTo>
                <a:lnTo>
                  <a:pt x="17" y="3"/>
                </a:lnTo>
                <a:lnTo>
                  <a:pt x="27" y="3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8" name="Freeform 95"/>
          <p:cNvSpPr>
            <a:spLocks/>
          </p:cNvSpPr>
          <p:nvPr/>
        </p:nvSpPr>
        <p:spPr bwMode="auto">
          <a:xfrm>
            <a:off x="6746920" y="2374975"/>
            <a:ext cx="384186" cy="433665"/>
          </a:xfrm>
          <a:custGeom>
            <a:avLst/>
            <a:gdLst>
              <a:gd name="T0" fmla="*/ 76 w 132"/>
              <a:gd name="T1" fmla="*/ 17 h 149"/>
              <a:gd name="T2" fmla="*/ 83 w 132"/>
              <a:gd name="T3" fmla="*/ 17 h 149"/>
              <a:gd name="T4" fmla="*/ 101 w 132"/>
              <a:gd name="T5" fmla="*/ 0 h 149"/>
              <a:gd name="T6" fmla="*/ 125 w 132"/>
              <a:gd name="T7" fmla="*/ 3 h 149"/>
              <a:gd name="T8" fmla="*/ 122 w 132"/>
              <a:gd name="T9" fmla="*/ 14 h 149"/>
              <a:gd name="T10" fmla="*/ 111 w 132"/>
              <a:gd name="T11" fmla="*/ 21 h 149"/>
              <a:gd name="T12" fmla="*/ 111 w 132"/>
              <a:gd name="T13" fmla="*/ 31 h 149"/>
              <a:gd name="T14" fmla="*/ 118 w 132"/>
              <a:gd name="T15" fmla="*/ 48 h 149"/>
              <a:gd name="T16" fmla="*/ 132 w 132"/>
              <a:gd name="T17" fmla="*/ 55 h 149"/>
              <a:gd name="T18" fmla="*/ 128 w 132"/>
              <a:gd name="T19" fmla="*/ 76 h 149"/>
              <a:gd name="T20" fmla="*/ 122 w 132"/>
              <a:gd name="T21" fmla="*/ 80 h 149"/>
              <a:gd name="T22" fmla="*/ 122 w 132"/>
              <a:gd name="T23" fmla="*/ 90 h 149"/>
              <a:gd name="T24" fmla="*/ 132 w 132"/>
              <a:gd name="T25" fmla="*/ 97 h 149"/>
              <a:gd name="T26" fmla="*/ 132 w 132"/>
              <a:gd name="T27" fmla="*/ 107 h 149"/>
              <a:gd name="T28" fmla="*/ 128 w 132"/>
              <a:gd name="T29" fmla="*/ 111 h 149"/>
              <a:gd name="T30" fmla="*/ 115 w 132"/>
              <a:gd name="T31" fmla="*/ 107 h 149"/>
              <a:gd name="T32" fmla="*/ 101 w 132"/>
              <a:gd name="T33" fmla="*/ 111 h 149"/>
              <a:gd name="T34" fmla="*/ 111 w 132"/>
              <a:gd name="T35" fmla="*/ 128 h 149"/>
              <a:gd name="T36" fmla="*/ 111 w 132"/>
              <a:gd name="T37" fmla="*/ 142 h 149"/>
              <a:gd name="T38" fmla="*/ 90 w 132"/>
              <a:gd name="T39" fmla="*/ 149 h 149"/>
              <a:gd name="T40" fmla="*/ 45 w 132"/>
              <a:gd name="T41" fmla="*/ 142 h 149"/>
              <a:gd name="T42" fmla="*/ 35 w 132"/>
              <a:gd name="T43" fmla="*/ 121 h 149"/>
              <a:gd name="T44" fmla="*/ 24 w 132"/>
              <a:gd name="T45" fmla="*/ 121 h 149"/>
              <a:gd name="T46" fmla="*/ 17 w 132"/>
              <a:gd name="T47" fmla="*/ 118 h 149"/>
              <a:gd name="T48" fmla="*/ 21 w 132"/>
              <a:gd name="T49" fmla="*/ 87 h 149"/>
              <a:gd name="T50" fmla="*/ 3 w 132"/>
              <a:gd name="T51" fmla="*/ 73 h 149"/>
              <a:gd name="T52" fmla="*/ 3 w 132"/>
              <a:gd name="T53" fmla="*/ 66 h 149"/>
              <a:gd name="T54" fmla="*/ 3 w 132"/>
              <a:gd name="T55" fmla="*/ 62 h 149"/>
              <a:gd name="T56" fmla="*/ 7 w 132"/>
              <a:gd name="T57" fmla="*/ 55 h 149"/>
              <a:gd name="T58" fmla="*/ 0 w 132"/>
              <a:gd name="T59" fmla="*/ 52 h 149"/>
              <a:gd name="T60" fmla="*/ 0 w 132"/>
              <a:gd name="T61" fmla="*/ 35 h 149"/>
              <a:gd name="T62" fmla="*/ 14 w 132"/>
              <a:gd name="T63" fmla="*/ 45 h 149"/>
              <a:gd name="T64" fmla="*/ 24 w 132"/>
              <a:gd name="T65" fmla="*/ 28 h 149"/>
              <a:gd name="T66" fmla="*/ 28 w 132"/>
              <a:gd name="T67" fmla="*/ 21 h 149"/>
              <a:gd name="T68" fmla="*/ 35 w 132"/>
              <a:gd name="T69" fmla="*/ 21 h 149"/>
              <a:gd name="T70" fmla="*/ 45 w 132"/>
              <a:gd name="T71" fmla="*/ 17 h 149"/>
              <a:gd name="T72" fmla="*/ 59 w 132"/>
              <a:gd name="T73" fmla="*/ 17 h 149"/>
              <a:gd name="T74" fmla="*/ 76 w 132"/>
              <a:gd name="T75" fmla="*/ 17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2" h="149">
                <a:moveTo>
                  <a:pt x="76" y="17"/>
                </a:moveTo>
                <a:lnTo>
                  <a:pt x="83" y="17"/>
                </a:lnTo>
                <a:lnTo>
                  <a:pt x="101" y="0"/>
                </a:lnTo>
                <a:lnTo>
                  <a:pt x="125" y="3"/>
                </a:lnTo>
                <a:lnTo>
                  <a:pt x="122" y="14"/>
                </a:lnTo>
                <a:lnTo>
                  <a:pt x="111" y="21"/>
                </a:lnTo>
                <a:lnTo>
                  <a:pt x="111" y="31"/>
                </a:lnTo>
                <a:lnTo>
                  <a:pt x="118" y="48"/>
                </a:lnTo>
                <a:lnTo>
                  <a:pt x="132" y="55"/>
                </a:lnTo>
                <a:lnTo>
                  <a:pt x="128" y="76"/>
                </a:lnTo>
                <a:lnTo>
                  <a:pt x="122" y="80"/>
                </a:lnTo>
                <a:lnTo>
                  <a:pt x="122" y="90"/>
                </a:lnTo>
                <a:lnTo>
                  <a:pt x="132" y="97"/>
                </a:lnTo>
                <a:lnTo>
                  <a:pt x="132" y="107"/>
                </a:lnTo>
                <a:lnTo>
                  <a:pt x="128" y="111"/>
                </a:lnTo>
                <a:lnTo>
                  <a:pt x="115" y="107"/>
                </a:lnTo>
                <a:lnTo>
                  <a:pt x="101" y="111"/>
                </a:lnTo>
                <a:lnTo>
                  <a:pt x="111" y="128"/>
                </a:lnTo>
                <a:lnTo>
                  <a:pt x="111" y="142"/>
                </a:lnTo>
                <a:lnTo>
                  <a:pt x="90" y="149"/>
                </a:lnTo>
                <a:lnTo>
                  <a:pt x="45" y="142"/>
                </a:lnTo>
                <a:lnTo>
                  <a:pt x="35" y="121"/>
                </a:lnTo>
                <a:lnTo>
                  <a:pt x="24" y="121"/>
                </a:lnTo>
                <a:lnTo>
                  <a:pt x="17" y="118"/>
                </a:lnTo>
                <a:lnTo>
                  <a:pt x="21" y="87"/>
                </a:lnTo>
                <a:lnTo>
                  <a:pt x="3" y="73"/>
                </a:lnTo>
                <a:lnTo>
                  <a:pt x="3" y="66"/>
                </a:lnTo>
                <a:lnTo>
                  <a:pt x="3" y="62"/>
                </a:lnTo>
                <a:lnTo>
                  <a:pt x="7" y="55"/>
                </a:lnTo>
                <a:lnTo>
                  <a:pt x="0" y="52"/>
                </a:lnTo>
                <a:lnTo>
                  <a:pt x="0" y="35"/>
                </a:lnTo>
                <a:lnTo>
                  <a:pt x="14" y="45"/>
                </a:lnTo>
                <a:lnTo>
                  <a:pt x="24" y="28"/>
                </a:lnTo>
                <a:lnTo>
                  <a:pt x="28" y="21"/>
                </a:lnTo>
                <a:lnTo>
                  <a:pt x="35" y="21"/>
                </a:lnTo>
                <a:lnTo>
                  <a:pt x="45" y="17"/>
                </a:lnTo>
                <a:lnTo>
                  <a:pt x="59" y="17"/>
                </a:lnTo>
                <a:lnTo>
                  <a:pt x="76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9" name="Freeform 96"/>
          <p:cNvSpPr>
            <a:spLocks/>
          </p:cNvSpPr>
          <p:nvPr/>
        </p:nvSpPr>
        <p:spPr bwMode="auto">
          <a:xfrm>
            <a:off x="6543185" y="2031536"/>
            <a:ext cx="445307" cy="474412"/>
          </a:xfrm>
          <a:custGeom>
            <a:avLst/>
            <a:gdLst>
              <a:gd name="T0" fmla="*/ 0 w 153"/>
              <a:gd name="T1" fmla="*/ 24 h 163"/>
              <a:gd name="T2" fmla="*/ 11 w 153"/>
              <a:gd name="T3" fmla="*/ 21 h 163"/>
              <a:gd name="T4" fmla="*/ 46 w 153"/>
              <a:gd name="T5" fmla="*/ 14 h 163"/>
              <a:gd name="T6" fmla="*/ 63 w 153"/>
              <a:gd name="T7" fmla="*/ 14 h 163"/>
              <a:gd name="T8" fmla="*/ 77 w 153"/>
              <a:gd name="T9" fmla="*/ 0 h 163"/>
              <a:gd name="T10" fmla="*/ 84 w 153"/>
              <a:gd name="T11" fmla="*/ 10 h 163"/>
              <a:gd name="T12" fmla="*/ 98 w 153"/>
              <a:gd name="T13" fmla="*/ 10 h 163"/>
              <a:gd name="T14" fmla="*/ 108 w 153"/>
              <a:gd name="T15" fmla="*/ 24 h 163"/>
              <a:gd name="T16" fmla="*/ 125 w 153"/>
              <a:gd name="T17" fmla="*/ 35 h 163"/>
              <a:gd name="T18" fmla="*/ 136 w 153"/>
              <a:gd name="T19" fmla="*/ 73 h 163"/>
              <a:gd name="T20" fmla="*/ 150 w 153"/>
              <a:gd name="T21" fmla="*/ 73 h 163"/>
              <a:gd name="T22" fmla="*/ 153 w 153"/>
              <a:gd name="T23" fmla="*/ 90 h 163"/>
              <a:gd name="T24" fmla="*/ 143 w 153"/>
              <a:gd name="T25" fmla="*/ 114 h 163"/>
              <a:gd name="T26" fmla="*/ 146 w 153"/>
              <a:gd name="T27" fmla="*/ 135 h 163"/>
              <a:gd name="T28" fmla="*/ 129 w 153"/>
              <a:gd name="T29" fmla="*/ 135 h 163"/>
              <a:gd name="T30" fmla="*/ 115 w 153"/>
              <a:gd name="T31" fmla="*/ 135 h 163"/>
              <a:gd name="T32" fmla="*/ 105 w 153"/>
              <a:gd name="T33" fmla="*/ 139 h 163"/>
              <a:gd name="T34" fmla="*/ 98 w 153"/>
              <a:gd name="T35" fmla="*/ 139 h 163"/>
              <a:gd name="T36" fmla="*/ 94 w 153"/>
              <a:gd name="T37" fmla="*/ 146 h 163"/>
              <a:gd name="T38" fmla="*/ 84 w 153"/>
              <a:gd name="T39" fmla="*/ 163 h 163"/>
              <a:gd name="T40" fmla="*/ 70 w 153"/>
              <a:gd name="T41" fmla="*/ 153 h 163"/>
              <a:gd name="T42" fmla="*/ 56 w 153"/>
              <a:gd name="T43" fmla="*/ 146 h 163"/>
              <a:gd name="T44" fmla="*/ 25 w 153"/>
              <a:gd name="T45" fmla="*/ 104 h 163"/>
              <a:gd name="T46" fmla="*/ 21 w 153"/>
              <a:gd name="T47" fmla="*/ 52 h 163"/>
              <a:gd name="T48" fmla="*/ 0 w 153"/>
              <a:gd name="T49" fmla="*/ 24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53" h="163">
                <a:moveTo>
                  <a:pt x="0" y="24"/>
                </a:moveTo>
                <a:lnTo>
                  <a:pt x="11" y="21"/>
                </a:lnTo>
                <a:lnTo>
                  <a:pt x="46" y="14"/>
                </a:lnTo>
                <a:lnTo>
                  <a:pt x="63" y="14"/>
                </a:lnTo>
                <a:lnTo>
                  <a:pt x="77" y="0"/>
                </a:lnTo>
                <a:lnTo>
                  <a:pt x="84" y="10"/>
                </a:lnTo>
                <a:lnTo>
                  <a:pt x="98" y="10"/>
                </a:lnTo>
                <a:lnTo>
                  <a:pt x="108" y="24"/>
                </a:lnTo>
                <a:lnTo>
                  <a:pt x="125" y="35"/>
                </a:lnTo>
                <a:lnTo>
                  <a:pt x="136" y="73"/>
                </a:lnTo>
                <a:lnTo>
                  <a:pt x="150" y="73"/>
                </a:lnTo>
                <a:lnTo>
                  <a:pt x="153" y="90"/>
                </a:lnTo>
                <a:lnTo>
                  <a:pt x="143" y="114"/>
                </a:lnTo>
                <a:lnTo>
                  <a:pt x="146" y="135"/>
                </a:lnTo>
                <a:lnTo>
                  <a:pt x="129" y="135"/>
                </a:lnTo>
                <a:lnTo>
                  <a:pt x="115" y="135"/>
                </a:lnTo>
                <a:lnTo>
                  <a:pt x="105" y="139"/>
                </a:lnTo>
                <a:lnTo>
                  <a:pt x="98" y="139"/>
                </a:lnTo>
                <a:lnTo>
                  <a:pt x="94" y="146"/>
                </a:lnTo>
                <a:lnTo>
                  <a:pt x="84" y="163"/>
                </a:lnTo>
                <a:lnTo>
                  <a:pt x="70" y="153"/>
                </a:lnTo>
                <a:lnTo>
                  <a:pt x="56" y="146"/>
                </a:lnTo>
                <a:lnTo>
                  <a:pt x="25" y="104"/>
                </a:lnTo>
                <a:lnTo>
                  <a:pt x="21" y="52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0" name="Freeform 97"/>
          <p:cNvSpPr>
            <a:spLocks/>
          </p:cNvSpPr>
          <p:nvPr/>
        </p:nvSpPr>
        <p:spPr bwMode="auto">
          <a:xfrm>
            <a:off x="7040879" y="2383705"/>
            <a:ext cx="465679" cy="617025"/>
          </a:xfrm>
          <a:custGeom>
            <a:avLst/>
            <a:gdLst>
              <a:gd name="T0" fmla="*/ 100 w 160"/>
              <a:gd name="T1" fmla="*/ 11 h 212"/>
              <a:gd name="T2" fmla="*/ 104 w 160"/>
              <a:gd name="T3" fmla="*/ 11 h 212"/>
              <a:gd name="T4" fmla="*/ 114 w 160"/>
              <a:gd name="T5" fmla="*/ 42 h 212"/>
              <a:gd name="T6" fmla="*/ 132 w 160"/>
              <a:gd name="T7" fmla="*/ 70 h 212"/>
              <a:gd name="T8" fmla="*/ 149 w 160"/>
              <a:gd name="T9" fmla="*/ 111 h 212"/>
              <a:gd name="T10" fmla="*/ 153 w 160"/>
              <a:gd name="T11" fmla="*/ 129 h 212"/>
              <a:gd name="T12" fmla="*/ 153 w 160"/>
              <a:gd name="T13" fmla="*/ 132 h 212"/>
              <a:gd name="T14" fmla="*/ 160 w 160"/>
              <a:gd name="T15" fmla="*/ 167 h 212"/>
              <a:gd name="T16" fmla="*/ 146 w 160"/>
              <a:gd name="T17" fmla="*/ 163 h 212"/>
              <a:gd name="T18" fmla="*/ 135 w 160"/>
              <a:gd name="T19" fmla="*/ 170 h 212"/>
              <a:gd name="T20" fmla="*/ 132 w 160"/>
              <a:gd name="T21" fmla="*/ 174 h 212"/>
              <a:gd name="T22" fmla="*/ 125 w 160"/>
              <a:gd name="T23" fmla="*/ 181 h 212"/>
              <a:gd name="T24" fmla="*/ 128 w 160"/>
              <a:gd name="T25" fmla="*/ 184 h 212"/>
              <a:gd name="T26" fmla="*/ 132 w 160"/>
              <a:gd name="T27" fmla="*/ 195 h 212"/>
              <a:gd name="T28" fmla="*/ 128 w 160"/>
              <a:gd name="T29" fmla="*/ 209 h 212"/>
              <a:gd name="T30" fmla="*/ 104 w 160"/>
              <a:gd name="T31" fmla="*/ 212 h 212"/>
              <a:gd name="T32" fmla="*/ 80 w 160"/>
              <a:gd name="T33" fmla="*/ 209 h 212"/>
              <a:gd name="T34" fmla="*/ 52 w 160"/>
              <a:gd name="T35" fmla="*/ 184 h 212"/>
              <a:gd name="T36" fmla="*/ 45 w 160"/>
              <a:gd name="T37" fmla="*/ 191 h 212"/>
              <a:gd name="T38" fmla="*/ 34 w 160"/>
              <a:gd name="T39" fmla="*/ 191 h 212"/>
              <a:gd name="T40" fmla="*/ 27 w 160"/>
              <a:gd name="T41" fmla="*/ 184 h 212"/>
              <a:gd name="T42" fmla="*/ 27 w 160"/>
              <a:gd name="T43" fmla="*/ 160 h 212"/>
              <a:gd name="T44" fmla="*/ 21 w 160"/>
              <a:gd name="T45" fmla="*/ 146 h 212"/>
              <a:gd name="T46" fmla="*/ 10 w 160"/>
              <a:gd name="T47" fmla="*/ 139 h 212"/>
              <a:gd name="T48" fmla="*/ 10 w 160"/>
              <a:gd name="T49" fmla="*/ 125 h 212"/>
              <a:gd name="T50" fmla="*/ 0 w 160"/>
              <a:gd name="T51" fmla="*/ 108 h 212"/>
              <a:gd name="T52" fmla="*/ 14 w 160"/>
              <a:gd name="T53" fmla="*/ 104 h 212"/>
              <a:gd name="T54" fmla="*/ 27 w 160"/>
              <a:gd name="T55" fmla="*/ 108 h 212"/>
              <a:gd name="T56" fmla="*/ 31 w 160"/>
              <a:gd name="T57" fmla="*/ 104 h 212"/>
              <a:gd name="T58" fmla="*/ 31 w 160"/>
              <a:gd name="T59" fmla="*/ 94 h 212"/>
              <a:gd name="T60" fmla="*/ 21 w 160"/>
              <a:gd name="T61" fmla="*/ 87 h 212"/>
              <a:gd name="T62" fmla="*/ 21 w 160"/>
              <a:gd name="T63" fmla="*/ 77 h 212"/>
              <a:gd name="T64" fmla="*/ 27 w 160"/>
              <a:gd name="T65" fmla="*/ 73 h 212"/>
              <a:gd name="T66" fmla="*/ 31 w 160"/>
              <a:gd name="T67" fmla="*/ 52 h 212"/>
              <a:gd name="T68" fmla="*/ 17 w 160"/>
              <a:gd name="T69" fmla="*/ 45 h 212"/>
              <a:gd name="T70" fmla="*/ 10 w 160"/>
              <a:gd name="T71" fmla="*/ 28 h 212"/>
              <a:gd name="T72" fmla="*/ 10 w 160"/>
              <a:gd name="T73" fmla="*/ 18 h 212"/>
              <a:gd name="T74" fmla="*/ 21 w 160"/>
              <a:gd name="T75" fmla="*/ 11 h 212"/>
              <a:gd name="T76" fmla="*/ 24 w 160"/>
              <a:gd name="T77" fmla="*/ 0 h 212"/>
              <a:gd name="T78" fmla="*/ 73 w 160"/>
              <a:gd name="T79" fmla="*/ 11 h 212"/>
              <a:gd name="T80" fmla="*/ 100 w 160"/>
              <a:gd name="T81" fmla="*/ 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0" h="212">
                <a:moveTo>
                  <a:pt x="100" y="11"/>
                </a:moveTo>
                <a:lnTo>
                  <a:pt x="104" y="11"/>
                </a:lnTo>
                <a:lnTo>
                  <a:pt x="114" y="42"/>
                </a:lnTo>
                <a:lnTo>
                  <a:pt x="132" y="70"/>
                </a:lnTo>
                <a:lnTo>
                  <a:pt x="149" y="111"/>
                </a:lnTo>
                <a:lnTo>
                  <a:pt x="153" y="129"/>
                </a:lnTo>
                <a:lnTo>
                  <a:pt x="153" y="132"/>
                </a:lnTo>
                <a:lnTo>
                  <a:pt x="160" y="167"/>
                </a:lnTo>
                <a:lnTo>
                  <a:pt x="146" y="163"/>
                </a:lnTo>
                <a:lnTo>
                  <a:pt x="135" y="170"/>
                </a:lnTo>
                <a:lnTo>
                  <a:pt x="132" y="174"/>
                </a:lnTo>
                <a:lnTo>
                  <a:pt x="125" y="181"/>
                </a:lnTo>
                <a:lnTo>
                  <a:pt x="128" y="184"/>
                </a:lnTo>
                <a:lnTo>
                  <a:pt x="132" y="195"/>
                </a:lnTo>
                <a:lnTo>
                  <a:pt x="128" y="209"/>
                </a:lnTo>
                <a:lnTo>
                  <a:pt x="104" y="212"/>
                </a:lnTo>
                <a:lnTo>
                  <a:pt x="80" y="209"/>
                </a:lnTo>
                <a:lnTo>
                  <a:pt x="52" y="184"/>
                </a:lnTo>
                <a:lnTo>
                  <a:pt x="45" y="191"/>
                </a:lnTo>
                <a:lnTo>
                  <a:pt x="34" y="191"/>
                </a:lnTo>
                <a:lnTo>
                  <a:pt x="27" y="184"/>
                </a:lnTo>
                <a:lnTo>
                  <a:pt x="27" y="160"/>
                </a:lnTo>
                <a:lnTo>
                  <a:pt x="21" y="146"/>
                </a:lnTo>
                <a:lnTo>
                  <a:pt x="10" y="139"/>
                </a:lnTo>
                <a:lnTo>
                  <a:pt x="10" y="125"/>
                </a:lnTo>
                <a:lnTo>
                  <a:pt x="0" y="108"/>
                </a:lnTo>
                <a:lnTo>
                  <a:pt x="14" y="104"/>
                </a:lnTo>
                <a:lnTo>
                  <a:pt x="27" y="108"/>
                </a:lnTo>
                <a:lnTo>
                  <a:pt x="31" y="104"/>
                </a:lnTo>
                <a:lnTo>
                  <a:pt x="31" y="94"/>
                </a:lnTo>
                <a:lnTo>
                  <a:pt x="21" y="87"/>
                </a:lnTo>
                <a:lnTo>
                  <a:pt x="21" y="77"/>
                </a:lnTo>
                <a:lnTo>
                  <a:pt x="27" y="73"/>
                </a:lnTo>
                <a:lnTo>
                  <a:pt x="31" y="52"/>
                </a:lnTo>
                <a:lnTo>
                  <a:pt x="17" y="45"/>
                </a:lnTo>
                <a:lnTo>
                  <a:pt x="10" y="28"/>
                </a:lnTo>
                <a:lnTo>
                  <a:pt x="10" y="18"/>
                </a:lnTo>
                <a:lnTo>
                  <a:pt x="21" y="11"/>
                </a:lnTo>
                <a:lnTo>
                  <a:pt x="24" y="0"/>
                </a:lnTo>
                <a:lnTo>
                  <a:pt x="73" y="11"/>
                </a:lnTo>
                <a:lnTo>
                  <a:pt x="10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1" name="Freeform 98"/>
          <p:cNvSpPr>
            <a:spLocks/>
          </p:cNvSpPr>
          <p:nvPr/>
        </p:nvSpPr>
        <p:spPr bwMode="auto">
          <a:xfrm>
            <a:off x="6906996" y="1557124"/>
            <a:ext cx="497696" cy="867328"/>
          </a:xfrm>
          <a:custGeom>
            <a:avLst/>
            <a:gdLst>
              <a:gd name="T0" fmla="*/ 39 w 171"/>
              <a:gd name="T1" fmla="*/ 149 h 298"/>
              <a:gd name="T2" fmla="*/ 63 w 171"/>
              <a:gd name="T3" fmla="*/ 146 h 298"/>
              <a:gd name="T4" fmla="*/ 98 w 171"/>
              <a:gd name="T5" fmla="*/ 69 h 298"/>
              <a:gd name="T6" fmla="*/ 108 w 171"/>
              <a:gd name="T7" fmla="*/ 52 h 298"/>
              <a:gd name="T8" fmla="*/ 112 w 171"/>
              <a:gd name="T9" fmla="*/ 38 h 298"/>
              <a:gd name="T10" fmla="*/ 126 w 171"/>
              <a:gd name="T11" fmla="*/ 28 h 298"/>
              <a:gd name="T12" fmla="*/ 143 w 171"/>
              <a:gd name="T13" fmla="*/ 0 h 298"/>
              <a:gd name="T14" fmla="*/ 171 w 171"/>
              <a:gd name="T15" fmla="*/ 21 h 298"/>
              <a:gd name="T16" fmla="*/ 167 w 171"/>
              <a:gd name="T17" fmla="*/ 52 h 298"/>
              <a:gd name="T18" fmla="*/ 98 w 171"/>
              <a:gd name="T19" fmla="*/ 180 h 298"/>
              <a:gd name="T20" fmla="*/ 98 w 171"/>
              <a:gd name="T21" fmla="*/ 194 h 298"/>
              <a:gd name="T22" fmla="*/ 98 w 171"/>
              <a:gd name="T23" fmla="*/ 205 h 298"/>
              <a:gd name="T24" fmla="*/ 112 w 171"/>
              <a:gd name="T25" fmla="*/ 222 h 298"/>
              <a:gd name="T26" fmla="*/ 122 w 171"/>
              <a:gd name="T27" fmla="*/ 239 h 298"/>
              <a:gd name="T28" fmla="*/ 139 w 171"/>
              <a:gd name="T29" fmla="*/ 274 h 298"/>
              <a:gd name="T30" fmla="*/ 146 w 171"/>
              <a:gd name="T31" fmla="*/ 291 h 298"/>
              <a:gd name="T32" fmla="*/ 146 w 171"/>
              <a:gd name="T33" fmla="*/ 295 h 298"/>
              <a:gd name="T34" fmla="*/ 119 w 171"/>
              <a:gd name="T35" fmla="*/ 295 h 298"/>
              <a:gd name="T36" fmla="*/ 70 w 171"/>
              <a:gd name="T37" fmla="*/ 284 h 298"/>
              <a:gd name="T38" fmla="*/ 46 w 171"/>
              <a:gd name="T39" fmla="*/ 281 h 298"/>
              <a:gd name="T40" fmla="*/ 28 w 171"/>
              <a:gd name="T41" fmla="*/ 298 h 298"/>
              <a:gd name="T42" fmla="*/ 21 w 171"/>
              <a:gd name="T43" fmla="*/ 298 h 298"/>
              <a:gd name="T44" fmla="*/ 18 w 171"/>
              <a:gd name="T45" fmla="*/ 277 h 298"/>
              <a:gd name="T46" fmla="*/ 28 w 171"/>
              <a:gd name="T47" fmla="*/ 253 h 298"/>
              <a:gd name="T48" fmla="*/ 25 w 171"/>
              <a:gd name="T49" fmla="*/ 236 h 298"/>
              <a:gd name="T50" fmla="*/ 11 w 171"/>
              <a:gd name="T51" fmla="*/ 236 h 298"/>
              <a:gd name="T52" fmla="*/ 0 w 171"/>
              <a:gd name="T53" fmla="*/ 198 h 298"/>
              <a:gd name="T54" fmla="*/ 4 w 171"/>
              <a:gd name="T55" fmla="*/ 170 h 298"/>
              <a:gd name="T56" fmla="*/ 39 w 171"/>
              <a:gd name="T57" fmla="*/ 149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71" h="298">
                <a:moveTo>
                  <a:pt x="39" y="149"/>
                </a:moveTo>
                <a:lnTo>
                  <a:pt x="63" y="146"/>
                </a:lnTo>
                <a:lnTo>
                  <a:pt x="98" y="69"/>
                </a:lnTo>
                <a:lnTo>
                  <a:pt x="108" y="52"/>
                </a:lnTo>
                <a:lnTo>
                  <a:pt x="112" y="38"/>
                </a:lnTo>
                <a:lnTo>
                  <a:pt x="126" y="28"/>
                </a:lnTo>
                <a:lnTo>
                  <a:pt x="143" y="0"/>
                </a:lnTo>
                <a:lnTo>
                  <a:pt x="171" y="21"/>
                </a:lnTo>
                <a:lnTo>
                  <a:pt x="167" y="52"/>
                </a:lnTo>
                <a:lnTo>
                  <a:pt x="98" y="180"/>
                </a:lnTo>
                <a:lnTo>
                  <a:pt x="98" y="194"/>
                </a:lnTo>
                <a:lnTo>
                  <a:pt x="98" y="205"/>
                </a:lnTo>
                <a:lnTo>
                  <a:pt x="112" y="222"/>
                </a:lnTo>
                <a:lnTo>
                  <a:pt x="122" y="239"/>
                </a:lnTo>
                <a:lnTo>
                  <a:pt x="139" y="274"/>
                </a:lnTo>
                <a:lnTo>
                  <a:pt x="146" y="291"/>
                </a:lnTo>
                <a:lnTo>
                  <a:pt x="146" y="295"/>
                </a:lnTo>
                <a:lnTo>
                  <a:pt x="119" y="295"/>
                </a:lnTo>
                <a:lnTo>
                  <a:pt x="70" y="284"/>
                </a:lnTo>
                <a:lnTo>
                  <a:pt x="46" y="281"/>
                </a:lnTo>
                <a:lnTo>
                  <a:pt x="28" y="298"/>
                </a:lnTo>
                <a:lnTo>
                  <a:pt x="21" y="298"/>
                </a:lnTo>
                <a:lnTo>
                  <a:pt x="18" y="277"/>
                </a:lnTo>
                <a:lnTo>
                  <a:pt x="28" y="253"/>
                </a:lnTo>
                <a:lnTo>
                  <a:pt x="25" y="236"/>
                </a:lnTo>
                <a:lnTo>
                  <a:pt x="11" y="236"/>
                </a:lnTo>
                <a:lnTo>
                  <a:pt x="0" y="198"/>
                </a:lnTo>
                <a:lnTo>
                  <a:pt x="4" y="170"/>
                </a:lnTo>
                <a:lnTo>
                  <a:pt x="39" y="14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2" name="Freeform 99"/>
          <p:cNvSpPr>
            <a:spLocks/>
          </p:cNvSpPr>
          <p:nvPr/>
        </p:nvSpPr>
        <p:spPr bwMode="auto">
          <a:xfrm>
            <a:off x="6342360" y="2505946"/>
            <a:ext cx="465679" cy="372544"/>
          </a:xfrm>
          <a:custGeom>
            <a:avLst/>
            <a:gdLst>
              <a:gd name="T0" fmla="*/ 38 w 160"/>
              <a:gd name="T1" fmla="*/ 31 h 128"/>
              <a:gd name="T2" fmla="*/ 49 w 160"/>
              <a:gd name="T3" fmla="*/ 21 h 128"/>
              <a:gd name="T4" fmla="*/ 66 w 160"/>
              <a:gd name="T5" fmla="*/ 14 h 128"/>
              <a:gd name="T6" fmla="*/ 69 w 160"/>
              <a:gd name="T7" fmla="*/ 24 h 128"/>
              <a:gd name="T8" fmla="*/ 83 w 160"/>
              <a:gd name="T9" fmla="*/ 17 h 128"/>
              <a:gd name="T10" fmla="*/ 83 w 160"/>
              <a:gd name="T11" fmla="*/ 0 h 128"/>
              <a:gd name="T12" fmla="*/ 111 w 160"/>
              <a:gd name="T13" fmla="*/ 0 h 128"/>
              <a:gd name="T14" fmla="*/ 115 w 160"/>
              <a:gd name="T15" fmla="*/ 10 h 128"/>
              <a:gd name="T16" fmla="*/ 122 w 160"/>
              <a:gd name="T17" fmla="*/ 21 h 128"/>
              <a:gd name="T18" fmla="*/ 142 w 160"/>
              <a:gd name="T19" fmla="*/ 21 h 128"/>
              <a:gd name="T20" fmla="*/ 142 w 160"/>
              <a:gd name="T21" fmla="*/ 28 h 128"/>
              <a:gd name="T22" fmla="*/ 160 w 160"/>
              <a:gd name="T23" fmla="*/ 42 h 128"/>
              <a:gd name="T24" fmla="*/ 156 w 160"/>
              <a:gd name="T25" fmla="*/ 73 h 128"/>
              <a:gd name="T26" fmla="*/ 128 w 160"/>
              <a:gd name="T27" fmla="*/ 121 h 128"/>
              <a:gd name="T28" fmla="*/ 104 w 160"/>
              <a:gd name="T29" fmla="*/ 128 h 128"/>
              <a:gd name="T30" fmla="*/ 45 w 160"/>
              <a:gd name="T31" fmla="*/ 121 h 128"/>
              <a:gd name="T32" fmla="*/ 42 w 160"/>
              <a:gd name="T33" fmla="*/ 101 h 128"/>
              <a:gd name="T34" fmla="*/ 24 w 160"/>
              <a:gd name="T35" fmla="*/ 114 h 128"/>
              <a:gd name="T36" fmla="*/ 0 w 160"/>
              <a:gd name="T37" fmla="*/ 87 h 128"/>
              <a:gd name="T38" fmla="*/ 14 w 160"/>
              <a:gd name="T39" fmla="*/ 62 h 128"/>
              <a:gd name="T40" fmla="*/ 10 w 160"/>
              <a:gd name="T41" fmla="*/ 45 h 128"/>
              <a:gd name="T42" fmla="*/ 38 w 160"/>
              <a:gd name="T43" fmla="*/ 31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60" h="128">
                <a:moveTo>
                  <a:pt x="38" y="31"/>
                </a:moveTo>
                <a:lnTo>
                  <a:pt x="49" y="21"/>
                </a:lnTo>
                <a:lnTo>
                  <a:pt x="66" y="14"/>
                </a:lnTo>
                <a:lnTo>
                  <a:pt x="69" y="24"/>
                </a:lnTo>
                <a:lnTo>
                  <a:pt x="83" y="17"/>
                </a:lnTo>
                <a:lnTo>
                  <a:pt x="83" y="0"/>
                </a:lnTo>
                <a:lnTo>
                  <a:pt x="111" y="0"/>
                </a:lnTo>
                <a:lnTo>
                  <a:pt x="115" y="10"/>
                </a:lnTo>
                <a:lnTo>
                  <a:pt x="122" y="21"/>
                </a:lnTo>
                <a:lnTo>
                  <a:pt x="142" y="21"/>
                </a:lnTo>
                <a:lnTo>
                  <a:pt x="142" y="28"/>
                </a:lnTo>
                <a:lnTo>
                  <a:pt x="160" y="42"/>
                </a:lnTo>
                <a:lnTo>
                  <a:pt x="156" y="73"/>
                </a:lnTo>
                <a:lnTo>
                  <a:pt x="128" y="121"/>
                </a:lnTo>
                <a:lnTo>
                  <a:pt x="104" y="128"/>
                </a:lnTo>
                <a:lnTo>
                  <a:pt x="45" y="121"/>
                </a:lnTo>
                <a:lnTo>
                  <a:pt x="42" y="101"/>
                </a:lnTo>
                <a:lnTo>
                  <a:pt x="24" y="114"/>
                </a:lnTo>
                <a:lnTo>
                  <a:pt x="0" y="87"/>
                </a:lnTo>
                <a:lnTo>
                  <a:pt x="14" y="62"/>
                </a:lnTo>
                <a:lnTo>
                  <a:pt x="10" y="45"/>
                </a:lnTo>
                <a:lnTo>
                  <a:pt x="38" y="3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3" name="Freeform 100"/>
          <p:cNvSpPr>
            <a:spLocks/>
          </p:cNvSpPr>
          <p:nvPr/>
        </p:nvSpPr>
        <p:spPr bwMode="auto">
          <a:xfrm>
            <a:off x="6575200" y="1798696"/>
            <a:ext cx="445307" cy="334708"/>
          </a:xfrm>
          <a:custGeom>
            <a:avLst/>
            <a:gdLst>
              <a:gd name="T0" fmla="*/ 59 w 153"/>
              <a:gd name="T1" fmla="*/ 0 h 115"/>
              <a:gd name="T2" fmla="*/ 104 w 153"/>
              <a:gd name="T3" fmla="*/ 28 h 115"/>
              <a:gd name="T4" fmla="*/ 114 w 153"/>
              <a:gd name="T5" fmla="*/ 56 h 115"/>
              <a:gd name="T6" fmla="*/ 121 w 153"/>
              <a:gd name="T7" fmla="*/ 56 h 115"/>
              <a:gd name="T8" fmla="*/ 153 w 153"/>
              <a:gd name="T9" fmla="*/ 66 h 115"/>
              <a:gd name="T10" fmla="*/ 118 w 153"/>
              <a:gd name="T11" fmla="*/ 87 h 115"/>
              <a:gd name="T12" fmla="*/ 114 w 153"/>
              <a:gd name="T13" fmla="*/ 115 h 115"/>
              <a:gd name="T14" fmla="*/ 97 w 153"/>
              <a:gd name="T15" fmla="*/ 104 h 115"/>
              <a:gd name="T16" fmla="*/ 87 w 153"/>
              <a:gd name="T17" fmla="*/ 90 h 115"/>
              <a:gd name="T18" fmla="*/ 73 w 153"/>
              <a:gd name="T19" fmla="*/ 90 h 115"/>
              <a:gd name="T20" fmla="*/ 66 w 153"/>
              <a:gd name="T21" fmla="*/ 80 h 115"/>
              <a:gd name="T22" fmla="*/ 52 w 153"/>
              <a:gd name="T23" fmla="*/ 94 h 115"/>
              <a:gd name="T24" fmla="*/ 35 w 153"/>
              <a:gd name="T25" fmla="*/ 94 h 115"/>
              <a:gd name="T26" fmla="*/ 0 w 153"/>
              <a:gd name="T27" fmla="*/ 101 h 115"/>
              <a:gd name="T28" fmla="*/ 42 w 153"/>
              <a:gd name="T29" fmla="*/ 52 h 115"/>
              <a:gd name="T30" fmla="*/ 48 w 153"/>
              <a:gd name="T31" fmla="*/ 18 h 115"/>
              <a:gd name="T32" fmla="*/ 59 w 153"/>
              <a:gd name="T33" fmla="*/ 14 h 115"/>
              <a:gd name="T34" fmla="*/ 59 w 153"/>
              <a:gd name="T35" fmla="*/ 0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53" h="115">
                <a:moveTo>
                  <a:pt x="59" y="0"/>
                </a:moveTo>
                <a:lnTo>
                  <a:pt x="104" y="28"/>
                </a:lnTo>
                <a:lnTo>
                  <a:pt x="114" y="56"/>
                </a:lnTo>
                <a:lnTo>
                  <a:pt x="121" y="56"/>
                </a:lnTo>
                <a:lnTo>
                  <a:pt x="153" y="66"/>
                </a:lnTo>
                <a:lnTo>
                  <a:pt x="118" y="87"/>
                </a:lnTo>
                <a:lnTo>
                  <a:pt x="114" y="115"/>
                </a:lnTo>
                <a:lnTo>
                  <a:pt x="97" y="104"/>
                </a:lnTo>
                <a:lnTo>
                  <a:pt x="87" y="90"/>
                </a:lnTo>
                <a:lnTo>
                  <a:pt x="73" y="90"/>
                </a:lnTo>
                <a:lnTo>
                  <a:pt x="66" y="80"/>
                </a:lnTo>
                <a:lnTo>
                  <a:pt x="52" y="94"/>
                </a:lnTo>
                <a:lnTo>
                  <a:pt x="35" y="94"/>
                </a:lnTo>
                <a:lnTo>
                  <a:pt x="0" y="101"/>
                </a:lnTo>
                <a:lnTo>
                  <a:pt x="42" y="52"/>
                </a:lnTo>
                <a:lnTo>
                  <a:pt x="48" y="18"/>
                </a:lnTo>
                <a:lnTo>
                  <a:pt x="59" y="14"/>
                </a:lnTo>
                <a:lnTo>
                  <a:pt x="5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4" name="Freeform 101"/>
          <p:cNvSpPr>
            <a:spLocks/>
          </p:cNvSpPr>
          <p:nvPr/>
        </p:nvSpPr>
        <p:spPr bwMode="auto">
          <a:xfrm>
            <a:off x="6464601" y="2718413"/>
            <a:ext cx="535531" cy="544264"/>
          </a:xfrm>
          <a:custGeom>
            <a:avLst/>
            <a:gdLst>
              <a:gd name="T0" fmla="*/ 142 w 184"/>
              <a:gd name="T1" fmla="*/ 24 h 187"/>
              <a:gd name="T2" fmla="*/ 139 w 184"/>
              <a:gd name="T3" fmla="*/ 35 h 187"/>
              <a:gd name="T4" fmla="*/ 149 w 184"/>
              <a:gd name="T5" fmla="*/ 76 h 187"/>
              <a:gd name="T6" fmla="*/ 149 w 184"/>
              <a:gd name="T7" fmla="*/ 104 h 187"/>
              <a:gd name="T8" fmla="*/ 156 w 184"/>
              <a:gd name="T9" fmla="*/ 118 h 187"/>
              <a:gd name="T10" fmla="*/ 166 w 184"/>
              <a:gd name="T11" fmla="*/ 118 h 187"/>
              <a:gd name="T12" fmla="*/ 180 w 184"/>
              <a:gd name="T13" fmla="*/ 132 h 187"/>
              <a:gd name="T14" fmla="*/ 184 w 184"/>
              <a:gd name="T15" fmla="*/ 153 h 187"/>
              <a:gd name="T16" fmla="*/ 173 w 184"/>
              <a:gd name="T17" fmla="*/ 153 h 187"/>
              <a:gd name="T18" fmla="*/ 163 w 184"/>
              <a:gd name="T19" fmla="*/ 159 h 187"/>
              <a:gd name="T20" fmla="*/ 156 w 184"/>
              <a:gd name="T21" fmla="*/ 184 h 187"/>
              <a:gd name="T22" fmla="*/ 146 w 184"/>
              <a:gd name="T23" fmla="*/ 180 h 187"/>
              <a:gd name="T24" fmla="*/ 135 w 184"/>
              <a:gd name="T25" fmla="*/ 177 h 187"/>
              <a:gd name="T26" fmla="*/ 132 w 184"/>
              <a:gd name="T27" fmla="*/ 184 h 187"/>
              <a:gd name="T28" fmla="*/ 125 w 184"/>
              <a:gd name="T29" fmla="*/ 187 h 187"/>
              <a:gd name="T30" fmla="*/ 107 w 184"/>
              <a:gd name="T31" fmla="*/ 184 h 187"/>
              <a:gd name="T32" fmla="*/ 41 w 184"/>
              <a:gd name="T33" fmla="*/ 184 h 187"/>
              <a:gd name="T34" fmla="*/ 17 w 184"/>
              <a:gd name="T35" fmla="*/ 166 h 187"/>
              <a:gd name="T36" fmla="*/ 7 w 184"/>
              <a:gd name="T37" fmla="*/ 146 h 187"/>
              <a:gd name="T38" fmla="*/ 20 w 184"/>
              <a:gd name="T39" fmla="*/ 142 h 187"/>
              <a:gd name="T40" fmla="*/ 24 w 184"/>
              <a:gd name="T41" fmla="*/ 132 h 187"/>
              <a:gd name="T42" fmla="*/ 17 w 184"/>
              <a:gd name="T43" fmla="*/ 125 h 187"/>
              <a:gd name="T44" fmla="*/ 13 w 184"/>
              <a:gd name="T45" fmla="*/ 121 h 187"/>
              <a:gd name="T46" fmla="*/ 0 w 184"/>
              <a:gd name="T47" fmla="*/ 114 h 187"/>
              <a:gd name="T48" fmla="*/ 3 w 184"/>
              <a:gd name="T49" fmla="*/ 83 h 187"/>
              <a:gd name="T50" fmla="*/ 3 w 184"/>
              <a:gd name="T51" fmla="*/ 48 h 187"/>
              <a:gd name="T52" fmla="*/ 62 w 184"/>
              <a:gd name="T53" fmla="*/ 55 h 187"/>
              <a:gd name="T54" fmla="*/ 86 w 184"/>
              <a:gd name="T55" fmla="*/ 48 h 187"/>
              <a:gd name="T56" fmla="*/ 114 w 184"/>
              <a:gd name="T57" fmla="*/ 0 h 187"/>
              <a:gd name="T58" fmla="*/ 121 w 184"/>
              <a:gd name="T59" fmla="*/ 3 h 187"/>
              <a:gd name="T60" fmla="*/ 132 w 184"/>
              <a:gd name="T61" fmla="*/ 3 h 187"/>
              <a:gd name="T62" fmla="*/ 142 w 184"/>
              <a:gd name="T63" fmla="*/ 24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84" h="187">
                <a:moveTo>
                  <a:pt x="142" y="24"/>
                </a:moveTo>
                <a:lnTo>
                  <a:pt x="139" y="35"/>
                </a:lnTo>
                <a:lnTo>
                  <a:pt x="149" y="76"/>
                </a:lnTo>
                <a:lnTo>
                  <a:pt x="149" y="104"/>
                </a:lnTo>
                <a:lnTo>
                  <a:pt x="156" y="118"/>
                </a:lnTo>
                <a:lnTo>
                  <a:pt x="166" y="118"/>
                </a:lnTo>
                <a:lnTo>
                  <a:pt x="180" y="132"/>
                </a:lnTo>
                <a:lnTo>
                  <a:pt x="184" y="153"/>
                </a:lnTo>
                <a:lnTo>
                  <a:pt x="173" y="153"/>
                </a:lnTo>
                <a:lnTo>
                  <a:pt x="163" y="159"/>
                </a:lnTo>
                <a:lnTo>
                  <a:pt x="156" y="184"/>
                </a:lnTo>
                <a:lnTo>
                  <a:pt x="146" y="180"/>
                </a:lnTo>
                <a:lnTo>
                  <a:pt x="135" y="177"/>
                </a:lnTo>
                <a:lnTo>
                  <a:pt x="132" y="184"/>
                </a:lnTo>
                <a:lnTo>
                  <a:pt x="125" y="187"/>
                </a:lnTo>
                <a:lnTo>
                  <a:pt x="107" y="184"/>
                </a:lnTo>
                <a:lnTo>
                  <a:pt x="41" y="184"/>
                </a:lnTo>
                <a:lnTo>
                  <a:pt x="17" y="166"/>
                </a:lnTo>
                <a:lnTo>
                  <a:pt x="7" y="146"/>
                </a:lnTo>
                <a:lnTo>
                  <a:pt x="20" y="142"/>
                </a:lnTo>
                <a:lnTo>
                  <a:pt x="24" y="132"/>
                </a:lnTo>
                <a:lnTo>
                  <a:pt x="17" y="125"/>
                </a:lnTo>
                <a:lnTo>
                  <a:pt x="13" y="121"/>
                </a:lnTo>
                <a:lnTo>
                  <a:pt x="0" y="114"/>
                </a:lnTo>
                <a:lnTo>
                  <a:pt x="3" y="83"/>
                </a:lnTo>
                <a:lnTo>
                  <a:pt x="3" y="48"/>
                </a:lnTo>
                <a:lnTo>
                  <a:pt x="62" y="55"/>
                </a:lnTo>
                <a:lnTo>
                  <a:pt x="86" y="48"/>
                </a:lnTo>
                <a:lnTo>
                  <a:pt x="114" y="0"/>
                </a:lnTo>
                <a:lnTo>
                  <a:pt x="121" y="3"/>
                </a:lnTo>
                <a:lnTo>
                  <a:pt x="132" y="3"/>
                </a:lnTo>
                <a:lnTo>
                  <a:pt x="142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5" name="Freeform 102"/>
          <p:cNvSpPr>
            <a:spLocks/>
          </p:cNvSpPr>
          <p:nvPr/>
        </p:nvSpPr>
        <p:spPr bwMode="auto">
          <a:xfrm>
            <a:off x="6129895" y="1941310"/>
            <a:ext cx="637400" cy="654863"/>
          </a:xfrm>
          <a:custGeom>
            <a:avLst/>
            <a:gdLst>
              <a:gd name="T0" fmla="*/ 52 w 219"/>
              <a:gd name="T1" fmla="*/ 7 h 225"/>
              <a:gd name="T2" fmla="*/ 97 w 219"/>
              <a:gd name="T3" fmla="*/ 14 h 225"/>
              <a:gd name="T4" fmla="*/ 142 w 219"/>
              <a:gd name="T5" fmla="*/ 55 h 225"/>
              <a:gd name="T6" fmla="*/ 163 w 219"/>
              <a:gd name="T7" fmla="*/ 83 h 225"/>
              <a:gd name="T8" fmla="*/ 167 w 219"/>
              <a:gd name="T9" fmla="*/ 135 h 225"/>
              <a:gd name="T10" fmla="*/ 198 w 219"/>
              <a:gd name="T11" fmla="*/ 177 h 225"/>
              <a:gd name="T12" fmla="*/ 212 w 219"/>
              <a:gd name="T13" fmla="*/ 184 h 225"/>
              <a:gd name="T14" fmla="*/ 212 w 219"/>
              <a:gd name="T15" fmla="*/ 201 h 225"/>
              <a:gd name="T16" fmla="*/ 219 w 219"/>
              <a:gd name="T17" fmla="*/ 204 h 225"/>
              <a:gd name="T18" fmla="*/ 215 w 219"/>
              <a:gd name="T19" fmla="*/ 211 h 225"/>
              <a:gd name="T20" fmla="*/ 215 w 219"/>
              <a:gd name="T21" fmla="*/ 215 h 225"/>
              <a:gd name="T22" fmla="*/ 195 w 219"/>
              <a:gd name="T23" fmla="*/ 215 h 225"/>
              <a:gd name="T24" fmla="*/ 188 w 219"/>
              <a:gd name="T25" fmla="*/ 204 h 225"/>
              <a:gd name="T26" fmla="*/ 184 w 219"/>
              <a:gd name="T27" fmla="*/ 194 h 225"/>
              <a:gd name="T28" fmla="*/ 156 w 219"/>
              <a:gd name="T29" fmla="*/ 194 h 225"/>
              <a:gd name="T30" fmla="*/ 156 w 219"/>
              <a:gd name="T31" fmla="*/ 211 h 225"/>
              <a:gd name="T32" fmla="*/ 142 w 219"/>
              <a:gd name="T33" fmla="*/ 218 h 225"/>
              <a:gd name="T34" fmla="*/ 139 w 219"/>
              <a:gd name="T35" fmla="*/ 208 h 225"/>
              <a:gd name="T36" fmla="*/ 122 w 219"/>
              <a:gd name="T37" fmla="*/ 215 h 225"/>
              <a:gd name="T38" fmla="*/ 111 w 219"/>
              <a:gd name="T39" fmla="*/ 225 h 225"/>
              <a:gd name="T40" fmla="*/ 80 w 219"/>
              <a:gd name="T41" fmla="*/ 211 h 225"/>
              <a:gd name="T42" fmla="*/ 42 w 219"/>
              <a:gd name="T43" fmla="*/ 211 h 225"/>
              <a:gd name="T44" fmla="*/ 0 w 219"/>
              <a:gd name="T45" fmla="*/ 184 h 225"/>
              <a:gd name="T46" fmla="*/ 21 w 219"/>
              <a:gd name="T47" fmla="*/ 156 h 225"/>
              <a:gd name="T48" fmla="*/ 17 w 219"/>
              <a:gd name="T49" fmla="*/ 93 h 225"/>
              <a:gd name="T50" fmla="*/ 10 w 219"/>
              <a:gd name="T51" fmla="*/ 55 h 225"/>
              <a:gd name="T52" fmla="*/ 0 w 219"/>
              <a:gd name="T53" fmla="*/ 7 h 225"/>
              <a:gd name="T54" fmla="*/ 14 w 219"/>
              <a:gd name="T55" fmla="*/ 0 h 225"/>
              <a:gd name="T56" fmla="*/ 52 w 219"/>
              <a:gd name="T57" fmla="*/ 7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19" h="225">
                <a:moveTo>
                  <a:pt x="52" y="7"/>
                </a:moveTo>
                <a:lnTo>
                  <a:pt x="97" y="14"/>
                </a:lnTo>
                <a:lnTo>
                  <a:pt x="142" y="55"/>
                </a:lnTo>
                <a:lnTo>
                  <a:pt x="163" y="83"/>
                </a:lnTo>
                <a:lnTo>
                  <a:pt x="167" y="135"/>
                </a:lnTo>
                <a:lnTo>
                  <a:pt x="198" y="177"/>
                </a:lnTo>
                <a:lnTo>
                  <a:pt x="212" y="184"/>
                </a:lnTo>
                <a:lnTo>
                  <a:pt x="212" y="201"/>
                </a:lnTo>
                <a:lnTo>
                  <a:pt x="219" y="204"/>
                </a:lnTo>
                <a:lnTo>
                  <a:pt x="215" y="211"/>
                </a:lnTo>
                <a:lnTo>
                  <a:pt x="215" y="215"/>
                </a:lnTo>
                <a:lnTo>
                  <a:pt x="195" y="215"/>
                </a:lnTo>
                <a:lnTo>
                  <a:pt x="188" y="204"/>
                </a:lnTo>
                <a:lnTo>
                  <a:pt x="184" y="194"/>
                </a:lnTo>
                <a:lnTo>
                  <a:pt x="156" y="194"/>
                </a:lnTo>
                <a:lnTo>
                  <a:pt x="156" y="211"/>
                </a:lnTo>
                <a:lnTo>
                  <a:pt x="142" y="218"/>
                </a:lnTo>
                <a:lnTo>
                  <a:pt x="139" y="208"/>
                </a:lnTo>
                <a:lnTo>
                  <a:pt x="122" y="215"/>
                </a:lnTo>
                <a:lnTo>
                  <a:pt x="111" y="225"/>
                </a:lnTo>
                <a:lnTo>
                  <a:pt x="80" y="211"/>
                </a:lnTo>
                <a:lnTo>
                  <a:pt x="42" y="211"/>
                </a:lnTo>
                <a:lnTo>
                  <a:pt x="0" y="184"/>
                </a:lnTo>
                <a:lnTo>
                  <a:pt x="21" y="156"/>
                </a:lnTo>
                <a:lnTo>
                  <a:pt x="17" y="93"/>
                </a:lnTo>
                <a:lnTo>
                  <a:pt x="10" y="55"/>
                </a:lnTo>
                <a:lnTo>
                  <a:pt x="0" y="7"/>
                </a:lnTo>
                <a:lnTo>
                  <a:pt x="14" y="0"/>
                </a:lnTo>
                <a:lnTo>
                  <a:pt x="52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6" name="Freeform 103"/>
          <p:cNvSpPr>
            <a:spLocks/>
          </p:cNvSpPr>
          <p:nvPr/>
        </p:nvSpPr>
        <p:spPr bwMode="auto">
          <a:xfrm>
            <a:off x="6199747" y="2959983"/>
            <a:ext cx="424932" cy="454038"/>
          </a:xfrm>
          <a:custGeom>
            <a:avLst/>
            <a:gdLst>
              <a:gd name="T0" fmla="*/ 146 w 146"/>
              <a:gd name="T1" fmla="*/ 128 h 156"/>
              <a:gd name="T2" fmla="*/ 136 w 146"/>
              <a:gd name="T3" fmla="*/ 115 h 156"/>
              <a:gd name="T4" fmla="*/ 132 w 146"/>
              <a:gd name="T5" fmla="*/ 101 h 156"/>
              <a:gd name="T6" fmla="*/ 108 w 146"/>
              <a:gd name="T7" fmla="*/ 83 h 156"/>
              <a:gd name="T8" fmla="*/ 98 w 146"/>
              <a:gd name="T9" fmla="*/ 63 h 156"/>
              <a:gd name="T10" fmla="*/ 111 w 146"/>
              <a:gd name="T11" fmla="*/ 59 h 156"/>
              <a:gd name="T12" fmla="*/ 115 w 146"/>
              <a:gd name="T13" fmla="*/ 49 h 156"/>
              <a:gd name="T14" fmla="*/ 108 w 146"/>
              <a:gd name="T15" fmla="*/ 42 h 156"/>
              <a:gd name="T16" fmla="*/ 104 w 146"/>
              <a:gd name="T17" fmla="*/ 38 h 156"/>
              <a:gd name="T18" fmla="*/ 91 w 146"/>
              <a:gd name="T19" fmla="*/ 31 h 156"/>
              <a:gd name="T20" fmla="*/ 94 w 146"/>
              <a:gd name="T21" fmla="*/ 0 h 156"/>
              <a:gd name="T22" fmla="*/ 77 w 146"/>
              <a:gd name="T23" fmla="*/ 0 h 156"/>
              <a:gd name="T24" fmla="*/ 59 w 146"/>
              <a:gd name="T25" fmla="*/ 4 h 156"/>
              <a:gd name="T26" fmla="*/ 35 w 146"/>
              <a:gd name="T27" fmla="*/ 66 h 156"/>
              <a:gd name="T28" fmla="*/ 14 w 146"/>
              <a:gd name="T29" fmla="*/ 66 h 156"/>
              <a:gd name="T30" fmla="*/ 11 w 146"/>
              <a:gd name="T31" fmla="*/ 66 h 156"/>
              <a:gd name="T32" fmla="*/ 11 w 146"/>
              <a:gd name="T33" fmla="*/ 73 h 156"/>
              <a:gd name="T34" fmla="*/ 11 w 146"/>
              <a:gd name="T35" fmla="*/ 76 h 156"/>
              <a:gd name="T36" fmla="*/ 11 w 146"/>
              <a:gd name="T37" fmla="*/ 80 h 156"/>
              <a:gd name="T38" fmla="*/ 7 w 146"/>
              <a:gd name="T39" fmla="*/ 83 h 156"/>
              <a:gd name="T40" fmla="*/ 7 w 146"/>
              <a:gd name="T41" fmla="*/ 87 h 156"/>
              <a:gd name="T42" fmla="*/ 4 w 146"/>
              <a:gd name="T43" fmla="*/ 90 h 156"/>
              <a:gd name="T44" fmla="*/ 7 w 146"/>
              <a:gd name="T45" fmla="*/ 94 h 156"/>
              <a:gd name="T46" fmla="*/ 11 w 146"/>
              <a:gd name="T47" fmla="*/ 94 h 156"/>
              <a:gd name="T48" fmla="*/ 14 w 146"/>
              <a:gd name="T49" fmla="*/ 97 h 156"/>
              <a:gd name="T50" fmla="*/ 18 w 146"/>
              <a:gd name="T51" fmla="*/ 101 h 156"/>
              <a:gd name="T52" fmla="*/ 18 w 146"/>
              <a:gd name="T53" fmla="*/ 104 h 156"/>
              <a:gd name="T54" fmla="*/ 18 w 146"/>
              <a:gd name="T55" fmla="*/ 108 h 156"/>
              <a:gd name="T56" fmla="*/ 21 w 146"/>
              <a:gd name="T57" fmla="*/ 118 h 156"/>
              <a:gd name="T58" fmla="*/ 21 w 146"/>
              <a:gd name="T59" fmla="*/ 122 h 156"/>
              <a:gd name="T60" fmla="*/ 28 w 146"/>
              <a:gd name="T61" fmla="*/ 128 h 156"/>
              <a:gd name="T62" fmla="*/ 28 w 146"/>
              <a:gd name="T63" fmla="*/ 132 h 156"/>
              <a:gd name="T64" fmla="*/ 25 w 146"/>
              <a:gd name="T65" fmla="*/ 132 h 156"/>
              <a:gd name="T66" fmla="*/ 25 w 146"/>
              <a:gd name="T67" fmla="*/ 128 h 156"/>
              <a:gd name="T68" fmla="*/ 14 w 146"/>
              <a:gd name="T69" fmla="*/ 122 h 156"/>
              <a:gd name="T70" fmla="*/ 11 w 146"/>
              <a:gd name="T71" fmla="*/ 122 h 156"/>
              <a:gd name="T72" fmla="*/ 7 w 146"/>
              <a:gd name="T73" fmla="*/ 122 h 156"/>
              <a:gd name="T74" fmla="*/ 4 w 146"/>
              <a:gd name="T75" fmla="*/ 122 h 156"/>
              <a:gd name="T76" fmla="*/ 0 w 146"/>
              <a:gd name="T77" fmla="*/ 125 h 156"/>
              <a:gd name="T78" fmla="*/ 4 w 146"/>
              <a:gd name="T79" fmla="*/ 132 h 156"/>
              <a:gd name="T80" fmla="*/ 7 w 146"/>
              <a:gd name="T81" fmla="*/ 139 h 156"/>
              <a:gd name="T82" fmla="*/ 18 w 146"/>
              <a:gd name="T83" fmla="*/ 146 h 156"/>
              <a:gd name="T84" fmla="*/ 18 w 146"/>
              <a:gd name="T85" fmla="*/ 149 h 156"/>
              <a:gd name="T86" fmla="*/ 25 w 146"/>
              <a:gd name="T87" fmla="*/ 153 h 156"/>
              <a:gd name="T88" fmla="*/ 21 w 146"/>
              <a:gd name="T89" fmla="*/ 146 h 156"/>
              <a:gd name="T90" fmla="*/ 21 w 146"/>
              <a:gd name="T91" fmla="*/ 139 h 156"/>
              <a:gd name="T92" fmla="*/ 25 w 146"/>
              <a:gd name="T93" fmla="*/ 132 h 156"/>
              <a:gd name="T94" fmla="*/ 42 w 146"/>
              <a:gd name="T95" fmla="*/ 135 h 156"/>
              <a:gd name="T96" fmla="*/ 49 w 146"/>
              <a:gd name="T97" fmla="*/ 139 h 156"/>
              <a:gd name="T98" fmla="*/ 52 w 146"/>
              <a:gd name="T99" fmla="*/ 142 h 156"/>
              <a:gd name="T100" fmla="*/ 56 w 146"/>
              <a:gd name="T101" fmla="*/ 149 h 156"/>
              <a:gd name="T102" fmla="*/ 84 w 146"/>
              <a:gd name="T103" fmla="*/ 128 h 156"/>
              <a:gd name="T104" fmla="*/ 94 w 146"/>
              <a:gd name="T105" fmla="*/ 139 h 156"/>
              <a:gd name="T106" fmla="*/ 101 w 146"/>
              <a:gd name="T107" fmla="*/ 149 h 156"/>
              <a:gd name="T108" fmla="*/ 115 w 146"/>
              <a:gd name="T109" fmla="*/ 156 h 156"/>
              <a:gd name="T110" fmla="*/ 125 w 146"/>
              <a:gd name="T111" fmla="*/ 153 h 156"/>
              <a:gd name="T112" fmla="*/ 129 w 146"/>
              <a:gd name="T113" fmla="*/ 146 h 156"/>
              <a:gd name="T114" fmla="*/ 136 w 146"/>
              <a:gd name="T115" fmla="*/ 146 h 156"/>
              <a:gd name="T116" fmla="*/ 146 w 146"/>
              <a:gd name="T117" fmla="*/ 128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6" h="156">
                <a:moveTo>
                  <a:pt x="146" y="128"/>
                </a:moveTo>
                <a:lnTo>
                  <a:pt x="136" y="115"/>
                </a:lnTo>
                <a:lnTo>
                  <a:pt x="132" y="101"/>
                </a:lnTo>
                <a:lnTo>
                  <a:pt x="108" y="83"/>
                </a:lnTo>
                <a:lnTo>
                  <a:pt x="98" y="63"/>
                </a:lnTo>
                <a:lnTo>
                  <a:pt x="111" y="59"/>
                </a:lnTo>
                <a:lnTo>
                  <a:pt x="115" y="49"/>
                </a:lnTo>
                <a:lnTo>
                  <a:pt x="108" y="42"/>
                </a:lnTo>
                <a:lnTo>
                  <a:pt x="104" y="38"/>
                </a:lnTo>
                <a:lnTo>
                  <a:pt x="91" y="31"/>
                </a:lnTo>
                <a:lnTo>
                  <a:pt x="94" y="0"/>
                </a:lnTo>
                <a:lnTo>
                  <a:pt x="77" y="0"/>
                </a:lnTo>
                <a:lnTo>
                  <a:pt x="59" y="4"/>
                </a:lnTo>
                <a:lnTo>
                  <a:pt x="35" y="66"/>
                </a:lnTo>
                <a:lnTo>
                  <a:pt x="14" y="66"/>
                </a:lnTo>
                <a:lnTo>
                  <a:pt x="11" y="66"/>
                </a:lnTo>
                <a:lnTo>
                  <a:pt x="11" y="73"/>
                </a:lnTo>
                <a:lnTo>
                  <a:pt x="11" y="76"/>
                </a:lnTo>
                <a:lnTo>
                  <a:pt x="11" y="80"/>
                </a:lnTo>
                <a:lnTo>
                  <a:pt x="7" y="83"/>
                </a:lnTo>
                <a:lnTo>
                  <a:pt x="7" y="87"/>
                </a:lnTo>
                <a:lnTo>
                  <a:pt x="4" y="90"/>
                </a:lnTo>
                <a:lnTo>
                  <a:pt x="7" y="94"/>
                </a:lnTo>
                <a:lnTo>
                  <a:pt x="11" y="94"/>
                </a:lnTo>
                <a:lnTo>
                  <a:pt x="14" y="97"/>
                </a:lnTo>
                <a:lnTo>
                  <a:pt x="18" y="101"/>
                </a:lnTo>
                <a:lnTo>
                  <a:pt x="18" y="104"/>
                </a:lnTo>
                <a:lnTo>
                  <a:pt x="18" y="108"/>
                </a:lnTo>
                <a:lnTo>
                  <a:pt x="21" y="118"/>
                </a:lnTo>
                <a:lnTo>
                  <a:pt x="21" y="122"/>
                </a:lnTo>
                <a:lnTo>
                  <a:pt x="28" y="128"/>
                </a:lnTo>
                <a:lnTo>
                  <a:pt x="28" y="132"/>
                </a:lnTo>
                <a:lnTo>
                  <a:pt x="25" y="132"/>
                </a:lnTo>
                <a:lnTo>
                  <a:pt x="25" y="128"/>
                </a:lnTo>
                <a:lnTo>
                  <a:pt x="14" y="122"/>
                </a:lnTo>
                <a:lnTo>
                  <a:pt x="11" y="122"/>
                </a:lnTo>
                <a:lnTo>
                  <a:pt x="7" y="122"/>
                </a:lnTo>
                <a:lnTo>
                  <a:pt x="4" y="122"/>
                </a:lnTo>
                <a:lnTo>
                  <a:pt x="0" y="125"/>
                </a:lnTo>
                <a:lnTo>
                  <a:pt x="4" y="132"/>
                </a:lnTo>
                <a:lnTo>
                  <a:pt x="7" y="139"/>
                </a:lnTo>
                <a:lnTo>
                  <a:pt x="18" y="146"/>
                </a:lnTo>
                <a:lnTo>
                  <a:pt x="18" y="149"/>
                </a:lnTo>
                <a:lnTo>
                  <a:pt x="25" y="153"/>
                </a:lnTo>
                <a:lnTo>
                  <a:pt x="21" y="146"/>
                </a:lnTo>
                <a:lnTo>
                  <a:pt x="21" y="139"/>
                </a:lnTo>
                <a:lnTo>
                  <a:pt x="25" y="132"/>
                </a:lnTo>
                <a:lnTo>
                  <a:pt x="42" y="135"/>
                </a:lnTo>
                <a:lnTo>
                  <a:pt x="49" y="139"/>
                </a:lnTo>
                <a:lnTo>
                  <a:pt x="52" y="142"/>
                </a:lnTo>
                <a:lnTo>
                  <a:pt x="56" y="149"/>
                </a:lnTo>
                <a:lnTo>
                  <a:pt x="84" y="128"/>
                </a:lnTo>
                <a:lnTo>
                  <a:pt x="94" y="139"/>
                </a:lnTo>
                <a:lnTo>
                  <a:pt x="101" y="149"/>
                </a:lnTo>
                <a:lnTo>
                  <a:pt x="115" y="156"/>
                </a:lnTo>
                <a:lnTo>
                  <a:pt x="125" y="153"/>
                </a:lnTo>
                <a:lnTo>
                  <a:pt x="129" y="146"/>
                </a:lnTo>
                <a:lnTo>
                  <a:pt x="136" y="146"/>
                </a:lnTo>
                <a:lnTo>
                  <a:pt x="146" y="12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7" name="Freeform 104"/>
          <p:cNvSpPr>
            <a:spLocks/>
          </p:cNvSpPr>
          <p:nvPr/>
        </p:nvSpPr>
        <p:spPr bwMode="auto">
          <a:xfrm>
            <a:off x="6191014" y="3242303"/>
            <a:ext cx="29105" cy="20374"/>
          </a:xfrm>
          <a:custGeom>
            <a:avLst/>
            <a:gdLst>
              <a:gd name="T0" fmla="*/ 10 w 10"/>
              <a:gd name="T1" fmla="*/ 4 h 7"/>
              <a:gd name="T2" fmla="*/ 10 w 10"/>
              <a:gd name="T3" fmla="*/ 0 h 7"/>
              <a:gd name="T4" fmla="*/ 7 w 10"/>
              <a:gd name="T5" fmla="*/ 0 h 7"/>
              <a:gd name="T6" fmla="*/ 3 w 10"/>
              <a:gd name="T7" fmla="*/ 0 h 7"/>
              <a:gd name="T8" fmla="*/ 0 w 10"/>
              <a:gd name="T9" fmla="*/ 0 h 7"/>
              <a:gd name="T10" fmla="*/ 0 w 10"/>
              <a:gd name="T11" fmla="*/ 4 h 7"/>
              <a:gd name="T12" fmla="*/ 3 w 10"/>
              <a:gd name="T13" fmla="*/ 4 h 7"/>
              <a:gd name="T14" fmla="*/ 3 w 10"/>
              <a:gd name="T15" fmla="*/ 7 h 7"/>
              <a:gd name="T16" fmla="*/ 10 w 10"/>
              <a:gd name="T17" fmla="*/ 7 h 7"/>
              <a:gd name="T18" fmla="*/ 10 w 10"/>
              <a:gd name="T19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" h="7">
                <a:moveTo>
                  <a:pt x="10" y="4"/>
                </a:moveTo>
                <a:lnTo>
                  <a:pt x="10" y="0"/>
                </a:lnTo>
                <a:lnTo>
                  <a:pt x="7" y="0"/>
                </a:lnTo>
                <a:lnTo>
                  <a:pt x="3" y="0"/>
                </a:lnTo>
                <a:lnTo>
                  <a:pt x="0" y="0"/>
                </a:lnTo>
                <a:lnTo>
                  <a:pt x="0" y="4"/>
                </a:lnTo>
                <a:lnTo>
                  <a:pt x="3" y="4"/>
                </a:lnTo>
                <a:lnTo>
                  <a:pt x="3" y="7"/>
                </a:lnTo>
                <a:lnTo>
                  <a:pt x="10" y="7"/>
                </a:lnTo>
                <a:lnTo>
                  <a:pt x="10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8" name="Freeform 105"/>
          <p:cNvSpPr>
            <a:spLocks/>
          </p:cNvSpPr>
          <p:nvPr/>
        </p:nvSpPr>
        <p:spPr bwMode="auto">
          <a:xfrm>
            <a:off x="6391839" y="133892"/>
            <a:ext cx="587920" cy="585011"/>
          </a:xfrm>
          <a:custGeom>
            <a:avLst/>
            <a:gdLst>
              <a:gd name="T0" fmla="*/ 14 w 202"/>
              <a:gd name="T1" fmla="*/ 118 h 201"/>
              <a:gd name="T2" fmla="*/ 18 w 202"/>
              <a:gd name="T3" fmla="*/ 107 h 201"/>
              <a:gd name="T4" fmla="*/ 21 w 202"/>
              <a:gd name="T5" fmla="*/ 100 h 201"/>
              <a:gd name="T6" fmla="*/ 18 w 202"/>
              <a:gd name="T7" fmla="*/ 90 h 201"/>
              <a:gd name="T8" fmla="*/ 21 w 202"/>
              <a:gd name="T9" fmla="*/ 87 h 201"/>
              <a:gd name="T10" fmla="*/ 25 w 202"/>
              <a:gd name="T11" fmla="*/ 83 h 201"/>
              <a:gd name="T12" fmla="*/ 32 w 202"/>
              <a:gd name="T13" fmla="*/ 76 h 201"/>
              <a:gd name="T14" fmla="*/ 38 w 202"/>
              <a:gd name="T15" fmla="*/ 69 h 201"/>
              <a:gd name="T16" fmla="*/ 42 w 202"/>
              <a:gd name="T17" fmla="*/ 62 h 201"/>
              <a:gd name="T18" fmla="*/ 45 w 202"/>
              <a:gd name="T19" fmla="*/ 55 h 201"/>
              <a:gd name="T20" fmla="*/ 52 w 202"/>
              <a:gd name="T21" fmla="*/ 48 h 201"/>
              <a:gd name="T22" fmla="*/ 56 w 202"/>
              <a:gd name="T23" fmla="*/ 41 h 201"/>
              <a:gd name="T24" fmla="*/ 56 w 202"/>
              <a:gd name="T25" fmla="*/ 34 h 201"/>
              <a:gd name="T26" fmla="*/ 66 w 202"/>
              <a:gd name="T27" fmla="*/ 28 h 201"/>
              <a:gd name="T28" fmla="*/ 73 w 202"/>
              <a:gd name="T29" fmla="*/ 28 h 201"/>
              <a:gd name="T30" fmla="*/ 84 w 202"/>
              <a:gd name="T31" fmla="*/ 28 h 201"/>
              <a:gd name="T32" fmla="*/ 94 w 202"/>
              <a:gd name="T33" fmla="*/ 31 h 201"/>
              <a:gd name="T34" fmla="*/ 108 w 202"/>
              <a:gd name="T35" fmla="*/ 34 h 201"/>
              <a:gd name="T36" fmla="*/ 115 w 202"/>
              <a:gd name="T37" fmla="*/ 31 h 201"/>
              <a:gd name="T38" fmla="*/ 122 w 202"/>
              <a:gd name="T39" fmla="*/ 24 h 201"/>
              <a:gd name="T40" fmla="*/ 139 w 202"/>
              <a:gd name="T41" fmla="*/ 10 h 201"/>
              <a:gd name="T42" fmla="*/ 146 w 202"/>
              <a:gd name="T43" fmla="*/ 3 h 201"/>
              <a:gd name="T44" fmla="*/ 157 w 202"/>
              <a:gd name="T45" fmla="*/ 3 h 201"/>
              <a:gd name="T46" fmla="*/ 164 w 202"/>
              <a:gd name="T47" fmla="*/ 0 h 201"/>
              <a:gd name="T48" fmla="*/ 167 w 202"/>
              <a:gd name="T49" fmla="*/ 0 h 201"/>
              <a:gd name="T50" fmla="*/ 171 w 202"/>
              <a:gd name="T51" fmla="*/ 0 h 201"/>
              <a:gd name="T52" fmla="*/ 174 w 202"/>
              <a:gd name="T53" fmla="*/ 14 h 201"/>
              <a:gd name="T54" fmla="*/ 184 w 202"/>
              <a:gd name="T55" fmla="*/ 28 h 201"/>
              <a:gd name="T56" fmla="*/ 191 w 202"/>
              <a:gd name="T57" fmla="*/ 31 h 201"/>
              <a:gd name="T58" fmla="*/ 198 w 202"/>
              <a:gd name="T59" fmla="*/ 38 h 201"/>
              <a:gd name="T60" fmla="*/ 202 w 202"/>
              <a:gd name="T61" fmla="*/ 48 h 201"/>
              <a:gd name="T62" fmla="*/ 184 w 202"/>
              <a:gd name="T63" fmla="*/ 90 h 201"/>
              <a:gd name="T64" fmla="*/ 167 w 202"/>
              <a:gd name="T65" fmla="*/ 111 h 201"/>
              <a:gd name="T66" fmla="*/ 122 w 202"/>
              <a:gd name="T67" fmla="*/ 128 h 201"/>
              <a:gd name="T68" fmla="*/ 118 w 202"/>
              <a:gd name="T69" fmla="*/ 135 h 201"/>
              <a:gd name="T70" fmla="*/ 0 w 202"/>
              <a:gd name="T71" fmla="*/ 201 h 201"/>
              <a:gd name="T72" fmla="*/ 0 w 202"/>
              <a:gd name="T73" fmla="*/ 187 h 201"/>
              <a:gd name="T74" fmla="*/ 4 w 202"/>
              <a:gd name="T75" fmla="*/ 163 h 201"/>
              <a:gd name="T76" fmla="*/ 7 w 202"/>
              <a:gd name="T77" fmla="*/ 142 h 201"/>
              <a:gd name="T78" fmla="*/ 14 w 202"/>
              <a:gd name="T79" fmla="*/ 118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02" h="201">
                <a:moveTo>
                  <a:pt x="14" y="118"/>
                </a:moveTo>
                <a:lnTo>
                  <a:pt x="18" y="107"/>
                </a:lnTo>
                <a:lnTo>
                  <a:pt x="21" y="100"/>
                </a:lnTo>
                <a:lnTo>
                  <a:pt x="18" y="90"/>
                </a:lnTo>
                <a:lnTo>
                  <a:pt x="21" y="87"/>
                </a:lnTo>
                <a:lnTo>
                  <a:pt x="25" y="83"/>
                </a:lnTo>
                <a:lnTo>
                  <a:pt x="32" y="76"/>
                </a:lnTo>
                <a:lnTo>
                  <a:pt x="38" y="69"/>
                </a:lnTo>
                <a:lnTo>
                  <a:pt x="42" y="62"/>
                </a:lnTo>
                <a:lnTo>
                  <a:pt x="45" y="55"/>
                </a:lnTo>
                <a:lnTo>
                  <a:pt x="52" y="48"/>
                </a:lnTo>
                <a:lnTo>
                  <a:pt x="56" y="41"/>
                </a:lnTo>
                <a:lnTo>
                  <a:pt x="56" y="34"/>
                </a:lnTo>
                <a:lnTo>
                  <a:pt x="66" y="28"/>
                </a:lnTo>
                <a:lnTo>
                  <a:pt x="73" y="28"/>
                </a:lnTo>
                <a:lnTo>
                  <a:pt x="84" y="28"/>
                </a:lnTo>
                <a:lnTo>
                  <a:pt x="94" y="31"/>
                </a:lnTo>
                <a:lnTo>
                  <a:pt x="108" y="34"/>
                </a:lnTo>
                <a:lnTo>
                  <a:pt x="115" y="31"/>
                </a:lnTo>
                <a:lnTo>
                  <a:pt x="122" y="24"/>
                </a:lnTo>
                <a:lnTo>
                  <a:pt x="139" y="10"/>
                </a:lnTo>
                <a:lnTo>
                  <a:pt x="146" y="3"/>
                </a:lnTo>
                <a:lnTo>
                  <a:pt x="157" y="3"/>
                </a:lnTo>
                <a:lnTo>
                  <a:pt x="164" y="0"/>
                </a:lnTo>
                <a:lnTo>
                  <a:pt x="167" y="0"/>
                </a:lnTo>
                <a:lnTo>
                  <a:pt x="171" y="0"/>
                </a:lnTo>
                <a:lnTo>
                  <a:pt x="174" y="14"/>
                </a:lnTo>
                <a:lnTo>
                  <a:pt x="184" y="28"/>
                </a:lnTo>
                <a:lnTo>
                  <a:pt x="191" y="31"/>
                </a:lnTo>
                <a:lnTo>
                  <a:pt x="198" y="38"/>
                </a:lnTo>
                <a:lnTo>
                  <a:pt x="202" y="48"/>
                </a:lnTo>
                <a:lnTo>
                  <a:pt x="184" y="90"/>
                </a:lnTo>
                <a:lnTo>
                  <a:pt x="167" y="111"/>
                </a:lnTo>
                <a:lnTo>
                  <a:pt x="122" y="128"/>
                </a:lnTo>
                <a:lnTo>
                  <a:pt x="118" y="135"/>
                </a:lnTo>
                <a:lnTo>
                  <a:pt x="0" y="201"/>
                </a:lnTo>
                <a:lnTo>
                  <a:pt x="0" y="187"/>
                </a:lnTo>
                <a:lnTo>
                  <a:pt x="4" y="163"/>
                </a:lnTo>
                <a:lnTo>
                  <a:pt x="7" y="142"/>
                </a:lnTo>
                <a:lnTo>
                  <a:pt x="14" y="1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9" name="Freeform 106"/>
          <p:cNvSpPr>
            <a:spLocks/>
          </p:cNvSpPr>
          <p:nvPr/>
        </p:nvSpPr>
        <p:spPr bwMode="auto">
          <a:xfrm>
            <a:off x="5239283" y="567555"/>
            <a:ext cx="992480" cy="777104"/>
          </a:xfrm>
          <a:custGeom>
            <a:avLst/>
            <a:gdLst>
              <a:gd name="T0" fmla="*/ 28 w 341"/>
              <a:gd name="T1" fmla="*/ 52 h 267"/>
              <a:gd name="T2" fmla="*/ 35 w 341"/>
              <a:gd name="T3" fmla="*/ 52 h 267"/>
              <a:gd name="T4" fmla="*/ 38 w 341"/>
              <a:gd name="T5" fmla="*/ 38 h 267"/>
              <a:gd name="T6" fmla="*/ 31 w 341"/>
              <a:gd name="T7" fmla="*/ 21 h 267"/>
              <a:gd name="T8" fmla="*/ 38 w 341"/>
              <a:gd name="T9" fmla="*/ 10 h 267"/>
              <a:gd name="T10" fmla="*/ 63 w 341"/>
              <a:gd name="T11" fmla="*/ 0 h 267"/>
              <a:gd name="T12" fmla="*/ 118 w 341"/>
              <a:gd name="T13" fmla="*/ 76 h 267"/>
              <a:gd name="T14" fmla="*/ 132 w 341"/>
              <a:gd name="T15" fmla="*/ 104 h 267"/>
              <a:gd name="T16" fmla="*/ 136 w 341"/>
              <a:gd name="T17" fmla="*/ 132 h 267"/>
              <a:gd name="T18" fmla="*/ 146 w 341"/>
              <a:gd name="T19" fmla="*/ 128 h 267"/>
              <a:gd name="T20" fmla="*/ 184 w 341"/>
              <a:gd name="T21" fmla="*/ 142 h 267"/>
              <a:gd name="T22" fmla="*/ 198 w 341"/>
              <a:gd name="T23" fmla="*/ 153 h 267"/>
              <a:gd name="T24" fmla="*/ 205 w 341"/>
              <a:gd name="T25" fmla="*/ 146 h 267"/>
              <a:gd name="T26" fmla="*/ 233 w 341"/>
              <a:gd name="T27" fmla="*/ 139 h 267"/>
              <a:gd name="T28" fmla="*/ 240 w 341"/>
              <a:gd name="T29" fmla="*/ 132 h 267"/>
              <a:gd name="T30" fmla="*/ 247 w 341"/>
              <a:gd name="T31" fmla="*/ 114 h 267"/>
              <a:gd name="T32" fmla="*/ 261 w 341"/>
              <a:gd name="T33" fmla="*/ 121 h 267"/>
              <a:gd name="T34" fmla="*/ 282 w 341"/>
              <a:gd name="T35" fmla="*/ 139 h 267"/>
              <a:gd name="T36" fmla="*/ 306 w 341"/>
              <a:gd name="T37" fmla="*/ 146 h 267"/>
              <a:gd name="T38" fmla="*/ 323 w 341"/>
              <a:gd name="T39" fmla="*/ 166 h 267"/>
              <a:gd name="T40" fmla="*/ 330 w 341"/>
              <a:gd name="T41" fmla="*/ 173 h 267"/>
              <a:gd name="T42" fmla="*/ 309 w 341"/>
              <a:gd name="T43" fmla="*/ 212 h 267"/>
              <a:gd name="T44" fmla="*/ 268 w 341"/>
              <a:gd name="T45" fmla="*/ 260 h 267"/>
              <a:gd name="T46" fmla="*/ 254 w 341"/>
              <a:gd name="T47" fmla="*/ 267 h 267"/>
              <a:gd name="T48" fmla="*/ 233 w 341"/>
              <a:gd name="T49" fmla="*/ 253 h 267"/>
              <a:gd name="T50" fmla="*/ 198 w 341"/>
              <a:gd name="T51" fmla="*/ 264 h 267"/>
              <a:gd name="T52" fmla="*/ 188 w 341"/>
              <a:gd name="T53" fmla="*/ 260 h 267"/>
              <a:gd name="T54" fmla="*/ 184 w 341"/>
              <a:gd name="T55" fmla="*/ 239 h 267"/>
              <a:gd name="T56" fmla="*/ 174 w 341"/>
              <a:gd name="T57" fmla="*/ 222 h 267"/>
              <a:gd name="T58" fmla="*/ 163 w 341"/>
              <a:gd name="T59" fmla="*/ 208 h 267"/>
              <a:gd name="T60" fmla="*/ 150 w 341"/>
              <a:gd name="T61" fmla="*/ 198 h 267"/>
              <a:gd name="T62" fmla="*/ 136 w 341"/>
              <a:gd name="T63" fmla="*/ 191 h 267"/>
              <a:gd name="T64" fmla="*/ 125 w 341"/>
              <a:gd name="T65" fmla="*/ 184 h 267"/>
              <a:gd name="T66" fmla="*/ 104 w 341"/>
              <a:gd name="T67" fmla="*/ 180 h 267"/>
              <a:gd name="T68" fmla="*/ 94 w 341"/>
              <a:gd name="T69" fmla="*/ 163 h 267"/>
              <a:gd name="T70" fmla="*/ 77 w 341"/>
              <a:gd name="T71" fmla="*/ 146 h 267"/>
              <a:gd name="T72" fmla="*/ 56 w 341"/>
              <a:gd name="T73" fmla="*/ 118 h 267"/>
              <a:gd name="T74" fmla="*/ 42 w 341"/>
              <a:gd name="T75" fmla="*/ 104 h 267"/>
              <a:gd name="T76" fmla="*/ 21 w 341"/>
              <a:gd name="T77" fmla="*/ 83 h 267"/>
              <a:gd name="T78" fmla="*/ 21 w 341"/>
              <a:gd name="T79" fmla="*/ 69 h 267"/>
              <a:gd name="T80" fmla="*/ 18 w 341"/>
              <a:gd name="T81" fmla="*/ 66 h 267"/>
              <a:gd name="T82" fmla="*/ 11 w 341"/>
              <a:gd name="T83" fmla="*/ 55 h 267"/>
              <a:gd name="T84" fmla="*/ 0 w 341"/>
              <a:gd name="T85" fmla="*/ 49 h 267"/>
              <a:gd name="T86" fmla="*/ 14 w 341"/>
              <a:gd name="T87" fmla="*/ 38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41" h="267">
                <a:moveTo>
                  <a:pt x="24" y="49"/>
                </a:moveTo>
                <a:lnTo>
                  <a:pt x="28" y="52"/>
                </a:lnTo>
                <a:lnTo>
                  <a:pt x="31" y="52"/>
                </a:lnTo>
                <a:lnTo>
                  <a:pt x="35" y="52"/>
                </a:lnTo>
                <a:lnTo>
                  <a:pt x="35" y="45"/>
                </a:lnTo>
                <a:lnTo>
                  <a:pt x="38" y="38"/>
                </a:lnTo>
                <a:lnTo>
                  <a:pt x="35" y="31"/>
                </a:lnTo>
                <a:lnTo>
                  <a:pt x="31" y="21"/>
                </a:lnTo>
                <a:lnTo>
                  <a:pt x="35" y="17"/>
                </a:lnTo>
                <a:lnTo>
                  <a:pt x="38" y="10"/>
                </a:lnTo>
                <a:lnTo>
                  <a:pt x="59" y="0"/>
                </a:lnTo>
                <a:lnTo>
                  <a:pt x="63" y="0"/>
                </a:lnTo>
                <a:lnTo>
                  <a:pt x="84" y="7"/>
                </a:lnTo>
                <a:lnTo>
                  <a:pt x="118" y="76"/>
                </a:lnTo>
                <a:lnTo>
                  <a:pt x="122" y="87"/>
                </a:lnTo>
                <a:lnTo>
                  <a:pt x="132" y="104"/>
                </a:lnTo>
                <a:lnTo>
                  <a:pt x="132" y="132"/>
                </a:lnTo>
                <a:lnTo>
                  <a:pt x="136" y="132"/>
                </a:lnTo>
                <a:lnTo>
                  <a:pt x="143" y="128"/>
                </a:lnTo>
                <a:lnTo>
                  <a:pt x="146" y="128"/>
                </a:lnTo>
                <a:lnTo>
                  <a:pt x="167" y="142"/>
                </a:lnTo>
                <a:lnTo>
                  <a:pt x="184" y="142"/>
                </a:lnTo>
                <a:lnTo>
                  <a:pt x="191" y="153"/>
                </a:lnTo>
                <a:lnTo>
                  <a:pt x="198" y="153"/>
                </a:lnTo>
                <a:lnTo>
                  <a:pt x="205" y="149"/>
                </a:lnTo>
                <a:lnTo>
                  <a:pt x="205" y="146"/>
                </a:lnTo>
                <a:lnTo>
                  <a:pt x="216" y="142"/>
                </a:lnTo>
                <a:lnTo>
                  <a:pt x="233" y="139"/>
                </a:lnTo>
                <a:lnTo>
                  <a:pt x="236" y="135"/>
                </a:lnTo>
                <a:lnTo>
                  <a:pt x="240" y="132"/>
                </a:lnTo>
                <a:lnTo>
                  <a:pt x="243" y="121"/>
                </a:lnTo>
                <a:lnTo>
                  <a:pt x="247" y="114"/>
                </a:lnTo>
                <a:lnTo>
                  <a:pt x="254" y="114"/>
                </a:lnTo>
                <a:lnTo>
                  <a:pt x="261" y="121"/>
                </a:lnTo>
                <a:lnTo>
                  <a:pt x="264" y="121"/>
                </a:lnTo>
                <a:lnTo>
                  <a:pt x="282" y="139"/>
                </a:lnTo>
                <a:lnTo>
                  <a:pt x="295" y="142"/>
                </a:lnTo>
                <a:lnTo>
                  <a:pt x="306" y="146"/>
                </a:lnTo>
                <a:lnTo>
                  <a:pt x="316" y="156"/>
                </a:lnTo>
                <a:lnTo>
                  <a:pt x="323" y="166"/>
                </a:lnTo>
                <a:lnTo>
                  <a:pt x="327" y="173"/>
                </a:lnTo>
                <a:lnTo>
                  <a:pt x="330" y="173"/>
                </a:lnTo>
                <a:lnTo>
                  <a:pt x="341" y="212"/>
                </a:lnTo>
                <a:lnTo>
                  <a:pt x="309" y="212"/>
                </a:lnTo>
                <a:lnTo>
                  <a:pt x="292" y="229"/>
                </a:lnTo>
                <a:lnTo>
                  <a:pt x="268" y="260"/>
                </a:lnTo>
                <a:lnTo>
                  <a:pt x="264" y="264"/>
                </a:lnTo>
                <a:lnTo>
                  <a:pt x="254" y="267"/>
                </a:lnTo>
                <a:lnTo>
                  <a:pt x="254" y="260"/>
                </a:lnTo>
                <a:lnTo>
                  <a:pt x="233" y="253"/>
                </a:lnTo>
                <a:lnTo>
                  <a:pt x="202" y="253"/>
                </a:lnTo>
                <a:lnTo>
                  <a:pt x="198" y="264"/>
                </a:lnTo>
                <a:lnTo>
                  <a:pt x="198" y="260"/>
                </a:lnTo>
                <a:lnTo>
                  <a:pt x="188" y="260"/>
                </a:lnTo>
                <a:lnTo>
                  <a:pt x="184" y="257"/>
                </a:lnTo>
                <a:lnTo>
                  <a:pt x="184" y="239"/>
                </a:lnTo>
                <a:lnTo>
                  <a:pt x="181" y="229"/>
                </a:lnTo>
                <a:lnTo>
                  <a:pt x="174" y="222"/>
                </a:lnTo>
                <a:lnTo>
                  <a:pt x="167" y="215"/>
                </a:lnTo>
                <a:lnTo>
                  <a:pt x="163" y="208"/>
                </a:lnTo>
                <a:lnTo>
                  <a:pt x="156" y="205"/>
                </a:lnTo>
                <a:lnTo>
                  <a:pt x="150" y="198"/>
                </a:lnTo>
                <a:lnTo>
                  <a:pt x="143" y="198"/>
                </a:lnTo>
                <a:lnTo>
                  <a:pt x="136" y="191"/>
                </a:lnTo>
                <a:lnTo>
                  <a:pt x="129" y="191"/>
                </a:lnTo>
                <a:lnTo>
                  <a:pt x="125" y="184"/>
                </a:lnTo>
                <a:lnTo>
                  <a:pt x="111" y="184"/>
                </a:lnTo>
                <a:lnTo>
                  <a:pt x="104" y="180"/>
                </a:lnTo>
                <a:lnTo>
                  <a:pt x="97" y="170"/>
                </a:lnTo>
                <a:lnTo>
                  <a:pt x="94" y="163"/>
                </a:lnTo>
                <a:lnTo>
                  <a:pt x="84" y="156"/>
                </a:lnTo>
                <a:lnTo>
                  <a:pt x="77" y="146"/>
                </a:lnTo>
                <a:lnTo>
                  <a:pt x="63" y="135"/>
                </a:lnTo>
                <a:lnTo>
                  <a:pt x="56" y="118"/>
                </a:lnTo>
                <a:lnTo>
                  <a:pt x="49" y="114"/>
                </a:lnTo>
                <a:lnTo>
                  <a:pt x="42" y="104"/>
                </a:lnTo>
                <a:lnTo>
                  <a:pt x="35" y="94"/>
                </a:lnTo>
                <a:lnTo>
                  <a:pt x="21" y="83"/>
                </a:lnTo>
                <a:lnTo>
                  <a:pt x="18" y="76"/>
                </a:lnTo>
                <a:lnTo>
                  <a:pt x="21" y="69"/>
                </a:lnTo>
                <a:lnTo>
                  <a:pt x="18" y="69"/>
                </a:lnTo>
                <a:lnTo>
                  <a:pt x="18" y="66"/>
                </a:lnTo>
                <a:lnTo>
                  <a:pt x="18" y="62"/>
                </a:lnTo>
                <a:lnTo>
                  <a:pt x="11" y="55"/>
                </a:lnTo>
                <a:lnTo>
                  <a:pt x="4" y="49"/>
                </a:lnTo>
                <a:lnTo>
                  <a:pt x="0" y="49"/>
                </a:lnTo>
                <a:lnTo>
                  <a:pt x="11" y="38"/>
                </a:lnTo>
                <a:lnTo>
                  <a:pt x="14" y="38"/>
                </a:lnTo>
                <a:lnTo>
                  <a:pt x="24" y="4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0" name="Freeform 107"/>
          <p:cNvSpPr>
            <a:spLocks/>
          </p:cNvSpPr>
          <p:nvPr/>
        </p:nvSpPr>
        <p:spPr bwMode="auto">
          <a:xfrm>
            <a:off x="6281241" y="1143833"/>
            <a:ext cx="788745" cy="957554"/>
          </a:xfrm>
          <a:custGeom>
            <a:avLst/>
            <a:gdLst>
              <a:gd name="T0" fmla="*/ 56 w 271"/>
              <a:gd name="T1" fmla="*/ 41 h 329"/>
              <a:gd name="T2" fmla="*/ 76 w 271"/>
              <a:gd name="T3" fmla="*/ 31 h 329"/>
              <a:gd name="T4" fmla="*/ 177 w 271"/>
              <a:gd name="T5" fmla="*/ 27 h 329"/>
              <a:gd name="T6" fmla="*/ 240 w 271"/>
              <a:gd name="T7" fmla="*/ 3 h 329"/>
              <a:gd name="T8" fmla="*/ 243 w 271"/>
              <a:gd name="T9" fmla="*/ 7 h 329"/>
              <a:gd name="T10" fmla="*/ 257 w 271"/>
              <a:gd name="T11" fmla="*/ 0 h 329"/>
              <a:gd name="T12" fmla="*/ 271 w 271"/>
              <a:gd name="T13" fmla="*/ 55 h 329"/>
              <a:gd name="T14" fmla="*/ 205 w 271"/>
              <a:gd name="T15" fmla="*/ 177 h 329"/>
              <a:gd name="T16" fmla="*/ 174 w 271"/>
              <a:gd name="T17" fmla="*/ 197 h 329"/>
              <a:gd name="T18" fmla="*/ 160 w 271"/>
              <a:gd name="T19" fmla="*/ 225 h 329"/>
              <a:gd name="T20" fmla="*/ 160 w 271"/>
              <a:gd name="T21" fmla="*/ 239 h 329"/>
              <a:gd name="T22" fmla="*/ 149 w 271"/>
              <a:gd name="T23" fmla="*/ 243 h 329"/>
              <a:gd name="T24" fmla="*/ 143 w 271"/>
              <a:gd name="T25" fmla="*/ 277 h 329"/>
              <a:gd name="T26" fmla="*/ 101 w 271"/>
              <a:gd name="T27" fmla="*/ 326 h 329"/>
              <a:gd name="T28" fmla="*/ 90 w 271"/>
              <a:gd name="T29" fmla="*/ 329 h 329"/>
              <a:gd name="T30" fmla="*/ 45 w 271"/>
              <a:gd name="T31" fmla="*/ 288 h 329"/>
              <a:gd name="T32" fmla="*/ 0 w 271"/>
              <a:gd name="T33" fmla="*/ 281 h 329"/>
              <a:gd name="T34" fmla="*/ 10 w 271"/>
              <a:gd name="T35" fmla="*/ 249 h 329"/>
              <a:gd name="T36" fmla="*/ 21 w 271"/>
              <a:gd name="T37" fmla="*/ 246 h 329"/>
              <a:gd name="T38" fmla="*/ 24 w 271"/>
              <a:gd name="T39" fmla="*/ 239 h 329"/>
              <a:gd name="T40" fmla="*/ 38 w 271"/>
              <a:gd name="T41" fmla="*/ 222 h 329"/>
              <a:gd name="T42" fmla="*/ 35 w 271"/>
              <a:gd name="T43" fmla="*/ 197 h 329"/>
              <a:gd name="T44" fmla="*/ 59 w 271"/>
              <a:gd name="T45" fmla="*/ 114 h 329"/>
              <a:gd name="T46" fmla="*/ 49 w 271"/>
              <a:gd name="T47" fmla="*/ 79 h 329"/>
              <a:gd name="T48" fmla="*/ 56 w 271"/>
              <a:gd name="T49" fmla="*/ 41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71" h="329">
                <a:moveTo>
                  <a:pt x="56" y="41"/>
                </a:moveTo>
                <a:lnTo>
                  <a:pt x="76" y="31"/>
                </a:lnTo>
                <a:lnTo>
                  <a:pt x="177" y="27"/>
                </a:lnTo>
                <a:lnTo>
                  <a:pt x="240" y="3"/>
                </a:lnTo>
                <a:lnTo>
                  <a:pt x="243" y="7"/>
                </a:lnTo>
                <a:lnTo>
                  <a:pt x="257" y="0"/>
                </a:lnTo>
                <a:lnTo>
                  <a:pt x="271" y="55"/>
                </a:lnTo>
                <a:lnTo>
                  <a:pt x="205" y="177"/>
                </a:lnTo>
                <a:lnTo>
                  <a:pt x="174" y="197"/>
                </a:lnTo>
                <a:lnTo>
                  <a:pt x="160" y="225"/>
                </a:lnTo>
                <a:lnTo>
                  <a:pt x="160" y="239"/>
                </a:lnTo>
                <a:lnTo>
                  <a:pt x="149" y="243"/>
                </a:lnTo>
                <a:lnTo>
                  <a:pt x="143" y="277"/>
                </a:lnTo>
                <a:lnTo>
                  <a:pt x="101" y="326"/>
                </a:lnTo>
                <a:lnTo>
                  <a:pt x="90" y="329"/>
                </a:lnTo>
                <a:lnTo>
                  <a:pt x="45" y="288"/>
                </a:lnTo>
                <a:lnTo>
                  <a:pt x="0" y="281"/>
                </a:lnTo>
                <a:lnTo>
                  <a:pt x="10" y="249"/>
                </a:lnTo>
                <a:lnTo>
                  <a:pt x="21" y="246"/>
                </a:lnTo>
                <a:lnTo>
                  <a:pt x="24" y="239"/>
                </a:lnTo>
                <a:lnTo>
                  <a:pt x="38" y="222"/>
                </a:lnTo>
                <a:lnTo>
                  <a:pt x="35" y="197"/>
                </a:lnTo>
                <a:lnTo>
                  <a:pt x="59" y="114"/>
                </a:lnTo>
                <a:lnTo>
                  <a:pt x="49" y="79"/>
                </a:lnTo>
                <a:lnTo>
                  <a:pt x="56" y="4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1" name="Freeform 108"/>
          <p:cNvSpPr>
            <a:spLocks/>
          </p:cNvSpPr>
          <p:nvPr/>
        </p:nvSpPr>
        <p:spPr bwMode="auto">
          <a:xfrm>
            <a:off x="5835934" y="1647350"/>
            <a:ext cx="323066" cy="454038"/>
          </a:xfrm>
          <a:custGeom>
            <a:avLst/>
            <a:gdLst>
              <a:gd name="T0" fmla="*/ 66 w 111"/>
              <a:gd name="T1" fmla="*/ 4 h 156"/>
              <a:gd name="T2" fmla="*/ 70 w 111"/>
              <a:gd name="T3" fmla="*/ 35 h 156"/>
              <a:gd name="T4" fmla="*/ 73 w 111"/>
              <a:gd name="T5" fmla="*/ 45 h 156"/>
              <a:gd name="T6" fmla="*/ 101 w 111"/>
              <a:gd name="T7" fmla="*/ 108 h 156"/>
              <a:gd name="T8" fmla="*/ 111 w 111"/>
              <a:gd name="T9" fmla="*/ 156 h 156"/>
              <a:gd name="T10" fmla="*/ 59 w 111"/>
              <a:gd name="T11" fmla="*/ 142 h 156"/>
              <a:gd name="T12" fmla="*/ 56 w 111"/>
              <a:gd name="T13" fmla="*/ 139 h 156"/>
              <a:gd name="T14" fmla="*/ 21 w 111"/>
              <a:gd name="T15" fmla="*/ 139 h 156"/>
              <a:gd name="T16" fmla="*/ 21 w 111"/>
              <a:gd name="T17" fmla="*/ 135 h 156"/>
              <a:gd name="T18" fmla="*/ 11 w 111"/>
              <a:gd name="T19" fmla="*/ 115 h 156"/>
              <a:gd name="T20" fmla="*/ 4 w 111"/>
              <a:gd name="T21" fmla="*/ 94 h 156"/>
              <a:gd name="T22" fmla="*/ 4 w 111"/>
              <a:gd name="T23" fmla="*/ 87 h 156"/>
              <a:gd name="T24" fmla="*/ 7 w 111"/>
              <a:gd name="T25" fmla="*/ 80 h 156"/>
              <a:gd name="T26" fmla="*/ 14 w 111"/>
              <a:gd name="T27" fmla="*/ 76 h 156"/>
              <a:gd name="T28" fmla="*/ 18 w 111"/>
              <a:gd name="T29" fmla="*/ 76 h 156"/>
              <a:gd name="T30" fmla="*/ 21 w 111"/>
              <a:gd name="T31" fmla="*/ 70 h 156"/>
              <a:gd name="T32" fmla="*/ 21 w 111"/>
              <a:gd name="T33" fmla="*/ 56 h 156"/>
              <a:gd name="T34" fmla="*/ 21 w 111"/>
              <a:gd name="T35" fmla="*/ 49 h 156"/>
              <a:gd name="T36" fmla="*/ 14 w 111"/>
              <a:gd name="T37" fmla="*/ 42 h 156"/>
              <a:gd name="T38" fmla="*/ 0 w 111"/>
              <a:gd name="T39" fmla="*/ 42 h 156"/>
              <a:gd name="T40" fmla="*/ 52 w 111"/>
              <a:gd name="T41" fmla="*/ 0 h 156"/>
              <a:gd name="T42" fmla="*/ 66 w 111"/>
              <a:gd name="T43" fmla="*/ 4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1" h="156">
                <a:moveTo>
                  <a:pt x="66" y="4"/>
                </a:moveTo>
                <a:lnTo>
                  <a:pt x="70" y="35"/>
                </a:lnTo>
                <a:lnTo>
                  <a:pt x="73" y="45"/>
                </a:lnTo>
                <a:lnTo>
                  <a:pt x="101" y="108"/>
                </a:lnTo>
                <a:lnTo>
                  <a:pt x="111" y="156"/>
                </a:lnTo>
                <a:lnTo>
                  <a:pt x="59" y="142"/>
                </a:lnTo>
                <a:lnTo>
                  <a:pt x="56" y="139"/>
                </a:lnTo>
                <a:lnTo>
                  <a:pt x="21" y="139"/>
                </a:lnTo>
                <a:lnTo>
                  <a:pt x="21" y="135"/>
                </a:lnTo>
                <a:lnTo>
                  <a:pt x="11" y="115"/>
                </a:lnTo>
                <a:lnTo>
                  <a:pt x="4" y="94"/>
                </a:lnTo>
                <a:lnTo>
                  <a:pt x="4" y="87"/>
                </a:lnTo>
                <a:lnTo>
                  <a:pt x="7" y="80"/>
                </a:lnTo>
                <a:lnTo>
                  <a:pt x="14" y="76"/>
                </a:lnTo>
                <a:lnTo>
                  <a:pt x="18" y="76"/>
                </a:lnTo>
                <a:lnTo>
                  <a:pt x="21" y="70"/>
                </a:lnTo>
                <a:lnTo>
                  <a:pt x="21" y="56"/>
                </a:lnTo>
                <a:lnTo>
                  <a:pt x="21" y="49"/>
                </a:lnTo>
                <a:lnTo>
                  <a:pt x="14" y="42"/>
                </a:lnTo>
                <a:lnTo>
                  <a:pt x="0" y="42"/>
                </a:lnTo>
                <a:lnTo>
                  <a:pt x="52" y="0"/>
                </a:lnTo>
                <a:lnTo>
                  <a:pt x="66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2" name="Freeform 109"/>
          <p:cNvSpPr>
            <a:spLocks/>
          </p:cNvSpPr>
          <p:nvPr/>
        </p:nvSpPr>
        <p:spPr bwMode="auto">
          <a:xfrm>
            <a:off x="6199747" y="273596"/>
            <a:ext cx="1012853" cy="989569"/>
          </a:xfrm>
          <a:custGeom>
            <a:avLst/>
            <a:gdLst>
              <a:gd name="T0" fmla="*/ 0 w 348"/>
              <a:gd name="T1" fmla="*/ 274 h 340"/>
              <a:gd name="T2" fmla="*/ 4 w 348"/>
              <a:gd name="T3" fmla="*/ 267 h 340"/>
              <a:gd name="T4" fmla="*/ 7 w 348"/>
              <a:gd name="T5" fmla="*/ 264 h 340"/>
              <a:gd name="T6" fmla="*/ 14 w 348"/>
              <a:gd name="T7" fmla="*/ 261 h 340"/>
              <a:gd name="T8" fmla="*/ 18 w 348"/>
              <a:gd name="T9" fmla="*/ 261 h 340"/>
              <a:gd name="T10" fmla="*/ 18 w 348"/>
              <a:gd name="T11" fmla="*/ 243 h 340"/>
              <a:gd name="T12" fmla="*/ 18 w 348"/>
              <a:gd name="T13" fmla="*/ 236 h 340"/>
              <a:gd name="T14" fmla="*/ 25 w 348"/>
              <a:gd name="T15" fmla="*/ 222 h 340"/>
              <a:gd name="T16" fmla="*/ 25 w 348"/>
              <a:gd name="T17" fmla="*/ 219 h 340"/>
              <a:gd name="T18" fmla="*/ 28 w 348"/>
              <a:gd name="T19" fmla="*/ 215 h 340"/>
              <a:gd name="T20" fmla="*/ 35 w 348"/>
              <a:gd name="T21" fmla="*/ 209 h 340"/>
              <a:gd name="T22" fmla="*/ 42 w 348"/>
              <a:gd name="T23" fmla="*/ 209 h 340"/>
              <a:gd name="T24" fmla="*/ 42 w 348"/>
              <a:gd name="T25" fmla="*/ 205 h 340"/>
              <a:gd name="T26" fmla="*/ 56 w 348"/>
              <a:gd name="T27" fmla="*/ 209 h 340"/>
              <a:gd name="T28" fmla="*/ 59 w 348"/>
              <a:gd name="T29" fmla="*/ 205 h 340"/>
              <a:gd name="T30" fmla="*/ 63 w 348"/>
              <a:gd name="T31" fmla="*/ 202 h 340"/>
              <a:gd name="T32" fmla="*/ 66 w 348"/>
              <a:gd name="T33" fmla="*/ 181 h 340"/>
              <a:gd name="T34" fmla="*/ 70 w 348"/>
              <a:gd name="T35" fmla="*/ 170 h 340"/>
              <a:gd name="T36" fmla="*/ 66 w 348"/>
              <a:gd name="T37" fmla="*/ 153 h 340"/>
              <a:gd name="T38" fmla="*/ 184 w 348"/>
              <a:gd name="T39" fmla="*/ 87 h 340"/>
              <a:gd name="T40" fmla="*/ 188 w 348"/>
              <a:gd name="T41" fmla="*/ 80 h 340"/>
              <a:gd name="T42" fmla="*/ 233 w 348"/>
              <a:gd name="T43" fmla="*/ 63 h 340"/>
              <a:gd name="T44" fmla="*/ 250 w 348"/>
              <a:gd name="T45" fmla="*/ 42 h 340"/>
              <a:gd name="T46" fmla="*/ 268 w 348"/>
              <a:gd name="T47" fmla="*/ 0 h 340"/>
              <a:gd name="T48" fmla="*/ 271 w 348"/>
              <a:gd name="T49" fmla="*/ 4 h 340"/>
              <a:gd name="T50" fmla="*/ 275 w 348"/>
              <a:gd name="T51" fmla="*/ 4 h 340"/>
              <a:gd name="T52" fmla="*/ 327 w 348"/>
              <a:gd name="T53" fmla="*/ 28 h 340"/>
              <a:gd name="T54" fmla="*/ 327 w 348"/>
              <a:gd name="T55" fmla="*/ 32 h 340"/>
              <a:gd name="T56" fmla="*/ 330 w 348"/>
              <a:gd name="T57" fmla="*/ 39 h 340"/>
              <a:gd name="T58" fmla="*/ 348 w 348"/>
              <a:gd name="T59" fmla="*/ 80 h 340"/>
              <a:gd name="T60" fmla="*/ 327 w 348"/>
              <a:gd name="T61" fmla="*/ 104 h 340"/>
              <a:gd name="T62" fmla="*/ 310 w 348"/>
              <a:gd name="T63" fmla="*/ 125 h 340"/>
              <a:gd name="T64" fmla="*/ 310 w 348"/>
              <a:gd name="T65" fmla="*/ 139 h 340"/>
              <a:gd name="T66" fmla="*/ 306 w 348"/>
              <a:gd name="T67" fmla="*/ 150 h 340"/>
              <a:gd name="T68" fmla="*/ 313 w 348"/>
              <a:gd name="T69" fmla="*/ 174 h 340"/>
              <a:gd name="T70" fmla="*/ 292 w 348"/>
              <a:gd name="T71" fmla="*/ 191 h 340"/>
              <a:gd name="T72" fmla="*/ 282 w 348"/>
              <a:gd name="T73" fmla="*/ 202 h 340"/>
              <a:gd name="T74" fmla="*/ 282 w 348"/>
              <a:gd name="T75" fmla="*/ 205 h 340"/>
              <a:gd name="T76" fmla="*/ 282 w 348"/>
              <a:gd name="T77" fmla="*/ 209 h 340"/>
              <a:gd name="T78" fmla="*/ 289 w 348"/>
              <a:gd name="T79" fmla="*/ 209 h 340"/>
              <a:gd name="T80" fmla="*/ 299 w 348"/>
              <a:gd name="T81" fmla="*/ 205 h 340"/>
              <a:gd name="T82" fmla="*/ 303 w 348"/>
              <a:gd name="T83" fmla="*/ 209 h 340"/>
              <a:gd name="T84" fmla="*/ 306 w 348"/>
              <a:gd name="T85" fmla="*/ 212 h 340"/>
              <a:gd name="T86" fmla="*/ 303 w 348"/>
              <a:gd name="T87" fmla="*/ 240 h 340"/>
              <a:gd name="T88" fmla="*/ 282 w 348"/>
              <a:gd name="T89" fmla="*/ 281 h 340"/>
              <a:gd name="T90" fmla="*/ 285 w 348"/>
              <a:gd name="T91" fmla="*/ 299 h 340"/>
              <a:gd name="T92" fmla="*/ 271 w 348"/>
              <a:gd name="T93" fmla="*/ 306 h 340"/>
              <a:gd name="T94" fmla="*/ 268 w 348"/>
              <a:gd name="T95" fmla="*/ 302 h 340"/>
              <a:gd name="T96" fmla="*/ 205 w 348"/>
              <a:gd name="T97" fmla="*/ 326 h 340"/>
              <a:gd name="T98" fmla="*/ 104 w 348"/>
              <a:gd name="T99" fmla="*/ 330 h 340"/>
              <a:gd name="T100" fmla="*/ 84 w 348"/>
              <a:gd name="T101" fmla="*/ 340 h 340"/>
              <a:gd name="T102" fmla="*/ 11 w 348"/>
              <a:gd name="T103" fmla="*/ 313 h 340"/>
              <a:gd name="T104" fmla="*/ 0 w 348"/>
              <a:gd name="T105" fmla="*/ 274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48" h="340">
                <a:moveTo>
                  <a:pt x="0" y="274"/>
                </a:moveTo>
                <a:lnTo>
                  <a:pt x="4" y="267"/>
                </a:lnTo>
                <a:lnTo>
                  <a:pt x="7" y="264"/>
                </a:lnTo>
                <a:lnTo>
                  <a:pt x="14" y="261"/>
                </a:lnTo>
                <a:lnTo>
                  <a:pt x="18" y="261"/>
                </a:lnTo>
                <a:lnTo>
                  <a:pt x="18" y="243"/>
                </a:lnTo>
                <a:lnTo>
                  <a:pt x="18" y="236"/>
                </a:lnTo>
                <a:lnTo>
                  <a:pt x="25" y="222"/>
                </a:lnTo>
                <a:lnTo>
                  <a:pt x="25" y="219"/>
                </a:lnTo>
                <a:lnTo>
                  <a:pt x="28" y="215"/>
                </a:lnTo>
                <a:lnTo>
                  <a:pt x="35" y="209"/>
                </a:lnTo>
                <a:lnTo>
                  <a:pt x="42" y="209"/>
                </a:lnTo>
                <a:lnTo>
                  <a:pt x="42" y="205"/>
                </a:lnTo>
                <a:lnTo>
                  <a:pt x="56" y="209"/>
                </a:lnTo>
                <a:lnTo>
                  <a:pt x="59" y="205"/>
                </a:lnTo>
                <a:lnTo>
                  <a:pt x="63" y="202"/>
                </a:lnTo>
                <a:lnTo>
                  <a:pt x="66" y="181"/>
                </a:lnTo>
                <a:lnTo>
                  <a:pt x="70" y="170"/>
                </a:lnTo>
                <a:lnTo>
                  <a:pt x="66" y="153"/>
                </a:lnTo>
                <a:lnTo>
                  <a:pt x="184" y="87"/>
                </a:lnTo>
                <a:lnTo>
                  <a:pt x="188" y="80"/>
                </a:lnTo>
                <a:lnTo>
                  <a:pt x="233" y="63"/>
                </a:lnTo>
                <a:lnTo>
                  <a:pt x="250" y="42"/>
                </a:lnTo>
                <a:lnTo>
                  <a:pt x="268" y="0"/>
                </a:lnTo>
                <a:lnTo>
                  <a:pt x="271" y="4"/>
                </a:lnTo>
                <a:lnTo>
                  <a:pt x="275" y="4"/>
                </a:lnTo>
                <a:lnTo>
                  <a:pt x="327" y="28"/>
                </a:lnTo>
                <a:lnTo>
                  <a:pt x="327" y="32"/>
                </a:lnTo>
                <a:lnTo>
                  <a:pt x="330" y="39"/>
                </a:lnTo>
                <a:lnTo>
                  <a:pt x="348" y="80"/>
                </a:lnTo>
                <a:lnTo>
                  <a:pt x="327" y="104"/>
                </a:lnTo>
                <a:lnTo>
                  <a:pt x="310" y="125"/>
                </a:lnTo>
                <a:lnTo>
                  <a:pt x="310" y="139"/>
                </a:lnTo>
                <a:lnTo>
                  <a:pt x="306" y="150"/>
                </a:lnTo>
                <a:lnTo>
                  <a:pt x="313" y="174"/>
                </a:lnTo>
                <a:lnTo>
                  <a:pt x="292" y="191"/>
                </a:lnTo>
                <a:lnTo>
                  <a:pt x="282" y="202"/>
                </a:lnTo>
                <a:lnTo>
                  <a:pt x="282" y="205"/>
                </a:lnTo>
                <a:lnTo>
                  <a:pt x="282" y="209"/>
                </a:lnTo>
                <a:lnTo>
                  <a:pt x="289" y="209"/>
                </a:lnTo>
                <a:lnTo>
                  <a:pt x="299" y="205"/>
                </a:lnTo>
                <a:lnTo>
                  <a:pt x="303" y="209"/>
                </a:lnTo>
                <a:lnTo>
                  <a:pt x="306" y="212"/>
                </a:lnTo>
                <a:lnTo>
                  <a:pt x="303" y="240"/>
                </a:lnTo>
                <a:lnTo>
                  <a:pt x="282" y="281"/>
                </a:lnTo>
                <a:lnTo>
                  <a:pt x="285" y="299"/>
                </a:lnTo>
                <a:lnTo>
                  <a:pt x="271" y="306"/>
                </a:lnTo>
                <a:lnTo>
                  <a:pt x="268" y="302"/>
                </a:lnTo>
                <a:lnTo>
                  <a:pt x="205" y="326"/>
                </a:lnTo>
                <a:lnTo>
                  <a:pt x="104" y="330"/>
                </a:lnTo>
                <a:lnTo>
                  <a:pt x="84" y="340"/>
                </a:lnTo>
                <a:lnTo>
                  <a:pt x="11" y="313"/>
                </a:lnTo>
                <a:lnTo>
                  <a:pt x="0" y="27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3" name="Freeform 110"/>
          <p:cNvSpPr>
            <a:spLocks/>
          </p:cNvSpPr>
          <p:nvPr/>
        </p:nvSpPr>
        <p:spPr bwMode="auto">
          <a:xfrm>
            <a:off x="5815561" y="1303912"/>
            <a:ext cx="212467" cy="465679"/>
          </a:xfrm>
          <a:custGeom>
            <a:avLst/>
            <a:gdLst>
              <a:gd name="T0" fmla="*/ 11 w 73"/>
              <a:gd name="T1" fmla="*/ 70 h 160"/>
              <a:gd name="T2" fmla="*/ 14 w 73"/>
              <a:gd name="T3" fmla="*/ 63 h 160"/>
              <a:gd name="T4" fmla="*/ 18 w 73"/>
              <a:gd name="T5" fmla="*/ 59 h 160"/>
              <a:gd name="T6" fmla="*/ 21 w 73"/>
              <a:gd name="T7" fmla="*/ 59 h 160"/>
              <a:gd name="T8" fmla="*/ 25 w 73"/>
              <a:gd name="T9" fmla="*/ 52 h 160"/>
              <a:gd name="T10" fmla="*/ 21 w 73"/>
              <a:gd name="T11" fmla="*/ 49 h 160"/>
              <a:gd name="T12" fmla="*/ 18 w 73"/>
              <a:gd name="T13" fmla="*/ 42 h 160"/>
              <a:gd name="T14" fmla="*/ 14 w 73"/>
              <a:gd name="T15" fmla="*/ 35 h 160"/>
              <a:gd name="T16" fmla="*/ 7 w 73"/>
              <a:gd name="T17" fmla="*/ 31 h 160"/>
              <a:gd name="T18" fmla="*/ 4 w 73"/>
              <a:gd name="T19" fmla="*/ 21 h 160"/>
              <a:gd name="T20" fmla="*/ 0 w 73"/>
              <a:gd name="T21" fmla="*/ 11 h 160"/>
              <a:gd name="T22" fmla="*/ 4 w 73"/>
              <a:gd name="T23" fmla="*/ 0 h 160"/>
              <a:gd name="T24" fmla="*/ 35 w 73"/>
              <a:gd name="T25" fmla="*/ 0 h 160"/>
              <a:gd name="T26" fmla="*/ 56 w 73"/>
              <a:gd name="T27" fmla="*/ 7 h 160"/>
              <a:gd name="T28" fmla="*/ 56 w 73"/>
              <a:gd name="T29" fmla="*/ 14 h 160"/>
              <a:gd name="T30" fmla="*/ 66 w 73"/>
              <a:gd name="T31" fmla="*/ 11 h 160"/>
              <a:gd name="T32" fmla="*/ 66 w 73"/>
              <a:gd name="T33" fmla="*/ 18 h 160"/>
              <a:gd name="T34" fmla="*/ 66 w 73"/>
              <a:gd name="T35" fmla="*/ 21 h 160"/>
              <a:gd name="T36" fmla="*/ 70 w 73"/>
              <a:gd name="T37" fmla="*/ 24 h 160"/>
              <a:gd name="T38" fmla="*/ 73 w 73"/>
              <a:gd name="T39" fmla="*/ 31 h 160"/>
              <a:gd name="T40" fmla="*/ 73 w 73"/>
              <a:gd name="T41" fmla="*/ 38 h 160"/>
              <a:gd name="T42" fmla="*/ 70 w 73"/>
              <a:gd name="T43" fmla="*/ 56 h 160"/>
              <a:gd name="T44" fmla="*/ 73 w 73"/>
              <a:gd name="T45" fmla="*/ 122 h 160"/>
              <a:gd name="T46" fmla="*/ 59 w 73"/>
              <a:gd name="T47" fmla="*/ 118 h 160"/>
              <a:gd name="T48" fmla="*/ 7 w 73"/>
              <a:gd name="T49" fmla="*/ 160 h 160"/>
              <a:gd name="T50" fmla="*/ 4 w 73"/>
              <a:gd name="T51" fmla="*/ 156 h 160"/>
              <a:gd name="T52" fmla="*/ 0 w 73"/>
              <a:gd name="T53" fmla="*/ 153 h 160"/>
              <a:gd name="T54" fmla="*/ 0 w 73"/>
              <a:gd name="T55" fmla="*/ 149 h 160"/>
              <a:gd name="T56" fmla="*/ 4 w 73"/>
              <a:gd name="T57" fmla="*/ 142 h 160"/>
              <a:gd name="T58" fmla="*/ 11 w 73"/>
              <a:gd name="T59" fmla="*/ 125 h 160"/>
              <a:gd name="T60" fmla="*/ 11 w 73"/>
              <a:gd name="T61" fmla="*/ 108 h 160"/>
              <a:gd name="T62" fmla="*/ 11 w 73"/>
              <a:gd name="T63" fmla="*/ 94 h 160"/>
              <a:gd name="T64" fmla="*/ 11 w 73"/>
              <a:gd name="T65" fmla="*/ 7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3" h="160">
                <a:moveTo>
                  <a:pt x="11" y="70"/>
                </a:moveTo>
                <a:lnTo>
                  <a:pt x="14" y="63"/>
                </a:lnTo>
                <a:lnTo>
                  <a:pt x="18" y="59"/>
                </a:lnTo>
                <a:lnTo>
                  <a:pt x="21" y="59"/>
                </a:lnTo>
                <a:lnTo>
                  <a:pt x="25" y="52"/>
                </a:lnTo>
                <a:lnTo>
                  <a:pt x="21" y="49"/>
                </a:lnTo>
                <a:lnTo>
                  <a:pt x="18" y="42"/>
                </a:lnTo>
                <a:lnTo>
                  <a:pt x="14" y="35"/>
                </a:lnTo>
                <a:lnTo>
                  <a:pt x="7" y="31"/>
                </a:lnTo>
                <a:lnTo>
                  <a:pt x="4" y="21"/>
                </a:lnTo>
                <a:lnTo>
                  <a:pt x="0" y="11"/>
                </a:lnTo>
                <a:lnTo>
                  <a:pt x="4" y="0"/>
                </a:lnTo>
                <a:lnTo>
                  <a:pt x="35" y="0"/>
                </a:lnTo>
                <a:lnTo>
                  <a:pt x="56" y="7"/>
                </a:lnTo>
                <a:lnTo>
                  <a:pt x="56" y="14"/>
                </a:lnTo>
                <a:lnTo>
                  <a:pt x="66" y="11"/>
                </a:lnTo>
                <a:lnTo>
                  <a:pt x="66" y="18"/>
                </a:lnTo>
                <a:lnTo>
                  <a:pt x="66" y="21"/>
                </a:lnTo>
                <a:lnTo>
                  <a:pt x="70" y="24"/>
                </a:lnTo>
                <a:lnTo>
                  <a:pt x="73" y="31"/>
                </a:lnTo>
                <a:lnTo>
                  <a:pt x="73" y="38"/>
                </a:lnTo>
                <a:lnTo>
                  <a:pt x="70" y="56"/>
                </a:lnTo>
                <a:lnTo>
                  <a:pt x="73" y="122"/>
                </a:lnTo>
                <a:lnTo>
                  <a:pt x="59" y="118"/>
                </a:lnTo>
                <a:lnTo>
                  <a:pt x="7" y="160"/>
                </a:lnTo>
                <a:lnTo>
                  <a:pt x="4" y="156"/>
                </a:lnTo>
                <a:lnTo>
                  <a:pt x="0" y="153"/>
                </a:lnTo>
                <a:lnTo>
                  <a:pt x="0" y="149"/>
                </a:lnTo>
                <a:lnTo>
                  <a:pt x="4" y="142"/>
                </a:lnTo>
                <a:lnTo>
                  <a:pt x="11" y="125"/>
                </a:lnTo>
                <a:lnTo>
                  <a:pt x="11" y="108"/>
                </a:lnTo>
                <a:lnTo>
                  <a:pt x="11" y="94"/>
                </a:lnTo>
                <a:lnTo>
                  <a:pt x="11" y="7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4" name="Freeform 111"/>
          <p:cNvSpPr>
            <a:spLocks/>
          </p:cNvSpPr>
          <p:nvPr/>
        </p:nvSpPr>
        <p:spPr bwMode="auto">
          <a:xfrm>
            <a:off x="6746920" y="1303912"/>
            <a:ext cx="576278" cy="686877"/>
          </a:xfrm>
          <a:custGeom>
            <a:avLst/>
            <a:gdLst>
              <a:gd name="T0" fmla="*/ 0 w 198"/>
              <a:gd name="T1" fmla="*/ 170 h 236"/>
              <a:gd name="T2" fmla="*/ 14 w 198"/>
              <a:gd name="T3" fmla="*/ 142 h 236"/>
              <a:gd name="T4" fmla="*/ 45 w 198"/>
              <a:gd name="T5" fmla="*/ 122 h 236"/>
              <a:gd name="T6" fmla="*/ 111 w 198"/>
              <a:gd name="T7" fmla="*/ 0 h 236"/>
              <a:gd name="T8" fmla="*/ 125 w 198"/>
              <a:gd name="T9" fmla="*/ 4 h 236"/>
              <a:gd name="T10" fmla="*/ 163 w 198"/>
              <a:gd name="T11" fmla="*/ 21 h 236"/>
              <a:gd name="T12" fmla="*/ 191 w 198"/>
              <a:gd name="T13" fmla="*/ 80 h 236"/>
              <a:gd name="T14" fmla="*/ 198 w 198"/>
              <a:gd name="T15" fmla="*/ 87 h 236"/>
              <a:gd name="T16" fmla="*/ 181 w 198"/>
              <a:gd name="T17" fmla="*/ 115 h 236"/>
              <a:gd name="T18" fmla="*/ 167 w 198"/>
              <a:gd name="T19" fmla="*/ 125 h 236"/>
              <a:gd name="T20" fmla="*/ 163 w 198"/>
              <a:gd name="T21" fmla="*/ 139 h 236"/>
              <a:gd name="T22" fmla="*/ 153 w 198"/>
              <a:gd name="T23" fmla="*/ 156 h 236"/>
              <a:gd name="T24" fmla="*/ 118 w 198"/>
              <a:gd name="T25" fmla="*/ 233 h 236"/>
              <a:gd name="T26" fmla="*/ 94 w 198"/>
              <a:gd name="T27" fmla="*/ 236 h 236"/>
              <a:gd name="T28" fmla="*/ 62 w 198"/>
              <a:gd name="T29" fmla="*/ 226 h 236"/>
              <a:gd name="T30" fmla="*/ 55 w 198"/>
              <a:gd name="T31" fmla="*/ 226 h 236"/>
              <a:gd name="T32" fmla="*/ 45 w 198"/>
              <a:gd name="T33" fmla="*/ 198 h 236"/>
              <a:gd name="T34" fmla="*/ 0 w 198"/>
              <a:gd name="T35" fmla="*/ 170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98" h="236">
                <a:moveTo>
                  <a:pt x="0" y="170"/>
                </a:moveTo>
                <a:lnTo>
                  <a:pt x="14" y="142"/>
                </a:lnTo>
                <a:lnTo>
                  <a:pt x="45" y="122"/>
                </a:lnTo>
                <a:lnTo>
                  <a:pt x="111" y="0"/>
                </a:lnTo>
                <a:lnTo>
                  <a:pt x="125" y="4"/>
                </a:lnTo>
                <a:lnTo>
                  <a:pt x="163" y="21"/>
                </a:lnTo>
                <a:lnTo>
                  <a:pt x="191" y="80"/>
                </a:lnTo>
                <a:lnTo>
                  <a:pt x="198" y="87"/>
                </a:lnTo>
                <a:lnTo>
                  <a:pt x="181" y="115"/>
                </a:lnTo>
                <a:lnTo>
                  <a:pt x="167" y="125"/>
                </a:lnTo>
                <a:lnTo>
                  <a:pt x="163" y="139"/>
                </a:lnTo>
                <a:lnTo>
                  <a:pt x="153" y="156"/>
                </a:lnTo>
                <a:lnTo>
                  <a:pt x="118" y="233"/>
                </a:lnTo>
                <a:lnTo>
                  <a:pt x="94" y="236"/>
                </a:lnTo>
                <a:lnTo>
                  <a:pt x="62" y="226"/>
                </a:lnTo>
                <a:lnTo>
                  <a:pt x="55" y="226"/>
                </a:lnTo>
                <a:lnTo>
                  <a:pt x="45" y="198"/>
                </a:lnTo>
                <a:lnTo>
                  <a:pt x="0" y="17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5" name="Freeform 112"/>
          <p:cNvSpPr>
            <a:spLocks/>
          </p:cNvSpPr>
          <p:nvPr/>
        </p:nvSpPr>
        <p:spPr bwMode="auto">
          <a:xfrm>
            <a:off x="6007654" y="1184580"/>
            <a:ext cx="445307" cy="777104"/>
          </a:xfrm>
          <a:custGeom>
            <a:avLst/>
            <a:gdLst>
              <a:gd name="T0" fmla="*/ 77 w 153"/>
              <a:gd name="T1" fmla="*/ 0 h 267"/>
              <a:gd name="T2" fmla="*/ 150 w 153"/>
              <a:gd name="T3" fmla="*/ 27 h 267"/>
              <a:gd name="T4" fmla="*/ 143 w 153"/>
              <a:gd name="T5" fmla="*/ 65 h 267"/>
              <a:gd name="T6" fmla="*/ 153 w 153"/>
              <a:gd name="T7" fmla="*/ 100 h 267"/>
              <a:gd name="T8" fmla="*/ 129 w 153"/>
              <a:gd name="T9" fmla="*/ 183 h 267"/>
              <a:gd name="T10" fmla="*/ 132 w 153"/>
              <a:gd name="T11" fmla="*/ 208 h 267"/>
              <a:gd name="T12" fmla="*/ 118 w 153"/>
              <a:gd name="T13" fmla="*/ 225 h 267"/>
              <a:gd name="T14" fmla="*/ 115 w 153"/>
              <a:gd name="T15" fmla="*/ 232 h 267"/>
              <a:gd name="T16" fmla="*/ 104 w 153"/>
              <a:gd name="T17" fmla="*/ 235 h 267"/>
              <a:gd name="T18" fmla="*/ 94 w 153"/>
              <a:gd name="T19" fmla="*/ 267 h 267"/>
              <a:gd name="T20" fmla="*/ 56 w 153"/>
              <a:gd name="T21" fmla="*/ 260 h 267"/>
              <a:gd name="T22" fmla="*/ 42 w 153"/>
              <a:gd name="T23" fmla="*/ 267 h 267"/>
              <a:gd name="T24" fmla="*/ 14 w 153"/>
              <a:gd name="T25" fmla="*/ 204 h 267"/>
              <a:gd name="T26" fmla="*/ 11 w 153"/>
              <a:gd name="T27" fmla="*/ 194 h 267"/>
              <a:gd name="T28" fmla="*/ 7 w 153"/>
              <a:gd name="T29" fmla="*/ 163 h 267"/>
              <a:gd name="T30" fmla="*/ 4 w 153"/>
              <a:gd name="T31" fmla="*/ 97 h 267"/>
              <a:gd name="T32" fmla="*/ 7 w 153"/>
              <a:gd name="T33" fmla="*/ 79 h 267"/>
              <a:gd name="T34" fmla="*/ 7 w 153"/>
              <a:gd name="T35" fmla="*/ 72 h 267"/>
              <a:gd name="T36" fmla="*/ 4 w 153"/>
              <a:gd name="T37" fmla="*/ 65 h 267"/>
              <a:gd name="T38" fmla="*/ 0 w 153"/>
              <a:gd name="T39" fmla="*/ 62 h 267"/>
              <a:gd name="T40" fmla="*/ 0 w 153"/>
              <a:gd name="T41" fmla="*/ 59 h 267"/>
              <a:gd name="T42" fmla="*/ 0 w 153"/>
              <a:gd name="T43" fmla="*/ 52 h 267"/>
              <a:gd name="T44" fmla="*/ 4 w 153"/>
              <a:gd name="T45" fmla="*/ 48 h 267"/>
              <a:gd name="T46" fmla="*/ 28 w 153"/>
              <a:gd name="T47" fmla="*/ 17 h 267"/>
              <a:gd name="T48" fmla="*/ 45 w 153"/>
              <a:gd name="T49" fmla="*/ 0 h 267"/>
              <a:gd name="T50" fmla="*/ 77 w 153"/>
              <a:gd name="T51" fmla="*/ 0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53" h="267">
                <a:moveTo>
                  <a:pt x="77" y="0"/>
                </a:moveTo>
                <a:lnTo>
                  <a:pt x="150" y="27"/>
                </a:lnTo>
                <a:lnTo>
                  <a:pt x="143" y="65"/>
                </a:lnTo>
                <a:lnTo>
                  <a:pt x="153" y="100"/>
                </a:lnTo>
                <a:lnTo>
                  <a:pt x="129" y="183"/>
                </a:lnTo>
                <a:lnTo>
                  <a:pt x="132" y="208"/>
                </a:lnTo>
                <a:lnTo>
                  <a:pt x="118" y="225"/>
                </a:lnTo>
                <a:lnTo>
                  <a:pt x="115" y="232"/>
                </a:lnTo>
                <a:lnTo>
                  <a:pt x="104" y="235"/>
                </a:lnTo>
                <a:lnTo>
                  <a:pt x="94" y="267"/>
                </a:lnTo>
                <a:lnTo>
                  <a:pt x="56" y="260"/>
                </a:lnTo>
                <a:lnTo>
                  <a:pt x="42" y="267"/>
                </a:lnTo>
                <a:lnTo>
                  <a:pt x="14" y="204"/>
                </a:lnTo>
                <a:lnTo>
                  <a:pt x="11" y="194"/>
                </a:lnTo>
                <a:lnTo>
                  <a:pt x="7" y="163"/>
                </a:lnTo>
                <a:lnTo>
                  <a:pt x="4" y="97"/>
                </a:lnTo>
                <a:lnTo>
                  <a:pt x="7" y="79"/>
                </a:lnTo>
                <a:lnTo>
                  <a:pt x="7" y="72"/>
                </a:lnTo>
                <a:lnTo>
                  <a:pt x="4" y="65"/>
                </a:lnTo>
                <a:lnTo>
                  <a:pt x="0" y="62"/>
                </a:lnTo>
                <a:lnTo>
                  <a:pt x="0" y="59"/>
                </a:lnTo>
                <a:lnTo>
                  <a:pt x="0" y="52"/>
                </a:lnTo>
                <a:lnTo>
                  <a:pt x="4" y="48"/>
                </a:lnTo>
                <a:lnTo>
                  <a:pt x="28" y="17"/>
                </a:lnTo>
                <a:lnTo>
                  <a:pt x="45" y="0"/>
                </a:lnTo>
                <a:lnTo>
                  <a:pt x="7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6" name="Freeform 113"/>
          <p:cNvSpPr>
            <a:spLocks/>
          </p:cNvSpPr>
          <p:nvPr/>
        </p:nvSpPr>
        <p:spPr bwMode="auto">
          <a:xfrm>
            <a:off x="5835934" y="2203254"/>
            <a:ext cx="355081" cy="384186"/>
          </a:xfrm>
          <a:custGeom>
            <a:avLst/>
            <a:gdLst>
              <a:gd name="T0" fmla="*/ 7 w 122"/>
              <a:gd name="T1" fmla="*/ 52 h 132"/>
              <a:gd name="T2" fmla="*/ 14 w 122"/>
              <a:gd name="T3" fmla="*/ 49 h 132"/>
              <a:gd name="T4" fmla="*/ 28 w 122"/>
              <a:gd name="T5" fmla="*/ 62 h 132"/>
              <a:gd name="T6" fmla="*/ 49 w 122"/>
              <a:gd name="T7" fmla="*/ 52 h 132"/>
              <a:gd name="T8" fmla="*/ 63 w 122"/>
              <a:gd name="T9" fmla="*/ 35 h 132"/>
              <a:gd name="T10" fmla="*/ 84 w 122"/>
              <a:gd name="T11" fmla="*/ 24 h 132"/>
              <a:gd name="T12" fmla="*/ 80 w 122"/>
              <a:gd name="T13" fmla="*/ 7 h 132"/>
              <a:gd name="T14" fmla="*/ 101 w 122"/>
              <a:gd name="T15" fmla="*/ 0 h 132"/>
              <a:gd name="T16" fmla="*/ 118 w 122"/>
              <a:gd name="T17" fmla="*/ 3 h 132"/>
              <a:gd name="T18" fmla="*/ 122 w 122"/>
              <a:gd name="T19" fmla="*/ 66 h 132"/>
              <a:gd name="T20" fmla="*/ 101 w 122"/>
              <a:gd name="T21" fmla="*/ 94 h 132"/>
              <a:gd name="T22" fmla="*/ 21 w 122"/>
              <a:gd name="T23" fmla="*/ 118 h 132"/>
              <a:gd name="T24" fmla="*/ 21 w 122"/>
              <a:gd name="T25" fmla="*/ 132 h 132"/>
              <a:gd name="T26" fmla="*/ 18 w 122"/>
              <a:gd name="T27" fmla="*/ 128 h 132"/>
              <a:gd name="T28" fmla="*/ 7 w 122"/>
              <a:gd name="T29" fmla="*/ 118 h 132"/>
              <a:gd name="T30" fmla="*/ 4 w 122"/>
              <a:gd name="T31" fmla="*/ 107 h 132"/>
              <a:gd name="T32" fmla="*/ 4 w 122"/>
              <a:gd name="T33" fmla="*/ 104 h 132"/>
              <a:gd name="T34" fmla="*/ 4 w 122"/>
              <a:gd name="T35" fmla="*/ 97 h 132"/>
              <a:gd name="T36" fmla="*/ 0 w 122"/>
              <a:gd name="T37" fmla="*/ 94 h 132"/>
              <a:gd name="T38" fmla="*/ 4 w 122"/>
              <a:gd name="T39" fmla="*/ 87 h 132"/>
              <a:gd name="T40" fmla="*/ 4 w 122"/>
              <a:gd name="T41" fmla="*/ 80 h 132"/>
              <a:gd name="T42" fmla="*/ 0 w 122"/>
              <a:gd name="T43" fmla="*/ 73 h 132"/>
              <a:gd name="T44" fmla="*/ 7 w 122"/>
              <a:gd name="T45" fmla="*/ 5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2" h="132">
                <a:moveTo>
                  <a:pt x="7" y="52"/>
                </a:moveTo>
                <a:lnTo>
                  <a:pt x="14" y="49"/>
                </a:lnTo>
                <a:lnTo>
                  <a:pt x="28" y="62"/>
                </a:lnTo>
                <a:lnTo>
                  <a:pt x="49" y="52"/>
                </a:lnTo>
                <a:lnTo>
                  <a:pt x="63" y="35"/>
                </a:lnTo>
                <a:lnTo>
                  <a:pt x="84" y="24"/>
                </a:lnTo>
                <a:lnTo>
                  <a:pt x="80" y="7"/>
                </a:lnTo>
                <a:lnTo>
                  <a:pt x="101" y="0"/>
                </a:lnTo>
                <a:lnTo>
                  <a:pt x="118" y="3"/>
                </a:lnTo>
                <a:lnTo>
                  <a:pt x="122" y="66"/>
                </a:lnTo>
                <a:lnTo>
                  <a:pt x="101" y="94"/>
                </a:lnTo>
                <a:lnTo>
                  <a:pt x="21" y="118"/>
                </a:lnTo>
                <a:lnTo>
                  <a:pt x="21" y="132"/>
                </a:lnTo>
                <a:lnTo>
                  <a:pt x="18" y="128"/>
                </a:lnTo>
                <a:lnTo>
                  <a:pt x="7" y="118"/>
                </a:lnTo>
                <a:lnTo>
                  <a:pt x="4" y="107"/>
                </a:lnTo>
                <a:lnTo>
                  <a:pt x="4" y="104"/>
                </a:lnTo>
                <a:lnTo>
                  <a:pt x="4" y="97"/>
                </a:lnTo>
                <a:lnTo>
                  <a:pt x="0" y="94"/>
                </a:lnTo>
                <a:lnTo>
                  <a:pt x="4" y="87"/>
                </a:lnTo>
                <a:lnTo>
                  <a:pt x="4" y="80"/>
                </a:lnTo>
                <a:lnTo>
                  <a:pt x="0" y="73"/>
                </a:lnTo>
                <a:lnTo>
                  <a:pt x="7" y="5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7" name="Freeform 114"/>
          <p:cNvSpPr>
            <a:spLocks/>
          </p:cNvSpPr>
          <p:nvPr/>
        </p:nvSpPr>
        <p:spPr bwMode="auto">
          <a:xfrm>
            <a:off x="6260866" y="3344169"/>
            <a:ext cx="90226" cy="69852"/>
          </a:xfrm>
          <a:custGeom>
            <a:avLst/>
            <a:gdLst>
              <a:gd name="T0" fmla="*/ 14 w 31"/>
              <a:gd name="T1" fmla="*/ 24 h 24"/>
              <a:gd name="T2" fmla="*/ 4 w 31"/>
              <a:gd name="T3" fmla="*/ 21 h 24"/>
              <a:gd name="T4" fmla="*/ 0 w 31"/>
              <a:gd name="T5" fmla="*/ 14 h 24"/>
              <a:gd name="T6" fmla="*/ 0 w 31"/>
              <a:gd name="T7" fmla="*/ 7 h 24"/>
              <a:gd name="T8" fmla="*/ 4 w 31"/>
              <a:gd name="T9" fmla="*/ 0 h 24"/>
              <a:gd name="T10" fmla="*/ 21 w 31"/>
              <a:gd name="T11" fmla="*/ 3 h 24"/>
              <a:gd name="T12" fmla="*/ 28 w 31"/>
              <a:gd name="T13" fmla="*/ 7 h 24"/>
              <a:gd name="T14" fmla="*/ 31 w 31"/>
              <a:gd name="T15" fmla="*/ 10 h 24"/>
              <a:gd name="T16" fmla="*/ 24 w 31"/>
              <a:gd name="T17" fmla="*/ 24 h 24"/>
              <a:gd name="T18" fmla="*/ 14 w 31"/>
              <a:gd name="T1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" h="24">
                <a:moveTo>
                  <a:pt x="14" y="24"/>
                </a:moveTo>
                <a:lnTo>
                  <a:pt x="4" y="21"/>
                </a:lnTo>
                <a:lnTo>
                  <a:pt x="0" y="14"/>
                </a:lnTo>
                <a:lnTo>
                  <a:pt x="0" y="7"/>
                </a:lnTo>
                <a:lnTo>
                  <a:pt x="4" y="0"/>
                </a:lnTo>
                <a:lnTo>
                  <a:pt x="21" y="3"/>
                </a:lnTo>
                <a:lnTo>
                  <a:pt x="28" y="7"/>
                </a:lnTo>
                <a:lnTo>
                  <a:pt x="31" y="10"/>
                </a:lnTo>
                <a:lnTo>
                  <a:pt x="24" y="24"/>
                </a:lnTo>
                <a:lnTo>
                  <a:pt x="14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8" name="Freeform 115"/>
          <p:cNvSpPr>
            <a:spLocks/>
          </p:cNvSpPr>
          <p:nvPr/>
        </p:nvSpPr>
        <p:spPr bwMode="auto">
          <a:xfrm>
            <a:off x="6080415" y="2628187"/>
            <a:ext cx="331797" cy="311424"/>
          </a:xfrm>
          <a:custGeom>
            <a:avLst/>
            <a:gdLst>
              <a:gd name="T0" fmla="*/ 100 w 114"/>
              <a:gd name="T1" fmla="*/ 3 h 107"/>
              <a:gd name="T2" fmla="*/ 104 w 114"/>
              <a:gd name="T3" fmla="*/ 20 h 107"/>
              <a:gd name="T4" fmla="*/ 90 w 114"/>
              <a:gd name="T5" fmla="*/ 45 h 107"/>
              <a:gd name="T6" fmla="*/ 114 w 114"/>
              <a:gd name="T7" fmla="*/ 72 h 107"/>
              <a:gd name="T8" fmla="*/ 100 w 114"/>
              <a:gd name="T9" fmla="*/ 79 h 107"/>
              <a:gd name="T10" fmla="*/ 66 w 114"/>
              <a:gd name="T11" fmla="*/ 79 h 107"/>
              <a:gd name="T12" fmla="*/ 59 w 114"/>
              <a:gd name="T13" fmla="*/ 90 h 107"/>
              <a:gd name="T14" fmla="*/ 48 w 114"/>
              <a:gd name="T15" fmla="*/ 97 h 107"/>
              <a:gd name="T16" fmla="*/ 38 w 114"/>
              <a:gd name="T17" fmla="*/ 107 h 107"/>
              <a:gd name="T18" fmla="*/ 31 w 114"/>
              <a:gd name="T19" fmla="*/ 100 h 107"/>
              <a:gd name="T20" fmla="*/ 24 w 114"/>
              <a:gd name="T21" fmla="*/ 100 h 107"/>
              <a:gd name="T22" fmla="*/ 20 w 114"/>
              <a:gd name="T23" fmla="*/ 97 h 107"/>
              <a:gd name="T24" fmla="*/ 17 w 114"/>
              <a:gd name="T25" fmla="*/ 93 h 107"/>
              <a:gd name="T26" fmla="*/ 13 w 114"/>
              <a:gd name="T27" fmla="*/ 93 h 107"/>
              <a:gd name="T28" fmla="*/ 10 w 114"/>
              <a:gd name="T29" fmla="*/ 93 h 107"/>
              <a:gd name="T30" fmla="*/ 6 w 114"/>
              <a:gd name="T31" fmla="*/ 97 h 107"/>
              <a:gd name="T32" fmla="*/ 3 w 114"/>
              <a:gd name="T33" fmla="*/ 97 h 107"/>
              <a:gd name="T34" fmla="*/ 0 w 114"/>
              <a:gd name="T35" fmla="*/ 97 h 107"/>
              <a:gd name="T36" fmla="*/ 0 w 114"/>
              <a:gd name="T37" fmla="*/ 93 h 107"/>
              <a:gd name="T38" fmla="*/ 6 w 114"/>
              <a:gd name="T39" fmla="*/ 83 h 107"/>
              <a:gd name="T40" fmla="*/ 13 w 114"/>
              <a:gd name="T41" fmla="*/ 72 h 107"/>
              <a:gd name="T42" fmla="*/ 24 w 114"/>
              <a:gd name="T43" fmla="*/ 72 h 107"/>
              <a:gd name="T44" fmla="*/ 27 w 114"/>
              <a:gd name="T45" fmla="*/ 55 h 107"/>
              <a:gd name="T46" fmla="*/ 34 w 114"/>
              <a:gd name="T47" fmla="*/ 52 h 107"/>
              <a:gd name="T48" fmla="*/ 52 w 114"/>
              <a:gd name="T49" fmla="*/ 34 h 107"/>
              <a:gd name="T50" fmla="*/ 55 w 114"/>
              <a:gd name="T51" fmla="*/ 31 h 107"/>
              <a:gd name="T52" fmla="*/ 59 w 114"/>
              <a:gd name="T53" fmla="*/ 20 h 107"/>
              <a:gd name="T54" fmla="*/ 73 w 114"/>
              <a:gd name="T55" fmla="*/ 3 h 107"/>
              <a:gd name="T56" fmla="*/ 83 w 114"/>
              <a:gd name="T57" fmla="*/ 0 h 107"/>
              <a:gd name="T58" fmla="*/ 100 w 114"/>
              <a:gd name="T59" fmla="*/ 3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4" h="107">
                <a:moveTo>
                  <a:pt x="100" y="3"/>
                </a:moveTo>
                <a:lnTo>
                  <a:pt x="104" y="20"/>
                </a:lnTo>
                <a:lnTo>
                  <a:pt x="90" y="45"/>
                </a:lnTo>
                <a:lnTo>
                  <a:pt x="114" y="72"/>
                </a:lnTo>
                <a:lnTo>
                  <a:pt x="100" y="79"/>
                </a:lnTo>
                <a:lnTo>
                  <a:pt x="66" y="79"/>
                </a:lnTo>
                <a:lnTo>
                  <a:pt x="59" y="90"/>
                </a:lnTo>
                <a:lnTo>
                  <a:pt x="48" y="97"/>
                </a:lnTo>
                <a:lnTo>
                  <a:pt x="38" y="107"/>
                </a:lnTo>
                <a:lnTo>
                  <a:pt x="31" y="100"/>
                </a:lnTo>
                <a:lnTo>
                  <a:pt x="24" y="100"/>
                </a:lnTo>
                <a:lnTo>
                  <a:pt x="20" y="97"/>
                </a:lnTo>
                <a:lnTo>
                  <a:pt x="17" y="93"/>
                </a:lnTo>
                <a:lnTo>
                  <a:pt x="13" y="93"/>
                </a:lnTo>
                <a:lnTo>
                  <a:pt x="10" y="93"/>
                </a:lnTo>
                <a:lnTo>
                  <a:pt x="6" y="97"/>
                </a:lnTo>
                <a:lnTo>
                  <a:pt x="3" y="97"/>
                </a:lnTo>
                <a:lnTo>
                  <a:pt x="0" y="97"/>
                </a:lnTo>
                <a:lnTo>
                  <a:pt x="0" y="93"/>
                </a:lnTo>
                <a:lnTo>
                  <a:pt x="6" y="83"/>
                </a:lnTo>
                <a:lnTo>
                  <a:pt x="13" y="72"/>
                </a:lnTo>
                <a:lnTo>
                  <a:pt x="24" y="72"/>
                </a:lnTo>
                <a:lnTo>
                  <a:pt x="27" y="55"/>
                </a:lnTo>
                <a:lnTo>
                  <a:pt x="34" y="52"/>
                </a:lnTo>
                <a:lnTo>
                  <a:pt x="52" y="34"/>
                </a:lnTo>
                <a:lnTo>
                  <a:pt x="55" y="31"/>
                </a:lnTo>
                <a:lnTo>
                  <a:pt x="59" y="20"/>
                </a:lnTo>
                <a:lnTo>
                  <a:pt x="73" y="3"/>
                </a:lnTo>
                <a:lnTo>
                  <a:pt x="83" y="0"/>
                </a:lnTo>
                <a:lnTo>
                  <a:pt x="10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19" name="Freeform 116"/>
          <p:cNvSpPr>
            <a:spLocks/>
          </p:cNvSpPr>
          <p:nvPr/>
        </p:nvSpPr>
        <p:spPr bwMode="auto">
          <a:xfrm>
            <a:off x="6039668" y="3253945"/>
            <a:ext cx="130973" cy="90226"/>
          </a:xfrm>
          <a:custGeom>
            <a:avLst/>
            <a:gdLst>
              <a:gd name="T0" fmla="*/ 0 w 45"/>
              <a:gd name="T1" fmla="*/ 10 h 31"/>
              <a:gd name="T2" fmla="*/ 0 w 45"/>
              <a:gd name="T3" fmla="*/ 7 h 31"/>
              <a:gd name="T4" fmla="*/ 3 w 45"/>
              <a:gd name="T5" fmla="*/ 7 h 31"/>
              <a:gd name="T6" fmla="*/ 7 w 45"/>
              <a:gd name="T7" fmla="*/ 3 h 31"/>
              <a:gd name="T8" fmla="*/ 14 w 45"/>
              <a:gd name="T9" fmla="*/ 3 h 31"/>
              <a:gd name="T10" fmla="*/ 20 w 45"/>
              <a:gd name="T11" fmla="*/ 0 h 31"/>
              <a:gd name="T12" fmla="*/ 27 w 45"/>
              <a:gd name="T13" fmla="*/ 0 h 31"/>
              <a:gd name="T14" fmla="*/ 31 w 45"/>
              <a:gd name="T15" fmla="*/ 3 h 31"/>
              <a:gd name="T16" fmla="*/ 34 w 45"/>
              <a:gd name="T17" fmla="*/ 7 h 31"/>
              <a:gd name="T18" fmla="*/ 38 w 45"/>
              <a:gd name="T19" fmla="*/ 7 h 31"/>
              <a:gd name="T20" fmla="*/ 41 w 45"/>
              <a:gd name="T21" fmla="*/ 7 h 31"/>
              <a:gd name="T22" fmla="*/ 45 w 45"/>
              <a:gd name="T23" fmla="*/ 7 h 31"/>
              <a:gd name="T24" fmla="*/ 45 w 45"/>
              <a:gd name="T25" fmla="*/ 10 h 31"/>
              <a:gd name="T26" fmla="*/ 45 w 45"/>
              <a:gd name="T27" fmla="*/ 14 h 31"/>
              <a:gd name="T28" fmla="*/ 41 w 45"/>
              <a:gd name="T29" fmla="*/ 14 h 31"/>
              <a:gd name="T30" fmla="*/ 38 w 45"/>
              <a:gd name="T31" fmla="*/ 14 h 31"/>
              <a:gd name="T32" fmla="*/ 34 w 45"/>
              <a:gd name="T33" fmla="*/ 14 h 31"/>
              <a:gd name="T34" fmla="*/ 27 w 45"/>
              <a:gd name="T35" fmla="*/ 10 h 31"/>
              <a:gd name="T36" fmla="*/ 24 w 45"/>
              <a:gd name="T37" fmla="*/ 14 h 31"/>
              <a:gd name="T38" fmla="*/ 24 w 45"/>
              <a:gd name="T39" fmla="*/ 17 h 31"/>
              <a:gd name="T40" fmla="*/ 27 w 45"/>
              <a:gd name="T41" fmla="*/ 21 h 31"/>
              <a:gd name="T42" fmla="*/ 27 w 45"/>
              <a:gd name="T43" fmla="*/ 27 h 31"/>
              <a:gd name="T44" fmla="*/ 24 w 45"/>
              <a:gd name="T45" fmla="*/ 31 h 31"/>
              <a:gd name="T46" fmla="*/ 17 w 45"/>
              <a:gd name="T47" fmla="*/ 31 h 31"/>
              <a:gd name="T48" fmla="*/ 17 w 45"/>
              <a:gd name="T49" fmla="*/ 27 h 31"/>
              <a:gd name="T50" fmla="*/ 14 w 45"/>
              <a:gd name="T51" fmla="*/ 27 h 31"/>
              <a:gd name="T52" fmla="*/ 10 w 45"/>
              <a:gd name="T53" fmla="*/ 27 h 31"/>
              <a:gd name="T54" fmla="*/ 7 w 45"/>
              <a:gd name="T55" fmla="*/ 27 h 31"/>
              <a:gd name="T56" fmla="*/ 3 w 45"/>
              <a:gd name="T57" fmla="*/ 27 h 31"/>
              <a:gd name="T58" fmla="*/ 3 w 45"/>
              <a:gd name="T59" fmla="*/ 17 h 31"/>
              <a:gd name="T60" fmla="*/ 0 w 45"/>
              <a:gd name="T61" fmla="*/ 14 h 31"/>
              <a:gd name="T62" fmla="*/ 0 w 45"/>
              <a:gd name="T63" fmla="*/ 1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5" h="31">
                <a:moveTo>
                  <a:pt x="0" y="10"/>
                </a:moveTo>
                <a:lnTo>
                  <a:pt x="0" y="7"/>
                </a:lnTo>
                <a:lnTo>
                  <a:pt x="3" y="7"/>
                </a:lnTo>
                <a:lnTo>
                  <a:pt x="7" y="3"/>
                </a:lnTo>
                <a:lnTo>
                  <a:pt x="14" y="3"/>
                </a:lnTo>
                <a:lnTo>
                  <a:pt x="20" y="0"/>
                </a:lnTo>
                <a:lnTo>
                  <a:pt x="27" y="0"/>
                </a:lnTo>
                <a:lnTo>
                  <a:pt x="31" y="3"/>
                </a:lnTo>
                <a:lnTo>
                  <a:pt x="34" y="7"/>
                </a:lnTo>
                <a:lnTo>
                  <a:pt x="38" y="7"/>
                </a:lnTo>
                <a:lnTo>
                  <a:pt x="41" y="7"/>
                </a:lnTo>
                <a:lnTo>
                  <a:pt x="45" y="7"/>
                </a:lnTo>
                <a:lnTo>
                  <a:pt x="45" y="10"/>
                </a:lnTo>
                <a:lnTo>
                  <a:pt x="45" y="14"/>
                </a:lnTo>
                <a:lnTo>
                  <a:pt x="41" y="14"/>
                </a:lnTo>
                <a:lnTo>
                  <a:pt x="38" y="14"/>
                </a:lnTo>
                <a:lnTo>
                  <a:pt x="34" y="14"/>
                </a:lnTo>
                <a:lnTo>
                  <a:pt x="27" y="10"/>
                </a:lnTo>
                <a:lnTo>
                  <a:pt x="24" y="14"/>
                </a:lnTo>
                <a:lnTo>
                  <a:pt x="24" y="17"/>
                </a:lnTo>
                <a:lnTo>
                  <a:pt x="27" y="21"/>
                </a:lnTo>
                <a:lnTo>
                  <a:pt x="27" y="27"/>
                </a:lnTo>
                <a:lnTo>
                  <a:pt x="24" y="31"/>
                </a:lnTo>
                <a:lnTo>
                  <a:pt x="17" y="31"/>
                </a:lnTo>
                <a:lnTo>
                  <a:pt x="17" y="27"/>
                </a:lnTo>
                <a:lnTo>
                  <a:pt x="14" y="27"/>
                </a:lnTo>
                <a:lnTo>
                  <a:pt x="10" y="27"/>
                </a:lnTo>
                <a:lnTo>
                  <a:pt x="7" y="27"/>
                </a:lnTo>
                <a:lnTo>
                  <a:pt x="3" y="27"/>
                </a:lnTo>
                <a:lnTo>
                  <a:pt x="3" y="17"/>
                </a:lnTo>
                <a:lnTo>
                  <a:pt x="0" y="14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0" name="Freeform 117"/>
          <p:cNvSpPr>
            <a:spLocks/>
          </p:cNvSpPr>
          <p:nvPr/>
        </p:nvSpPr>
        <p:spPr bwMode="auto">
          <a:xfrm>
            <a:off x="5876681" y="2051908"/>
            <a:ext cx="302692" cy="331797"/>
          </a:xfrm>
          <a:custGeom>
            <a:avLst/>
            <a:gdLst>
              <a:gd name="T0" fmla="*/ 0 w 104"/>
              <a:gd name="T1" fmla="*/ 101 h 114"/>
              <a:gd name="T2" fmla="*/ 7 w 104"/>
              <a:gd name="T3" fmla="*/ 94 h 114"/>
              <a:gd name="T4" fmla="*/ 10 w 104"/>
              <a:gd name="T5" fmla="*/ 83 h 114"/>
              <a:gd name="T6" fmla="*/ 14 w 104"/>
              <a:gd name="T7" fmla="*/ 52 h 114"/>
              <a:gd name="T8" fmla="*/ 14 w 104"/>
              <a:gd name="T9" fmla="*/ 48 h 114"/>
              <a:gd name="T10" fmla="*/ 21 w 104"/>
              <a:gd name="T11" fmla="*/ 42 h 114"/>
              <a:gd name="T12" fmla="*/ 21 w 104"/>
              <a:gd name="T13" fmla="*/ 31 h 114"/>
              <a:gd name="T14" fmla="*/ 7 w 104"/>
              <a:gd name="T15" fmla="*/ 0 h 114"/>
              <a:gd name="T16" fmla="*/ 42 w 104"/>
              <a:gd name="T17" fmla="*/ 0 h 114"/>
              <a:gd name="T18" fmla="*/ 45 w 104"/>
              <a:gd name="T19" fmla="*/ 3 h 114"/>
              <a:gd name="T20" fmla="*/ 97 w 104"/>
              <a:gd name="T21" fmla="*/ 17 h 114"/>
              <a:gd name="T22" fmla="*/ 104 w 104"/>
              <a:gd name="T23" fmla="*/ 55 h 114"/>
              <a:gd name="T24" fmla="*/ 87 w 104"/>
              <a:gd name="T25" fmla="*/ 52 h 114"/>
              <a:gd name="T26" fmla="*/ 66 w 104"/>
              <a:gd name="T27" fmla="*/ 59 h 114"/>
              <a:gd name="T28" fmla="*/ 70 w 104"/>
              <a:gd name="T29" fmla="*/ 76 h 114"/>
              <a:gd name="T30" fmla="*/ 49 w 104"/>
              <a:gd name="T31" fmla="*/ 87 h 114"/>
              <a:gd name="T32" fmla="*/ 35 w 104"/>
              <a:gd name="T33" fmla="*/ 104 h 114"/>
              <a:gd name="T34" fmla="*/ 14 w 104"/>
              <a:gd name="T35" fmla="*/ 114 h 114"/>
              <a:gd name="T36" fmla="*/ 0 w 104"/>
              <a:gd name="T37" fmla="*/ 101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4" h="114">
                <a:moveTo>
                  <a:pt x="0" y="101"/>
                </a:moveTo>
                <a:lnTo>
                  <a:pt x="7" y="94"/>
                </a:lnTo>
                <a:lnTo>
                  <a:pt x="10" y="83"/>
                </a:lnTo>
                <a:lnTo>
                  <a:pt x="14" y="52"/>
                </a:lnTo>
                <a:lnTo>
                  <a:pt x="14" y="48"/>
                </a:lnTo>
                <a:lnTo>
                  <a:pt x="21" y="42"/>
                </a:lnTo>
                <a:lnTo>
                  <a:pt x="21" y="31"/>
                </a:lnTo>
                <a:lnTo>
                  <a:pt x="7" y="0"/>
                </a:lnTo>
                <a:lnTo>
                  <a:pt x="42" y="0"/>
                </a:lnTo>
                <a:lnTo>
                  <a:pt x="45" y="3"/>
                </a:lnTo>
                <a:lnTo>
                  <a:pt x="97" y="17"/>
                </a:lnTo>
                <a:lnTo>
                  <a:pt x="104" y="55"/>
                </a:lnTo>
                <a:lnTo>
                  <a:pt x="87" y="52"/>
                </a:lnTo>
                <a:lnTo>
                  <a:pt x="66" y="59"/>
                </a:lnTo>
                <a:lnTo>
                  <a:pt x="70" y="76"/>
                </a:lnTo>
                <a:lnTo>
                  <a:pt x="49" y="87"/>
                </a:lnTo>
                <a:lnTo>
                  <a:pt x="35" y="104"/>
                </a:lnTo>
                <a:lnTo>
                  <a:pt x="14" y="114"/>
                </a:lnTo>
                <a:lnTo>
                  <a:pt x="0" y="10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1" name="Freeform 118"/>
          <p:cNvSpPr>
            <a:spLocks/>
          </p:cNvSpPr>
          <p:nvPr/>
        </p:nvSpPr>
        <p:spPr bwMode="auto">
          <a:xfrm>
            <a:off x="6048401" y="2476841"/>
            <a:ext cx="404560" cy="241572"/>
          </a:xfrm>
          <a:custGeom>
            <a:avLst/>
            <a:gdLst>
              <a:gd name="T0" fmla="*/ 28 w 139"/>
              <a:gd name="T1" fmla="*/ 0 h 83"/>
              <a:gd name="T2" fmla="*/ 70 w 139"/>
              <a:gd name="T3" fmla="*/ 27 h 83"/>
              <a:gd name="T4" fmla="*/ 108 w 139"/>
              <a:gd name="T5" fmla="*/ 27 h 83"/>
              <a:gd name="T6" fmla="*/ 139 w 139"/>
              <a:gd name="T7" fmla="*/ 41 h 83"/>
              <a:gd name="T8" fmla="*/ 111 w 139"/>
              <a:gd name="T9" fmla="*/ 55 h 83"/>
              <a:gd name="T10" fmla="*/ 94 w 139"/>
              <a:gd name="T11" fmla="*/ 52 h 83"/>
              <a:gd name="T12" fmla="*/ 84 w 139"/>
              <a:gd name="T13" fmla="*/ 55 h 83"/>
              <a:gd name="T14" fmla="*/ 70 w 139"/>
              <a:gd name="T15" fmla="*/ 72 h 83"/>
              <a:gd name="T16" fmla="*/ 66 w 139"/>
              <a:gd name="T17" fmla="*/ 83 h 83"/>
              <a:gd name="T18" fmla="*/ 49 w 139"/>
              <a:gd name="T19" fmla="*/ 76 h 83"/>
              <a:gd name="T20" fmla="*/ 21 w 139"/>
              <a:gd name="T21" fmla="*/ 76 h 83"/>
              <a:gd name="T22" fmla="*/ 0 w 139"/>
              <a:gd name="T23" fmla="*/ 66 h 83"/>
              <a:gd name="T24" fmla="*/ 0 w 139"/>
              <a:gd name="T25" fmla="*/ 34 h 83"/>
              <a:gd name="T26" fmla="*/ 28 w 139"/>
              <a:gd name="T2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9" h="83">
                <a:moveTo>
                  <a:pt x="28" y="0"/>
                </a:moveTo>
                <a:lnTo>
                  <a:pt x="70" y="27"/>
                </a:lnTo>
                <a:lnTo>
                  <a:pt x="108" y="27"/>
                </a:lnTo>
                <a:lnTo>
                  <a:pt x="139" y="41"/>
                </a:lnTo>
                <a:lnTo>
                  <a:pt x="111" y="55"/>
                </a:lnTo>
                <a:lnTo>
                  <a:pt x="94" y="52"/>
                </a:lnTo>
                <a:lnTo>
                  <a:pt x="84" y="55"/>
                </a:lnTo>
                <a:lnTo>
                  <a:pt x="70" y="72"/>
                </a:lnTo>
                <a:lnTo>
                  <a:pt x="66" y="83"/>
                </a:lnTo>
                <a:lnTo>
                  <a:pt x="49" y="76"/>
                </a:lnTo>
                <a:lnTo>
                  <a:pt x="21" y="76"/>
                </a:lnTo>
                <a:lnTo>
                  <a:pt x="0" y="66"/>
                </a:lnTo>
                <a:lnTo>
                  <a:pt x="0" y="34"/>
                </a:lnTo>
                <a:lnTo>
                  <a:pt x="2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2" name="Freeform 119"/>
          <p:cNvSpPr>
            <a:spLocks/>
          </p:cNvSpPr>
          <p:nvPr/>
        </p:nvSpPr>
        <p:spPr bwMode="auto">
          <a:xfrm>
            <a:off x="6191014" y="2799907"/>
            <a:ext cx="282319" cy="352171"/>
          </a:xfrm>
          <a:custGeom>
            <a:avLst/>
            <a:gdLst>
              <a:gd name="T0" fmla="*/ 0 w 97"/>
              <a:gd name="T1" fmla="*/ 48 h 121"/>
              <a:gd name="T2" fmla="*/ 10 w 97"/>
              <a:gd name="T3" fmla="*/ 38 h 121"/>
              <a:gd name="T4" fmla="*/ 21 w 97"/>
              <a:gd name="T5" fmla="*/ 31 h 121"/>
              <a:gd name="T6" fmla="*/ 28 w 97"/>
              <a:gd name="T7" fmla="*/ 20 h 121"/>
              <a:gd name="T8" fmla="*/ 62 w 97"/>
              <a:gd name="T9" fmla="*/ 20 h 121"/>
              <a:gd name="T10" fmla="*/ 76 w 97"/>
              <a:gd name="T11" fmla="*/ 13 h 121"/>
              <a:gd name="T12" fmla="*/ 94 w 97"/>
              <a:gd name="T13" fmla="*/ 0 h 121"/>
              <a:gd name="T14" fmla="*/ 97 w 97"/>
              <a:gd name="T15" fmla="*/ 20 h 121"/>
              <a:gd name="T16" fmla="*/ 97 w 97"/>
              <a:gd name="T17" fmla="*/ 55 h 121"/>
              <a:gd name="T18" fmla="*/ 80 w 97"/>
              <a:gd name="T19" fmla="*/ 55 h 121"/>
              <a:gd name="T20" fmla="*/ 62 w 97"/>
              <a:gd name="T21" fmla="*/ 59 h 121"/>
              <a:gd name="T22" fmla="*/ 38 w 97"/>
              <a:gd name="T23" fmla="*/ 121 h 121"/>
              <a:gd name="T24" fmla="*/ 17 w 97"/>
              <a:gd name="T25" fmla="*/ 121 h 121"/>
              <a:gd name="T26" fmla="*/ 14 w 97"/>
              <a:gd name="T27" fmla="*/ 121 h 121"/>
              <a:gd name="T28" fmla="*/ 14 w 97"/>
              <a:gd name="T29" fmla="*/ 114 h 121"/>
              <a:gd name="T30" fmla="*/ 10 w 97"/>
              <a:gd name="T31" fmla="*/ 107 h 121"/>
              <a:gd name="T32" fmla="*/ 14 w 97"/>
              <a:gd name="T33" fmla="*/ 100 h 121"/>
              <a:gd name="T34" fmla="*/ 14 w 97"/>
              <a:gd name="T35" fmla="*/ 97 h 121"/>
              <a:gd name="T36" fmla="*/ 14 w 97"/>
              <a:gd name="T37" fmla="*/ 90 h 121"/>
              <a:gd name="T38" fmla="*/ 17 w 97"/>
              <a:gd name="T39" fmla="*/ 86 h 121"/>
              <a:gd name="T40" fmla="*/ 21 w 97"/>
              <a:gd name="T41" fmla="*/ 83 h 121"/>
              <a:gd name="T42" fmla="*/ 21 w 97"/>
              <a:gd name="T43" fmla="*/ 76 h 121"/>
              <a:gd name="T44" fmla="*/ 17 w 97"/>
              <a:gd name="T45" fmla="*/ 69 h 121"/>
              <a:gd name="T46" fmla="*/ 10 w 97"/>
              <a:gd name="T47" fmla="*/ 62 h 121"/>
              <a:gd name="T48" fmla="*/ 10 w 97"/>
              <a:gd name="T49" fmla="*/ 55 h 121"/>
              <a:gd name="T50" fmla="*/ 7 w 97"/>
              <a:gd name="T51" fmla="*/ 55 h 121"/>
              <a:gd name="T52" fmla="*/ 3 w 97"/>
              <a:gd name="T53" fmla="*/ 55 h 121"/>
              <a:gd name="T54" fmla="*/ 0 w 97"/>
              <a:gd name="T55" fmla="*/ 55 h 121"/>
              <a:gd name="T56" fmla="*/ 0 w 97"/>
              <a:gd name="T57" fmla="*/ 4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7" h="121">
                <a:moveTo>
                  <a:pt x="0" y="48"/>
                </a:moveTo>
                <a:lnTo>
                  <a:pt x="10" y="38"/>
                </a:lnTo>
                <a:lnTo>
                  <a:pt x="21" y="31"/>
                </a:lnTo>
                <a:lnTo>
                  <a:pt x="28" y="20"/>
                </a:lnTo>
                <a:lnTo>
                  <a:pt x="62" y="20"/>
                </a:lnTo>
                <a:lnTo>
                  <a:pt x="76" y="13"/>
                </a:lnTo>
                <a:lnTo>
                  <a:pt x="94" y="0"/>
                </a:lnTo>
                <a:lnTo>
                  <a:pt x="97" y="20"/>
                </a:lnTo>
                <a:lnTo>
                  <a:pt x="97" y="55"/>
                </a:lnTo>
                <a:lnTo>
                  <a:pt x="80" y="55"/>
                </a:lnTo>
                <a:lnTo>
                  <a:pt x="62" y="59"/>
                </a:lnTo>
                <a:lnTo>
                  <a:pt x="38" y="121"/>
                </a:lnTo>
                <a:lnTo>
                  <a:pt x="17" y="121"/>
                </a:lnTo>
                <a:lnTo>
                  <a:pt x="14" y="121"/>
                </a:lnTo>
                <a:lnTo>
                  <a:pt x="14" y="114"/>
                </a:lnTo>
                <a:lnTo>
                  <a:pt x="10" y="107"/>
                </a:lnTo>
                <a:lnTo>
                  <a:pt x="14" y="100"/>
                </a:lnTo>
                <a:lnTo>
                  <a:pt x="14" y="97"/>
                </a:lnTo>
                <a:lnTo>
                  <a:pt x="14" y="90"/>
                </a:lnTo>
                <a:lnTo>
                  <a:pt x="17" y="86"/>
                </a:lnTo>
                <a:lnTo>
                  <a:pt x="21" y="83"/>
                </a:lnTo>
                <a:lnTo>
                  <a:pt x="21" y="76"/>
                </a:lnTo>
                <a:lnTo>
                  <a:pt x="17" y="69"/>
                </a:lnTo>
                <a:lnTo>
                  <a:pt x="10" y="62"/>
                </a:lnTo>
                <a:lnTo>
                  <a:pt x="10" y="55"/>
                </a:lnTo>
                <a:lnTo>
                  <a:pt x="7" y="55"/>
                </a:lnTo>
                <a:lnTo>
                  <a:pt x="3" y="55"/>
                </a:lnTo>
                <a:lnTo>
                  <a:pt x="0" y="55"/>
                </a:lnTo>
                <a:lnTo>
                  <a:pt x="0" y="4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3" name="Freeform 120"/>
          <p:cNvSpPr>
            <a:spLocks/>
          </p:cNvSpPr>
          <p:nvPr/>
        </p:nvSpPr>
        <p:spPr bwMode="auto">
          <a:xfrm>
            <a:off x="6272508" y="3373274"/>
            <a:ext cx="171720" cy="224109"/>
          </a:xfrm>
          <a:custGeom>
            <a:avLst/>
            <a:gdLst>
              <a:gd name="T0" fmla="*/ 10 w 59"/>
              <a:gd name="T1" fmla="*/ 14 h 77"/>
              <a:gd name="T2" fmla="*/ 20 w 59"/>
              <a:gd name="T3" fmla="*/ 14 h 77"/>
              <a:gd name="T4" fmla="*/ 27 w 59"/>
              <a:gd name="T5" fmla="*/ 0 h 77"/>
              <a:gd name="T6" fmla="*/ 31 w 59"/>
              <a:gd name="T7" fmla="*/ 7 h 77"/>
              <a:gd name="T8" fmla="*/ 52 w 59"/>
              <a:gd name="T9" fmla="*/ 45 h 77"/>
              <a:gd name="T10" fmla="*/ 48 w 59"/>
              <a:gd name="T11" fmla="*/ 52 h 77"/>
              <a:gd name="T12" fmla="*/ 41 w 59"/>
              <a:gd name="T13" fmla="*/ 59 h 77"/>
              <a:gd name="T14" fmla="*/ 59 w 59"/>
              <a:gd name="T15" fmla="*/ 73 h 77"/>
              <a:gd name="T16" fmla="*/ 59 w 59"/>
              <a:gd name="T17" fmla="*/ 77 h 77"/>
              <a:gd name="T18" fmla="*/ 45 w 59"/>
              <a:gd name="T19" fmla="*/ 73 h 77"/>
              <a:gd name="T20" fmla="*/ 38 w 59"/>
              <a:gd name="T21" fmla="*/ 66 h 77"/>
              <a:gd name="T22" fmla="*/ 27 w 59"/>
              <a:gd name="T23" fmla="*/ 56 h 77"/>
              <a:gd name="T24" fmla="*/ 20 w 59"/>
              <a:gd name="T25" fmla="*/ 59 h 77"/>
              <a:gd name="T26" fmla="*/ 27 w 59"/>
              <a:gd name="T27" fmla="*/ 66 h 77"/>
              <a:gd name="T28" fmla="*/ 24 w 59"/>
              <a:gd name="T29" fmla="*/ 70 h 77"/>
              <a:gd name="T30" fmla="*/ 10 w 59"/>
              <a:gd name="T31" fmla="*/ 59 h 77"/>
              <a:gd name="T32" fmla="*/ 0 w 59"/>
              <a:gd name="T33" fmla="*/ 49 h 77"/>
              <a:gd name="T34" fmla="*/ 3 w 59"/>
              <a:gd name="T35" fmla="*/ 39 h 77"/>
              <a:gd name="T36" fmla="*/ 10 w 59"/>
              <a:gd name="T37" fmla="*/ 39 h 77"/>
              <a:gd name="T38" fmla="*/ 7 w 59"/>
              <a:gd name="T39" fmla="*/ 18 h 77"/>
              <a:gd name="T40" fmla="*/ 10 w 59"/>
              <a:gd name="T41" fmla="*/ 14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9" h="77">
                <a:moveTo>
                  <a:pt x="10" y="14"/>
                </a:moveTo>
                <a:lnTo>
                  <a:pt x="20" y="14"/>
                </a:lnTo>
                <a:lnTo>
                  <a:pt x="27" y="0"/>
                </a:lnTo>
                <a:lnTo>
                  <a:pt x="31" y="7"/>
                </a:lnTo>
                <a:lnTo>
                  <a:pt x="52" y="45"/>
                </a:lnTo>
                <a:lnTo>
                  <a:pt x="48" y="52"/>
                </a:lnTo>
                <a:lnTo>
                  <a:pt x="41" y="59"/>
                </a:lnTo>
                <a:lnTo>
                  <a:pt x="59" y="73"/>
                </a:lnTo>
                <a:lnTo>
                  <a:pt x="59" y="77"/>
                </a:lnTo>
                <a:lnTo>
                  <a:pt x="45" y="73"/>
                </a:lnTo>
                <a:lnTo>
                  <a:pt x="38" y="66"/>
                </a:lnTo>
                <a:lnTo>
                  <a:pt x="27" y="56"/>
                </a:lnTo>
                <a:lnTo>
                  <a:pt x="20" y="59"/>
                </a:lnTo>
                <a:lnTo>
                  <a:pt x="27" y="66"/>
                </a:lnTo>
                <a:lnTo>
                  <a:pt x="24" y="70"/>
                </a:lnTo>
                <a:lnTo>
                  <a:pt x="10" y="59"/>
                </a:lnTo>
                <a:lnTo>
                  <a:pt x="0" y="49"/>
                </a:lnTo>
                <a:lnTo>
                  <a:pt x="3" y="39"/>
                </a:lnTo>
                <a:lnTo>
                  <a:pt x="10" y="39"/>
                </a:lnTo>
                <a:lnTo>
                  <a:pt x="7" y="18"/>
                </a:lnTo>
                <a:lnTo>
                  <a:pt x="10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4" name="Freeform 121"/>
          <p:cNvSpPr>
            <a:spLocks/>
          </p:cNvSpPr>
          <p:nvPr/>
        </p:nvSpPr>
        <p:spPr bwMode="auto">
          <a:xfrm>
            <a:off x="5897055" y="2476841"/>
            <a:ext cx="232840" cy="352171"/>
          </a:xfrm>
          <a:custGeom>
            <a:avLst/>
            <a:gdLst>
              <a:gd name="T0" fmla="*/ 80 w 80"/>
              <a:gd name="T1" fmla="*/ 0 h 121"/>
              <a:gd name="T2" fmla="*/ 52 w 80"/>
              <a:gd name="T3" fmla="*/ 34 h 121"/>
              <a:gd name="T4" fmla="*/ 52 w 80"/>
              <a:gd name="T5" fmla="*/ 66 h 121"/>
              <a:gd name="T6" fmla="*/ 52 w 80"/>
              <a:gd name="T7" fmla="*/ 104 h 121"/>
              <a:gd name="T8" fmla="*/ 45 w 80"/>
              <a:gd name="T9" fmla="*/ 121 h 121"/>
              <a:gd name="T10" fmla="*/ 42 w 80"/>
              <a:gd name="T11" fmla="*/ 121 h 121"/>
              <a:gd name="T12" fmla="*/ 35 w 80"/>
              <a:gd name="T13" fmla="*/ 118 h 121"/>
              <a:gd name="T14" fmla="*/ 31 w 80"/>
              <a:gd name="T15" fmla="*/ 111 h 121"/>
              <a:gd name="T16" fmla="*/ 28 w 80"/>
              <a:gd name="T17" fmla="*/ 111 h 121"/>
              <a:gd name="T18" fmla="*/ 21 w 80"/>
              <a:gd name="T19" fmla="*/ 121 h 121"/>
              <a:gd name="T20" fmla="*/ 17 w 80"/>
              <a:gd name="T21" fmla="*/ 121 h 121"/>
              <a:gd name="T22" fmla="*/ 21 w 80"/>
              <a:gd name="T23" fmla="*/ 111 h 121"/>
              <a:gd name="T24" fmla="*/ 21 w 80"/>
              <a:gd name="T25" fmla="*/ 100 h 121"/>
              <a:gd name="T26" fmla="*/ 17 w 80"/>
              <a:gd name="T27" fmla="*/ 90 h 121"/>
              <a:gd name="T28" fmla="*/ 14 w 80"/>
              <a:gd name="T29" fmla="*/ 86 h 121"/>
              <a:gd name="T30" fmla="*/ 10 w 80"/>
              <a:gd name="T31" fmla="*/ 76 h 121"/>
              <a:gd name="T32" fmla="*/ 10 w 80"/>
              <a:gd name="T33" fmla="*/ 72 h 121"/>
              <a:gd name="T34" fmla="*/ 10 w 80"/>
              <a:gd name="T35" fmla="*/ 66 h 121"/>
              <a:gd name="T36" fmla="*/ 0 w 80"/>
              <a:gd name="T37" fmla="*/ 38 h 121"/>
              <a:gd name="T38" fmla="*/ 0 w 80"/>
              <a:gd name="T39" fmla="*/ 24 h 121"/>
              <a:gd name="T40" fmla="*/ 80 w 80"/>
              <a:gd name="T41" fmla="*/ 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0" h="121">
                <a:moveTo>
                  <a:pt x="80" y="0"/>
                </a:moveTo>
                <a:lnTo>
                  <a:pt x="52" y="34"/>
                </a:lnTo>
                <a:lnTo>
                  <a:pt x="52" y="66"/>
                </a:lnTo>
                <a:lnTo>
                  <a:pt x="52" y="104"/>
                </a:lnTo>
                <a:lnTo>
                  <a:pt x="45" y="121"/>
                </a:lnTo>
                <a:lnTo>
                  <a:pt x="42" y="121"/>
                </a:lnTo>
                <a:lnTo>
                  <a:pt x="35" y="118"/>
                </a:lnTo>
                <a:lnTo>
                  <a:pt x="31" y="111"/>
                </a:lnTo>
                <a:lnTo>
                  <a:pt x="28" y="111"/>
                </a:lnTo>
                <a:lnTo>
                  <a:pt x="21" y="121"/>
                </a:lnTo>
                <a:lnTo>
                  <a:pt x="17" y="121"/>
                </a:lnTo>
                <a:lnTo>
                  <a:pt x="21" y="111"/>
                </a:lnTo>
                <a:lnTo>
                  <a:pt x="21" y="100"/>
                </a:lnTo>
                <a:lnTo>
                  <a:pt x="17" y="90"/>
                </a:lnTo>
                <a:lnTo>
                  <a:pt x="14" y="86"/>
                </a:lnTo>
                <a:lnTo>
                  <a:pt x="10" y="76"/>
                </a:lnTo>
                <a:lnTo>
                  <a:pt x="10" y="72"/>
                </a:lnTo>
                <a:lnTo>
                  <a:pt x="10" y="66"/>
                </a:lnTo>
                <a:lnTo>
                  <a:pt x="0" y="38"/>
                </a:lnTo>
                <a:lnTo>
                  <a:pt x="0" y="24"/>
                </a:lnTo>
                <a:lnTo>
                  <a:pt x="8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5" name="Freeform 122"/>
          <p:cNvSpPr>
            <a:spLocks/>
          </p:cNvSpPr>
          <p:nvPr/>
        </p:nvSpPr>
        <p:spPr bwMode="auto">
          <a:xfrm>
            <a:off x="6129895" y="3364543"/>
            <a:ext cx="101868" cy="122241"/>
          </a:xfrm>
          <a:custGeom>
            <a:avLst/>
            <a:gdLst>
              <a:gd name="T0" fmla="*/ 7 w 35"/>
              <a:gd name="T1" fmla="*/ 3 h 42"/>
              <a:gd name="T2" fmla="*/ 17 w 35"/>
              <a:gd name="T3" fmla="*/ 0 h 42"/>
              <a:gd name="T4" fmla="*/ 24 w 35"/>
              <a:gd name="T5" fmla="*/ 3 h 42"/>
              <a:gd name="T6" fmla="*/ 31 w 35"/>
              <a:gd name="T7" fmla="*/ 10 h 42"/>
              <a:gd name="T8" fmla="*/ 35 w 35"/>
              <a:gd name="T9" fmla="*/ 14 h 42"/>
              <a:gd name="T10" fmla="*/ 35 w 35"/>
              <a:gd name="T11" fmla="*/ 17 h 42"/>
              <a:gd name="T12" fmla="*/ 21 w 35"/>
              <a:gd name="T13" fmla="*/ 42 h 42"/>
              <a:gd name="T14" fmla="*/ 0 w 35"/>
              <a:gd name="T15" fmla="*/ 28 h 42"/>
              <a:gd name="T16" fmla="*/ 7 w 35"/>
              <a:gd name="T17" fmla="*/ 7 h 42"/>
              <a:gd name="T18" fmla="*/ 7 w 35"/>
              <a:gd name="T19" fmla="*/ 3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" h="42">
                <a:moveTo>
                  <a:pt x="7" y="3"/>
                </a:moveTo>
                <a:lnTo>
                  <a:pt x="17" y="0"/>
                </a:lnTo>
                <a:lnTo>
                  <a:pt x="24" y="3"/>
                </a:lnTo>
                <a:lnTo>
                  <a:pt x="31" y="10"/>
                </a:lnTo>
                <a:lnTo>
                  <a:pt x="35" y="14"/>
                </a:lnTo>
                <a:lnTo>
                  <a:pt x="35" y="17"/>
                </a:lnTo>
                <a:lnTo>
                  <a:pt x="21" y="42"/>
                </a:lnTo>
                <a:lnTo>
                  <a:pt x="0" y="28"/>
                </a:lnTo>
                <a:lnTo>
                  <a:pt x="7" y="7"/>
                </a:lnTo>
                <a:lnTo>
                  <a:pt x="7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6" name="Freeform 123"/>
          <p:cNvSpPr>
            <a:spLocks/>
          </p:cNvSpPr>
          <p:nvPr/>
        </p:nvSpPr>
        <p:spPr bwMode="auto">
          <a:xfrm>
            <a:off x="6028026" y="2668934"/>
            <a:ext cx="212467" cy="200825"/>
          </a:xfrm>
          <a:custGeom>
            <a:avLst/>
            <a:gdLst>
              <a:gd name="T0" fmla="*/ 73 w 73"/>
              <a:gd name="T1" fmla="*/ 17 h 69"/>
              <a:gd name="T2" fmla="*/ 70 w 73"/>
              <a:gd name="T3" fmla="*/ 20 h 69"/>
              <a:gd name="T4" fmla="*/ 52 w 73"/>
              <a:gd name="T5" fmla="*/ 38 h 69"/>
              <a:gd name="T6" fmla="*/ 45 w 73"/>
              <a:gd name="T7" fmla="*/ 41 h 69"/>
              <a:gd name="T8" fmla="*/ 42 w 73"/>
              <a:gd name="T9" fmla="*/ 58 h 69"/>
              <a:gd name="T10" fmla="*/ 31 w 73"/>
              <a:gd name="T11" fmla="*/ 58 h 69"/>
              <a:gd name="T12" fmla="*/ 24 w 73"/>
              <a:gd name="T13" fmla="*/ 69 h 69"/>
              <a:gd name="T14" fmla="*/ 18 w 73"/>
              <a:gd name="T15" fmla="*/ 48 h 69"/>
              <a:gd name="T16" fmla="*/ 0 w 73"/>
              <a:gd name="T17" fmla="*/ 55 h 69"/>
              <a:gd name="T18" fmla="*/ 7 w 73"/>
              <a:gd name="T19" fmla="*/ 38 h 69"/>
              <a:gd name="T20" fmla="*/ 7 w 73"/>
              <a:gd name="T21" fmla="*/ 0 h 69"/>
              <a:gd name="T22" fmla="*/ 28 w 73"/>
              <a:gd name="T23" fmla="*/ 10 h 69"/>
              <a:gd name="T24" fmla="*/ 56 w 73"/>
              <a:gd name="T25" fmla="*/ 10 h 69"/>
              <a:gd name="T26" fmla="*/ 73 w 73"/>
              <a:gd name="T27" fmla="*/ 17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3" h="69">
                <a:moveTo>
                  <a:pt x="73" y="17"/>
                </a:moveTo>
                <a:lnTo>
                  <a:pt x="70" y="20"/>
                </a:lnTo>
                <a:lnTo>
                  <a:pt x="52" y="38"/>
                </a:lnTo>
                <a:lnTo>
                  <a:pt x="45" y="41"/>
                </a:lnTo>
                <a:lnTo>
                  <a:pt x="42" y="58"/>
                </a:lnTo>
                <a:lnTo>
                  <a:pt x="31" y="58"/>
                </a:lnTo>
                <a:lnTo>
                  <a:pt x="24" y="69"/>
                </a:lnTo>
                <a:lnTo>
                  <a:pt x="18" y="48"/>
                </a:lnTo>
                <a:lnTo>
                  <a:pt x="0" y="55"/>
                </a:lnTo>
                <a:lnTo>
                  <a:pt x="7" y="38"/>
                </a:lnTo>
                <a:lnTo>
                  <a:pt x="7" y="0"/>
                </a:lnTo>
                <a:lnTo>
                  <a:pt x="28" y="10"/>
                </a:lnTo>
                <a:lnTo>
                  <a:pt x="56" y="10"/>
                </a:lnTo>
                <a:lnTo>
                  <a:pt x="73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7" name="Freeform 124"/>
          <p:cNvSpPr>
            <a:spLocks/>
          </p:cNvSpPr>
          <p:nvPr/>
        </p:nvSpPr>
        <p:spPr bwMode="auto">
          <a:xfrm>
            <a:off x="6330718" y="5049720"/>
            <a:ext cx="162988" cy="142615"/>
          </a:xfrm>
          <a:custGeom>
            <a:avLst/>
            <a:gdLst>
              <a:gd name="T0" fmla="*/ 28 w 56"/>
              <a:gd name="T1" fmla="*/ 7 h 49"/>
              <a:gd name="T2" fmla="*/ 39 w 56"/>
              <a:gd name="T3" fmla="*/ 0 h 49"/>
              <a:gd name="T4" fmla="*/ 56 w 56"/>
              <a:gd name="T5" fmla="*/ 7 h 49"/>
              <a:gd name="T6" fmla="*/ 46 w 56"/>
              <a:gd name="T7" fmla="*/ 24 h 49"/>
              <a:gd name="T8" fmla="*/ 53 w 56"/>
              <a:gd name="T9" fmla="*/ 38 h 49"/>
              <a:gd name="T10" fmla="*/ 39 w 56"/>
              <a:gd name="T11" fmla="*/ 38 h 49"/>
              <a:gd name="T12" fmla="*/ 35 w 56"/>
              <a:gd name="T13" fmla="*/ 49 h 49"/>
              <a:gd name="T14" fmla="*/ 28 w 56"/>
              <a:gd name="T15" fmla="*/ 42 h 49"/>
              <a:gd name="T16" fmla="*/ 18 w 56"/>
              <a:gd name="T17" fmla="*/ 42 h 49"/>
              <a:gd name="T18" fmla="*/ 14 w 56"/>
              <a:gd name="T19" fmla="*/ 49 h 49"/>
              <a:gd name="T20" fmla="*/ 0 w 56"/>
              <a:gd name="T21" fmla="*/ 38 h 49"/>
              <a:gd name="T22" fmla="*/ 4 w 56"/>
              <a:gd name="T23" fmla="*/ 28 h 49"/>
              <a:gd name="T24" fmla="*/ 7 w 56"/>
              <a:gd name="T25" fmla="*/ 21 h 49"/>
              <a:gd name="T26" fmla="*/ 18 w 56"/>
              <a:gd name="T27" fmla="*/ 28 h 49"/>
              <a:gd name="T28" fmla="*/ 18 w 56"/>
              <a:gd name="T29" fmla="*/ 18 h 49"/>
              <a:gd name="T30" fmla="*/ 28 w 56"/>
              <a:gd name="T31" fmla="*/ 7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6" h="49">
                <a:moveTo>
                  <a:pt x="28" y="7"/>
                </a:moveTo>
                <a:lnTo>
                  <a:pt x="39" y="0"/>
                </a:lnTo>
                <a:lnTo>
                  <a:pt x="56" y="7"/>
                </a:lnTo>
                <a:lnTo>
                  <a:pt x="46" y="24"/>
                </a:lnTo>
                <a:lnTo>
                  <a:pt x="53" y="38"/>
                </a:lnTo>
                <a:lnTo>
                  <a:pt x="39" y="38"/>
                </a:lnTo>
                <a:lnTo>
                  <a:pt x="35" y="49"/>
                </a:lnTo>
                <a:lnTo>
                  <a:pt x="28" y="42"/>
                </a:lnTo>
                <a:lnTo>
                  <a:pt x="18" y="42"/>
                </a:lnTo>
                <a:lnTo>
                  <a:pt x="14" y="49"/>
                </a:lnTo>
                <a:lnTo>
                  <a:pt x="0" y="38"/>
                </a:lnTo>
                <a:lnTo>
                  <a:pt x="4" y="28"/>
                </a:lnTo>
                <a:lnTo>
                  <a:pt x="7" y="21"/>
                </a:lnTo>
                <a:lnTo>
                  <a:pt x="18" y="28"/>
                </a:lnTo>
                <a:lnTo>
                  <a:pt x="18" y="18"/>
                </a:lnTo>
                <a:lnTo>
                  <a:pt x="28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8" name="Freeform 125"/>
          <p:cNvSpPr>
            <a:spLocks/>
          </p:cNvSpPr>
          <p:nvPr/>
        </p:nvSpPr>
        <p:spPr bwMode="auto">
          <a:xfrm>
            <a:off x="6028026" y="5323307"/>
            <a:ext cx="224109" cy="200825"/>
          </a:xfrm>
          <a:custGeom>
            <a:avLst/>
            <a:gdLst>
              <a:gd name="T0" fmla="*/ 73 w 77"/>
              <a:gd name="T1" fmla="*/ 3 h 69"/>
              <a:gd name="T2" fmla="*/ 77 w 77"/>
              <a:gd name="T3" fmla="*/ 28 h 69"/>
              <a:gd name="T4" fmla="*/ 66 w 77"/>
              <a:gd name="T5" fmla="*/ 62 h 69"/>
              <a:gd name="T6" fmla="*/ 14 w 77"/>
              <a:gd name="T7" fmla="*/ 69 h 69"/>
              <a:gd name="T8" fmla="*/ 14 w 77"/>
              <a:gd name="T9" fmla="*/ 52 h 69"/>
              <a:gd name="T10" fmla="*/ 4 w 77"/>
              <a:gd name="T11" fmla="*/ 45 h 69"/>
              <a:gd name="T12" fmla="*/ 0 w 77"/>
              <a:gd name="T13" fmla="*/ 35 h 69"/>
              <a:gd name="T14" fmla="*/ 4 w 77"/>
              <a:gd name="T15" fmla="*/ 28 h 69"/>
              <a:gd name="T16" fmla="*/ 18 w 77"/>
              <a:gd name="T17" fmla="*/ 31 h 69"/>
              <a:gd name="T18" fmla="*/ 18 w 77"/>
              <a:gd name="T19" fmla="*/ 21 h 69"/>
              <a:gd name="T20" fmla="*/ 14 w 77"/>
              <a:gd name="T21" fmla="*/ 14 h 69"/>
              <a:gd name="T22" fmla="*/ 21 w 77"/>
              <a:gd name="T23" fmla="*/ 0 h 69"/>
              <a:gd name="T24" fmla="*/ 45 w 77"/>
              <a:gd name="T25" fmla="*/ 10 h 69"/>
              <a:gd name="T26" fmla="*/ 63 w 77"/>
              <a:gd name="T27" fmla="*/ 14 h 69"/>
              <a:gd name="T28" fmla="*/ 66 w 77"/>
              <a:gd name="T29" fmla="*/ 7 h 69"/>
              <a:gd name="T30" fmla="*/ 73 w 77"/>
              <a:gd name="T31" fmla="*/ 3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7" h="69">
                <a:moveTo>
                  <a:pt x="73" y="3"/>
                </a:moveTo>
                <a:lnTo>
                  <a:pt x="77" y="28"/>
                </a:lnTo>
                <a:lnTo>
                  <a:pt x="66" y="62"/>
                </a:lnTo>
                <a:lnTo>
                  <a:pt x="14" y="69"/>
                </a:lnTo>
                <a:lnTo>
                  <a:pt x="14" y="52"/>
                </a:lnTo>
                <a:lnTo>
                  <a:pt x="4" y="45"/>
                </a:lnTo>
                <a:lnTo>
                  <a:pt x="0" y="35"/>
                </a:lnTo>
                <a:lnTo>
                  <a:pt x="4" y="28"/>
                </a:lnTo>
                <a:lnTo>
                  <a:pt x="18" y="31"/>
                </a:lnTo>
                <a:lnTo>
                  <a:pt x="18" y="21"/>
                </a:lnTo>
                <a:lnTo>
                  <a:pt x="14" y="14"/>
                </a:lnTo>
                <a:lnTo>
                  <a:pt x="21" y="0"/>
                </a:lnTo>
                <a:lnTo>
                  <a:pt x="45" y="10"/>
                </a:lnTo>
                <a:lnTo>
                  <a:pt x="63" y="14"/>
                </a:lnTo>
                <a:lnTo>
                  <a:pt x="66" y="7"/>
                </a:lnTo>
                <a:lnTo>
                  <a:pt x="73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29" name="Freeform 126"/>
          <p:cNvSpPr>
            <a:spLocks/>
          </p:cNvSpPr>
          <p:nvPr/>
        </p:nvSpPr>
        <p:spPr bwMode="auto">
          <a:xfrm>
            <a:off x="6179372" y="4918749"/>
            <a:ext cx="232840" cy="363813"/>
          </a:xfrm>
          <a:custGeom>
            <a:avLst/>
            <a:gdLst>
              <a:gd name="T0" fmla="*/ 32 w 80"/>
              <a:gd name="T1" fmla="*/ 0 h 125"/>
              <a:gd name="T2" fmla="*/ 52 w 80"/>
              <a:gd name="T3" fmla="*/ 11 h 125"/>
              <a:gd name="T4" fmla="*/ 59 w 80"/>
              <a:gd name="T5" fmla="*/ 11 h 125"/>
              <a:gd name="T6" fmla="*/ 59 w 80"/>
              <a:gd name="T7" fmla="*/ 24 h 125"/>
              <a:gd name="T8" fmla="*/ 70 w 80"/>
              <a:gd name="T9" fmla="*/ 35 h 125"/>
              <a:gd name="T10" fmla="*/ 80 w 80"/>
              <a:gd name="T11" fmla="*/ 52 h 125"/>
              <a:gd name="T12" fmla="*/ 70 w 80"/>
              <a:gd name="T13" fmla="*/ 63 h 125"/>
              <a:gd name="T14" fmla="*/ 70 w 80"/>
              <a:gd name="T15" fmla="*/ 73 h 125"/>
              <a:gd name="T16" fmla="*/ 59 w 80"/>
              <a:gd name="T17" fmla="*/ 66 h 125"/>
              <a:gd name="T18" fmla="*/ 56 w 80"/>
              <a:gd name="T19" fmla="*/ 73 h 125"/>
              <a:gd name="T20" fmla="*/ 39 w 80"/>
              <a:gd name="T21" fmla="*/ 66 h 125"/>
              <a:gd name="T22" fmla="*/ 39 w 80"/>
              <a:gd name="T23" fmla="*/ 63 h 125"/>
              <a:gd name="T24" fmla="*/ 52 w 80"/>
              <a:gd name="T25" fmla="*/ 59 h 125"/>
              <a:gd name="T26" fmla="*/ 45 w 80"/>
              <a:gd name="T27" fmla="*/ 52 h 125"/>
              <a:gd name="T28" fmla="*/ 35 w 80"/>
              <a:gd name="T29" fmla="*/ 49 h 125"/>
              <a:gd name="T30" fmla="*/ 32 w 80"/>
              <a:gd name="T31" fmla="*/ 45 h 125"/>
              <a:gd name="T32" fmla="*/ 25 w 80"/>
              <a:gd name="T33" fmla="*/ 45 h 125"/>
              <a:gd name="T34" fmla="*/ 21 w 80"/>
              <a:gd name="T35" fmla="*/ 56 h 125"/>
              <a:gd name="T36" fmla="*/ 28 w 80"/>
              <a:gd name="T37" fmla="*/ 59 h 125"/>
              <a:gd name="T38" fmla="*/ 25 w 80"/>
              <a:gd name="T39" fmla="*/ 73 h 125"/>
              <a:gd name="T40" fmla="*/ 52 w 80"/>
              <a:gd name="T41" fmla="*/ 83 h 125"/>
              <a:gd name="T42" fmla="*/ 66 w 80"/>
              <a:gd name="T43" fmla="*/ 94 h 125"/>
              <a:gd name="T44" fmla="*/ 70 w 80"/>
              <a:gd name="T45" fmla="*/ 108 h 125"/>
              <a:gd name="T46" fmla="*/ 59 w 80"/>
              <a:gd name="T47" fmla="*/ 118 h 125"/>
              <a:gd name="T48" fmla="*/ 49 w 80"/>
              <a:gd name="T49" fmla="*/ 118 h 125"/>
              <a:gd name="T50" fmla="*/ 45 w 80"/>
              <a:gd name="T51" fmla="*/ 125 h 125"/>
              <a:gd name="T52" fmla="*/ 28 w 80"/>
              <a:gd name="T53" fmla="*/ 125 h 125"/>
              <a:gd name="T54" fmla="*/ 4 w 80"/>
              <a:gd name="T55" fmla="*/ 97 h 125"/>
              <a:gd name="T56" fmla="*/ 7 w 80"/>
              <a:gd name="T57" fmla="*/ 90 h 125"/>
              <a:gd name="T58" fmla="*/ 4 w 80"/>
              <a:gd name="T59" fmla="*/ 83 h 125"/>
              <a:gd name="T60" fmla="*/ 7 w 80"/>
              <a:gd name="T61" fmla="*/ 73 h 125"/>
              <a:gd name="T62" fmla="*/ 0 w 80"/>
              <a:gd name="T63" fmla="*/ 59 h 125"/>
              <a:gd name="T64" fmla="*/ 7 w 80"/>
              <a:gd name="T65" fmla="*/ 56 h 125"/>
              <a:gd name="T66" fmla="*/ 7 w 80"/>
              <a:gd name="T67" fmla="*/ 42 h 125"/>
              <a:gd name="T68" fmla="*/ 18 w 80"/>
              <a:gd name="T69" fmla="*/ 42 h 125"/>
              <a:gd name="T70" fmla="*/ 21 w 80"/>
              <a:gd name="T71" fmla="*/ 24 h 125"/>
              <a:gd name="T72" fmla="*/ 14 w 80"/>
              <a:gd name="T73" fmla="*/ 17 h 125"/>
              <a:gd name="T74" fmla="*/ 7 w 80"/>
              <a:gd name="T75" fmla="*/ 17 h 125"/>
              <a:gd name="T76" fmla="*/ 7 w 80"/>
              <a:gd name="T77" fmla="*/ 11 h 125"/>
              <a:gd name="T78" fmla="*/ 21 w 80"/>
              <a:gd name="T79" fmla="*/ 7 h 125"/>
              <a:gd name="T80" fmla="*/ 32 w 80"/>
              <a:gd name="T81" fmla="*/ 7 h 125"/>
              <a:gd name="T82" fmla="*/ 32 w 80"/>
              <a:gd name="T83" fmla="*/ 0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80" h="125">
                <a:moveTo>
                  <a:pt x="32" y="0"/>
                </a:moveTo>
                <a:lnTo>
                  <a:pt x="52" y="11"/>
                </a:lnTo>
                <a:lnTo>
                  <a:pt x="59" y="11"/>
                </a:lnTo>
                <a:lnTo>
                  <a:pt x="59" y="24"/>
                </a:lnTo>
                <a:lnTo>
                  <a:pt x="70" y="35"/>
                </a:lnTo>
                <a:lnTo>
                  <a:pt x="80" y="52"/>
                </a:lnTo>
                <a:lnTo>
                  <a:pt x="70" y="63"/>
                </a:lnTo>
                <a:lnTo>
                  <a:pt x="70" y="73"/>
                </a:lnTo>
                <a:lnTo>
                  <a:pt x="59" y="66"/>
                </a:lnTo>
                <a:lnTo>
                  <a:pt x="56" y="73"/>
                </a:lnTo>
                <a:lnTo>
                  <a:pt x="39" y="66"/>
                </a:lnTo>
                <a:lnTo>
                  <a:pt x="39" y="63"/>
                </a:lnTo>
                <a:lnTo>
                  <a:pt x="52" y="59"/>
                </a:lnTo>
                <a:lnTo>
                  <a:pt x="45" y="52"/>
                </a:lnTo>
                <a:lnTo>
                  <a:pt x="35" y="49"/>
                </a:lnTo>
                <a:lnTo>
                  <a:pt x="32" y="45"/>
                </a:lnTo>
                <a:lnTo>
                  <a:pt x="25" y="45"/>
                </a:lnTo>
                <a:lnTo>
                  <a:pt x="21" y="56"/>
                </a:lnTo>
                <a:lnTo>
                  <a:pt x="28" y="59"/>
                </a:lnTo>
                <a:lnTo>
                  <a:pt x="25" y="73"/>
                </a:lnTo>
                <a:lnTo>
                  <a:pt x="52" y="83"/>
                </a:lnTo>
                <a:lnTo>
                  <a:pt x="66" y="94"/>
                </a:lnTo>
                <a:lnTo>
                  <a:pt x="70" y="108"/>
                </a:lnTo>
                <a:lnTo>
                  <a:pt x="59" y="118"/>
                </a:lnTo>
                <a:lnTo>
                  <a:pt x="49" y="118"/>
                </a:lnTo>
                <a:lnTo>
                  <a:pt x="45" y="125"/>
                </a:lnTo>
                <a:lnTo>
                  <a:pt x="28" y="125"/>
                </a:lnTo>
                <a:lnTo>
                  <a:pt x="4" y="97"/>
                </a:lnTo>
                <a:lnTo>
                  <a:pt x="7" y="90"/>
                </a:lnTo>
                <a:lnTo>
                  <a:pt x="4" y="83"/>
                </a:lnTo>
                <a:lnTo>
                  <a:pt x="7" y="73"/>
                </a:lnTo>
                <a:lnTo>
                  <a:pt x="0" y="59"/>
                </a:lnTo>
                <a:lnTo>
                  <a:pt x="7" y="56"/>
                </a:lnTo>
                <a:lnTo>
                  <a:pt x="7" y="42"/>
                </a:lnTo>
                <a:lnTo>
                  <a:pt x="18" y="42"/>
                </a:lnTo>
                <a:lnTo>
                  <a:pt x="21" y="24"/>
                </a:lnTo>
                <a:lnTo>
                  <a:pt x="14" y="17"/>
                </a:lnTo>
                <a:lnTo>
                  <a:pt x="7" y="17"/>
                </a:lnTo>
                <a:lnTo>
                  <a:pt x="7" y="11"/>
                </a:lnTo>
                <a:lnTo>
                  <a:pt x="21" y="7"/>
                </a:lnTo>
                <a:lnTo>
                  <a:pt x="32" y="7"/>
                </a:lnTo>
                <a:lnTo>
                  <a:pt x="3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0" name="Freeform 127"/>
          <p:cNvSpPr>
            <a:spLocks/>
          </p:cNvSpPr>
          <p:nvPr/>
        </p:nvSpPr>
        <p:spPr bwMode="auto">
          <a:xfrm>
            <a:off x="6240494" y="5049720"/>
            <a:ext cx="101868" cy="110599"/>
          </a:xfrm>
          <a:custGeom>
            <a:avLst/>
            <a:gdLst>
              <a:gd name="T0" fmla="*/ 4 w 35"/>
              <a:gd name="T1" fmla="*/ 0 h 38"/>
              <a:gd name="T2" fmla="*/ 11 w 35"/>
              <a:gd name="T3" fmla="*/ 0 h 38"/>
              <a:gd name="T4" fmla="*/ 14 w 35"/>
              <a:gd name="T5" fmla="*/ 4 h 38"/>
              <a:gd name="T6" fmla="*/ 24 w 35"/>
              <a:gd name="T7" fmla="*/ 7 h 38"/>
              <a:gd name="T8" fmla="*/ 31 w 35"/>
              <a:gd name="T9" fmla="*/ 14 h 38"/>
              <a:gd name="T10" fmla="*/ 18 w 35"/>
              <a:gd name="T11" fmla="*/ 18 h 38"/>
              <a:gd name="T12" fmla="*/ 18 w 35"/>
              <a:gd name="T13" fmla="*/ 21 h 38"/>
              <a:gd name="T14" fmla="*/ 35 w 35"/>
              <a:gd name="T15" fmla="*/ 28 h 38"/>
              <a:gd name="T16" fmla="*/ 31 w 35"/>
              <a:gd name="T17" fmla="*/ 38 h 38"/>
              <a:gd name="T18" fmla="*/ 4 w 35"/>
              <a:gd name="T19" fmla="*/ 28 h 38"/>
              <a:gd name="T20" fmla="*/ 7 w 35"/>
              <a:gd name="T21" fmla="*/ 14 h 38"/>
              <a:gd name="T22" fmla="*/ 0 w 35"/>
              <a:gd name="T23" fmla="*/ 11 h 38"/>
              <a:gd name="T24" fmla="*/ 4 w 35"/>
              <a:gd name="T25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5" h="38">
                <a:moveTo>
                  <a:pt x="4" y="0"/>
                </a:moveTo>
                <a:lnTo>
                  <a:pt x="11" y="0"/>
                </a:lnTo>
                <a:lnTo>
                  <a:pt x="14" y="4"/>
                </a:lnTo>
                <a:lnTo>
                  <a:pt x="24" y="7"/>
                </a:lnTo>
                <a:lnTo>
                  <a:pt x="31" y="14"/>
                </a:lnTo>
                <a:lnTo>
                  <a:pt x="18" y="18"/>
                </a:lnTo>
                <a:lnTo>
                  <a:pt x="18" y="21"/>
                </a:lnTo>
                <a:lnTo>
                  <a:pt x="35" y="28"/>
                </a:lnTo>
                <a:lnTo>
                  <a:pt x="31" y="38"/>
                </a:lnTo>
                <a:lnTo>
                  <a:pt x="4" y="28"/>
                </a:lnTo>
                <a:lnTo>
                  <a:pt x="7" y="14"/>
                </a:lnTo>
                <a:lnTo>
                  <a:pt x="0" y="11"/>
                </a:lnTo>
                <a:lnTo>
                  <a:pt x="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1" name="Freeform 128"/>
          <p:cNvSpPr>
            <a:spLocks/>
          </p:cNvSpPr>
          <p:nvPr/>
        </p:nvSpPr>
        <p:spPr bwMode="auto">
          <a:xfrm>
            <a:off x="6240494" y="5262187"/>
            <a:ext cx="122241" cy="142615"/>
          </a:xfrm>
          <a:custGeom>
            <a:avLst/>
            <a:gdLst>
              <a:gd name="T0" fmla="*/ 7 w 42"/>
              <a:gd name="T1" fmla="*/ 7 h 49"/>
              <a:gd name="T2" fmla="*/ 24 w 42"/>
              <a:gd name="T3" fmla="*/ 7 h 49"/>
              <a:gd name="T4" fmla="*/ 28 w 42"/>
              <a:gd name="T5" fmla="*/ 0 h 49"/>
              <a:gd name="T6" fmla="*/ 38 w 42"/>
              <a:gd name="T7" fmla="*/ 0 h 49"/>
              <a:gd name="T8" fmla="*/ 42 w 42"/>
              <a:gd name="T9" fmla="*/ 7 h 49"/>
              <a:gd name="T10" fmla="*/ 38 w 42"/>
              <a:gd name="T11" fmla="*/ 24 h 49"/>
              <a:gd name="T12" fmla="*/ 28 w 42"/>
              <a:gd name="T13" fmla="*/ 42 h 49"/>
              <a:gd name="T14" fmla="*/ 18 w 42"/>
              <a:gd name="T15" fmla="*/ 38 h 49"/>
              <a:gd name="T16" fmla="*/ 4 w 42"/>
              <a:gd name="T17" fmla="*/ 49 h 49"/>
              <a:gd name="T18" fmla="*/ 0 w 42"/>
              <a:gd name="T19" fmla="*/ 24 h 49"/>
              <a:gd name="T20" fmla="*/ 7 w 42"/>
              <a:gd name="T21" fmla="*/ 7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" h="49">
                <a:moveTo>
                  <a:pt x="7" y="7"/>
                </a:moveTo>
                <a:lnTo>
                  <a:pt x="24" y="7"/>
                </a:lnTo>
                <a:lnTo>
                  <a:pt x="28" y="0"/>
                </a:lnTo>
                <a:lnTo>
                  <a:pt x="38" y="0"/>
                </a:lnTo>
                <a:lnTo>
                  <a:pt x="42" y="7"/>
                </a:lnTo>
                <a:lnTo>
                  <a:pt x="38" y="24"/>
                </a:lnTo>
                <a:lnTo>
                  <a:pt x="28" y="42"/>
                </a:lnTo>
                <a:lnTo>
                  <a:pt x="18" y="38"/>
                </a:lnTo>
                <a:lnTo>
                  <a:pt x="4" y="49"/>
                </a:lnTo>
                <a:lnTo>
                  <a:pt x="0" y="24"/>
                </a:lnTo>
                <a:lnTo>
                  <a:pt x="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2" name="Freeform 129"/>
          <p:cNvSpPr>
            <a:spLocks/>
          </p:cNvSpPr>
          <p:nvPr/>
        </p:nvSpPr>
        <p:spPr bwMode="auto">
          <a:xfrm>
            <a:off x="6089148" y="4918749"/>
            <a:ext cx="151346" cy="171720"/>
          </a:xfrm>
          <a:custGeom>
            <a:avLst/>
            <a:gdLst>
              <a:gd name="T0" fmla="*/ 21 w 52"/>
              <a:gd name="T1" fmla="*/ 0 h 59"/>
              <a:gd name="T2" fmla="*/ 31 w 52"/>
              <a:gd name="T3" fmla="*/ 4 h 59"/>
              <a:gd name="T4" fmla="*/ 38 w 52"/>
              <a:gd name="T5" fmla="*/ 11 h 59"/>
              <a:gd name="T6" fmla="*/ 38 w 52"/>
              <a:gd name="T7" fmla="*/ 17 h 59"/>
              <a:gd name="T8" fmla="*/ 45 w 52"/>
              <a:gd name="T9" fmla="*/ 17 h 59"/>
              <a:gd name="T10" fmla="*/ 52 w 52"/>
              <a:gd name="T11" fmla="*/ 24 h 59"/>
              <a:gd name="T12" fmla="*/ 49 w 52"/>
              <a:gd name="T13" fmla="*/ 42 h 59"/>
              <a:gd name="T14" fmla="*/ 38 w 52"/>
              <a:gd name="T15" fmla="*/ 42 h 59"/>
              <a:gd name="T16" fmla="*/ 38 w 52"/>
              <a:gd name="T17" fmla="*/ 56 h 59"/>
              <a:gd name="T18" fmla="*/ 31 w 52"/>
              <a:gd name="T19" fmla="*/ 59 h 59"/>
              <a:gd name="T20" fmla="*/ 24 w 52"/>
              <a:gd name="T21" fmla="*/ 59 h 59"/>
              <a:gd name="T22" fmla="*/ 0 w 52"/>
              <a:gd name="T23" fmla="*/ 49 h 59"/>
              <a:gd name="T24" fmla="*/ 10 w 52"/>
              <a:gd name="T25" fmla="*/ 42 h 59"/>
              <a:gd name="T26" fmla="*/ 10 w 52"/>
              <a:gd name="T27" fmla="*/ 28 h 59"/>
              <a:gd name="T28" fmla="*/ 10 w 52"/>
              <a:gd name="T29" fmla="*/ 21 h 59"/>
              <a:gd name="T30" fmla="*/ 10 w 52"/>
              <a:gd name="T31" fmla="*/ 11 h 59"/>
              <a:gd name="T32" fmla="*/ 17 w 52"/>
              <a:gd name="T33" fmla="*/ 0 h 59"/>
              <a:gd name="T34" fmla="*/ 21 w 52"/>
              <a:gd name="T3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2" h="59">
                <a:moveTo>
                  <a:pt x="21" y="0"/>
                </a:moveTo>
                <a:lnTo>
                  <a:pt x="31" y="4"/>
                </a:lnTo>
                <a:lnTo>
                  <a:pt x="38" y="11"/>
                </a:lnTo>
                <a:lnTo>
                  <a:pt x="38" y="17"/>
                </a:lnTo>
                <a:lnTo>
                  <a:pt x="45" y="17"/>
                </a:lnTo>
                <a:lnTo>
                  <a:pt x="52" y="24"/>
                </a:lnTo>
                <a:lnTo>
                  <a:pt x="49" y="42"/>
                </a:lnTo>
                <a:lnTo>
                  <a:pt x="38" y="42"/>
                </a:lnTo>
                <a:lnTo>
                  <a:pt x="38" y="56"/>
                </a:lnTo>
                <a:lnTo>
                  <a:pt x="31" y="59"/>
                </a:lnTo>
                <a:lnTo>
                  <a:pt x="24" y="59"/>
                </a:lnTo>
                <a:lnTo>
                  <a:pt x="0" y="49"/>
                </a:lnTo>
                <a:lnTo>
                  <a:pt x="10" y="42"/>
                </a:lnTo>
                <a:lnTo>
                  <a:pt x="10" y="28"/>
                </a:lnTo>
                <a:lnTo>
                  <a:pt x="10" y="21"/>
                </a:lnTo>
                <a:lnTo>
                  <a:pt x="10" y="11"/>
                </a:lnTo>
                <a:lnTo>
                  <a:pt x="17" y="0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3" name="Freeform 130"/>
          <p:cNvSpPr>
            <a:spLocks/>
          </p:cNvSpPr>
          <p:nvPr/>
        </p:nvSpPr>
        <p:spPr bwMode="auto">
          <a:xfrm>
            <a:off x="6220119" y="5372786"/>
            <a:ext cx="224109" cy="253214"/>
          </a:xfrm>
          <a:custGeom>
            <a:avLst/>
            <a:gdLst>
              <a:gd name="T0" fmla="*/ 11 w 77"/>
              <a:gd name="T1" fmla="*/ 11 h 87"/>
              <a:gd name="T2" fmla="*/ 25 w 77"/>
              <a:gd name="T3" fmla="*/ 0 h 87"/>
              <a:gd name="T4" fmla="*/ 35 w 77"/>
              <a:gd name="T5" fmla="*/ 4 h 87"/>
              <a:gd name="T6" fmla="*/ 52 w 77"/>
              <a:gd name="T7" fmla="*/ 38 h 87"/>
              <a:gd name="T8" fmla="*/ 42 w 77"/>
              <a:gd name="T9" fmla="*/ 49 h 87"/>
              <a:gd name="T10" fmla="*/ 52 w 77"/>
              <a:gd name="T11" fmla="*/ 59 h 87"/>
              <a:gd name="T12" fmla="*/ 66 w 77"/>
              <a:gd name="T13" fmla="*/ 52 h 87"/>
              <a:gd name="T14" fmla="*/ 77 w 77"/>
              <a:gd name="T15" fmla="*/ 66 h 87"/>
              <a:gd name="T16" fmla="*/ 73 w 77"/>
              <a:gd name="T17" fmla="*/ 77 h 87"/>
              <a:gd name="T18" fmla="*/ 42 w 77"/>
              <a:gd name="T19" fmla="*/ 77 h 87"/>
              <a:gd name="T20" fmla="*/ 35 w 77"/>
              <a:gd name="T21" fmla="*/ 87 h 87"/>
              <a:gd name="T22" fmla="*/ 31 w 77"/>
              <a:gd name="T23" fmla="*/ 77 h 87"/>
              <a:gd name="T24" fmla="*/ 11 w 77"/>
              <a:gd name="T25" fmla="*/ 80 h 87"/>
              <a:gd name="T26" fmla="*/ 7 w 77"/>
              <a:gd name="T27" fmla="*/ 66 h 87"/>
              <a:gd name="T28" fmla="*/ 7 w 77"/>
              <a:gd name="T29" fmla="*/ 59 h 87"/>
              <a:gd name="T30" fmla="*/ 0 w 77"/>
              <a:gd name="T31" fmla="*/ 45 h 87"/>
              <a:gd name="T32" fmla="*/ 11 w 77"/>
              <a:gd name="T33" fmla="*/ 11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7" h="87">
                <a:moveTo>
                  <a:pt x="11" y="11"/>
                </a:moveTo>
                <a:lnTo>
                  <a:pt x="25" y="0"/>
                </a:lnTo>
                <a:lnTo>
                  <a:pt x="35" y="4"/>
                </a:lnTo>
                <a:lnTo>
                  <a:pt x="52" y="38"/>
                </a:lnTo>
                <a:lnTo>
                  <a:pt x="42" y="49"/>
                </a:lnTo>
                <a:lnTo>
                  <a:pt x="52" y="59"/>
                </a:lnTo>
                <a:lnTo>
                  <a:pt x="66" y="52"/>
                </a:lnTo>
                <a:lnTo>
                  <a:pt x="77" y="66"/>
                </a:lnTo>
                <a:lnTo>
                  <a:pt x="73" y="77"/>
                </a:lnTo>
                <a:lnTo>
                  <a:pt x="42" y="77"/>
                </a:lnTo>
                <a:lnTo>
                  <a:pt x="35" y="87"/>
                </a:lnTo>
                <a:lnTo>
                  <a:pt x="31" y="77"/>
                </a:lnTo>
                <a:lnTo>
                  <a:pt x="11" y="80"/>
                </a:lnTo>
                <a:lnTo>
                  <a:pt x="7" y="66"/>
                </a:lnTo>
                <a:lnTo>
                  <a:pt x="7" y="59"/>
                </a:lnTo>
                <a:lnTo>
                  <a:pt x="0" y="45"/>
                </a:lnTo>
                <a:lnTo>
                  <a:pt x="11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4" name="Freeform 131"/>
          <p:cNvSpPr>
            <a:spLocks/>
          </p:cNvSpPr>
          <p:nvPr/>
        </p:nvSpPr>
        <p:spPr bwMode="auto">
          <a:xfrm>
            <a:off x="6272508" y="4837255"/>
            <a:ext cx="221198" cy="232840"/>
          </a:xfrm>
          <a:custGeom>
            <a:avLst/>
            <a:gdLst>
              <a:gd name="T0" fmla="*/ 48 w 76"/>
              <a:gd name="T1" fmla="*/ 0 h 80"/>
              <a:gd name="T2" fmla="*/ 52 w 76"/>
              <a:gd name="T3" fmla="*/ 11 h 80"/>
              <a:gd name="T4" fmla="*/ 59 w 76"/>
              <a:gd name="T5" fmla="*/ 21 h 80"/>
              <a:gd name="T6" fmla="*/ 66 w 76"/>
              <a:gd name="T7" fmla="*/ 21 h 80"/>
              <a:gd name="T8" fmla="*/ 66 w 76"/>
              <a:gd name="T9" fmla="*/ 32 h 80"/>
              <a:gd name="T10" fmla="*/ 73 w 76"/>
              <a:gd name="T11" fmla="*/ 39 h 80"/>
              <a:gd name="T12" fmla="*/ 66 w 76"/>
              <a:gd name="T13" fmla="*/ 49 h 80"/>
              <a:gd name="T14" fmla="*/ 76 w 76"/>
              <a:gd name="T15" fmla="*/ 80 h 80"/>
              <a:gd name="T16" fmla="*/ 59 w 76"/>
              <a:gd name="T17" fmla="*/ 73 h 80"/>
              <a:gd name="T18" fmla="*/ 48 w 76"/>
              <a:gd name="T19" fmla="*/ 80 h 80"/>
              <a:gd name="T20" fmla="*/ 38 w 76"/>
              <a:gd name="T21" fmla="*/ 63 h 80"/>
              <a:gd name="T22" fmla="*/ 27 w 76"/>
              <a:gd name="T23" fmla="*/ 52 h 80"/>
              <a:gd name="T24" fmla="*/ 27 w 76"/>
              <a:gd name="T25" fmla="*/ 39 h 80"/>
              <a:gd name="T26" fmla="*/ 20 w 76"/>
              <a:gd name="T27" fmla="*/ 39 h 80"/>
              <a:gd name="T28" fmla="*/ 0 w 76"/>
              <a:gd name="T29" fmla="*/ 28 h 80"/>
              <a:gd name="T30" fmla="*/ 3 w 76"/>
              <a:gd name="T31" fmla="*/ 21 h 80"/>
              <a:gd name="T32" fmla="*/ 7 w 76"/>
              <a:gd name="T33" fmla="*/ 14 h 80"/>
              <a:gd name="T34" fmla="*/ 20 w 76"/>
              <a:gd name="T35" fmla="*/ 7 h 80"/>
              <a:gd name="T36" fmla="*/ 38 w 76"/>
              <a:gd name="T37" fmla="*/ 11 h 80"/>
              <a:gd name="T38" fmla="*/ 41 w 76"/>
              <a:gd name="T39" fmla="*/ 4 h 80"/>
              <a:gd name="T40" fmla="*/ 48 w 76"/>
              <a:gd name="T41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6" h="80">
                <a:moveTo>
                  <a:pt x="48" y="0"/>
                </a:moveTo>
                <a:lnTo>
                  <a:pt x="52" y="11"/>
                </a:lnTo>
                <a:lnTo>
                  <a:pt x="59" y="21"/>
                </a:lnTo>
                <a:lnTo>
                  <a:pt x="66" y="21"/>
                </a:lnTo>
                <a:lnTo>
                  <a:pt x="66" y="32"/>
                </a:lnTo>
                <a:lnTo>
                  <a:pt x="73" y="39"/>
                </a:lnTo>
                <a:lnTo>
                  <a:pt x="66" y="49"/>
                </a:lnTo>
                <a:lnTo>
                  <a:pt x="76" y="80"/>
                </a:lnTo>
                <a:lnTo>
                  <a:pt x="59" y="73"/>
                </a:lnTo>
                <a:lnTo>
                  <a:pt x="48" y="80"/>
                </a:lnTo>
                <a:lnTo>
                  <a:pt x="38" y="63"/>
                </a:lnTo>
                <a:lnTo>
                  <a:pt x="27" y="52"/>
                </a:lnTo>
                <a:lnTo>
                  <a:pt x="27" y="39"/>
                </a:lnTo>
                <a:lnTo>
                  <a:pt x="20" y="39"/>
                </a:lnTo>
                <a:lnTo>
                  <a:pt x="0" y="28"/>
                </a:lnTo>
                <a:lnTo>
                  <a:pt x="3" y="21"/>
                </a:lnTo>
                <a:lnTo>
                  <a:pt x="7" y="14"/>
                </a:lnTo>
                <a:lnTo>
                  <a:pt x="20" y="7"/>
                </a:lnTo>
                <a:lnTo>
                  <a:pt x="38" y="11"/>
                </a:lnTo>
                <a:lnTo>
                  <a:pt x="41" y="4"/>
                </a:lnTo>
                <a:lnTo>
                  <a:pt x="4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5" name="Freeform 132"/>
          <p:cNvSpPr>
            <a:spLocks/>
          </p:cNvSpPr>
          <p:nvPr/>
        </p:nvSpPr>
        <p:spPr bwMode="auto">
          <a:xfrm>
            <a:off x="5966907" y="5061362"/>
            <a:ext cx="293961" cy="352171"/>
          </a:xfrm>
          <a:custGeom>
            <a:avLst/>
            <a:gdLst>
              <a:gd name="T0" fmla="*/ 77 w 101"/>
              <a:gd name="T1" fmla="*/ 48 h 121"/>
              <a:gd name="T2" fmla="*/ 101 w 101"/>
              <a:gd name="T3" fmla="*/ 76 h 121"/>
              <a:gd name="T4" fmla="*/ 94 w 101"/>
              <a:gd name="T5" fmla="*/ 93 h 121"/>
              <a:gd name="T6" fmla="*/ 87 w 101"/>
              <a:gd name="T7" fmla="*/ 97 h 121"/>
              <a:gd name="T8" fmla="*/ 84 w 101"/>
              <a:gd name="T9" fmla="*/ 104 h 121"/>
              <a:gd name="T10" fmla="*/ 66 w 101"/>
              <a:gd name="T11" fmla="*/ 100 h 121"/>
              <a:gd name="T12" fmla="*/ 42 w 101"/>
              <a:gd name="T13" fmla="*/ 90 h 121"/>
              <a:gd name="T14" fmla="*/ 35 w 101"/>
              <a:gd name="T15" fmla="*/ 104 h 121"/>
              <a:gd name="T16" fmla="*/ 39 w 101"/>
              <a:gd name="T17" fmla="*/ 111 h 121"/>
              <a:gd name="T18" fmla="*/ 39 w 101"/>
              <a:gd name="T19" fmla="*/ 121 h 121"/>
              <a:gd name="T20" fmla="*/ 25 w 101"/>
              <a:gd name="T21" fmla="*/ 118 h 121"/>
              <a:gd name="T22" fmla="*/ 28 w 101"/>
              <a:gd name="T23" fmla="*/ 114 h 121"/>
              <a:gd name="T24" fmla="*/ 25 w 101"/>
              <a:gd name="T25" fmla="*/ 111 h 121"/>
              <a:gd name="T26" fmla="*/ 14 w 101"/>
              <a:gd name="T27" fmla="*/ 107 h 121"/>
              <a:gd name="T28" fmla="*/ 14 w 101"/>
              <a:gd name="T29" fmla="*/ 93 h 121"/>
              <a:gd name="T30" fmla="*/ 25 w 101"/>
              <a:gd name="T31" fmla="*/ 93 h 121"/>
              <a:gd name="T32" fmla="*/ 21 w 101"/>
              <a:gd name="T33" fmla="*/ 90 h 121"/>
              <a:gd name="T34" fmla="*/ 21 w 101"/>
              <a:gd name="T35" fmla="*/ 83 h 121"/>
              <a:gd name="T36" fmla="*/ 11 w 101"/>
              <a:gd name="T37" fmla="*/ 73 h 121"/>
              <a:gd name="T38" fmla="*/ 0 w 101"/>
              <a:gd name="T39" fmla="*/ 59 h 121"/>
              <a:gd name="T40" fmla="*/ 7 w 101"/>
              <a:gd name="T41" fmla="*/ 45 h 121"/>
              <a:gd name="T42" fmla="*/ 11 w 101"/>
              <a:gd name="T43" fmla="*/ 48 h 121"/>
              <a:gd name="T44" fmla="*/ 21 w 101"/>
              <a:gd name="T45" fmla="*/ 34 h 121"/>
              <a:gd name="T46" fmla="*/ 32 w 101"/>
              <a:gd name="T47" fmla="*/ 31 h 121"/>
              <a:gd name="T48" fmla="*/ 32 w 101"/>
              <a:gd name="T49" fmla="*/ 14 h 121"/>
              <a:gd name="T50" fmla="*/ 42 w 101"/>
              <a:gd name="T51" fmla="*/ 0 h 121"/>
              <a:gd name="T52" fmla="*/ 66 w 101"/>
              <a:gd name="T53" fmla="*/ 10 h 121"/>
              <a:gd name="T54" fmla="*/ 73 w 101"/>
              <a:gd name="T55" fmla="*/ 10 h 121"/>
              <a:gd name="T56" fmla="*/ 80 w 101"/>
              <a:gd name="T57" fmla="*/ 24 h 121"/>
              <a:gd name="T58" fmla="*/ 77 w 101"/>
              <a:gd name="T59" fmla="*/ 34 h 121"/>
              <a:gd name="T60" fmla="*/ 80 w 101"/>
              <a:gd name="T61" fmla="*/ 41 h 121"/>
              <a:gd name="T62" fmla="*/ 77 w 101"/>
              <a:gd name="T63" fmla="*/ 48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1" h="121">
                <a:moveTo>
                  <a:pt x="77" y="48"/>
                </a:moveTo>
                <a:lnTo>
                  <a:pt x="101" y="76"/>
                </a:lnTo>
                <a:lnTo>
                  <a:pt x="94" y="93"/>
                </a:lnTo>
                <a:lnTo>
                  <a:pt x="87" y="97"/>
                </a:lnTo>
                <a:lnTo>
                  <a:pt x="84" y="104"/>
                </a:lnTo>
                <a:lnTo>
                  <a:pt x="66" y="100"/>
                </a:lnTo>
                <a:lnTo>
                  <a:pt x="42" y="90"/>
                </a:lnTo>
                <a:lnTo>
                  <a:pt x="35" y="104"/>
                </a:lnTo>
                <a:lnTo>
                  <a:pt x="39" y="111"/>
                </a:lnTo>
                <a:lnTo>
                  <a:pt x="39" y="121"/>
                </a:lnTo>
                <a:lnTo>
                  <a:pt x="25" y="118"/>
                </a:lnTo>
                <a:lnTo>
                  <a:pt x="28" y="114"/>
                </a:lnTo>
                <a:lnTo>
                  <a:pt x="25" y="111"/>
                </a:lnTo>
                <a:lnTo>
                  <a:pt x="14" y="107"/>
                </a:lnTo>
                <a:lnTo>
                  <a:pt x="14" y="93"/>
                </a:lnTo>
                <a:lnTo>
                  <a:pt x="25" y="93"/>
                </a:lnTo>
                <a:lnTo>
                  <a:pt x="21" y="90"/>
                </a:lnTo>
                <a:lnTo>
                  <a:pt x="21" y="83"/>
                </a:lnTo>
                <a:lnTo>
                  <a:pt x="11" y="73"/>
                </a:lnTo>
                <a:lnTo>
                  <a:pt x="0" y="59"/>
                </a:lnTo>
                <a:lnTo>
                  <a:pt x="7" y="45"/>
                </a:lnTo>
                <a:lnTo>
                  <a:pt x="11" y="48"/>
                </a:lnTo>
                <a:lnTo>
                  <a:pt x="21" y="34"/>
                </a:lnTo>
                <a:lnTo>
                  <a:pt x="32" y="31"/>
                </a:lnTo>
                <a:lnTo>
                  <a:pt x="32" y="14"/>
                </a:lnTo>
                <a:lnTo>
                  <a:pt x="42" y="0"/>
                </a:lnTo>
                <a:lnTo>
                  <a:pt x="66" y="10"/>
                </a:lnTo>
                <a:lnTo>
                  <a:pt x="73" y="10"/>
                </a:lnTo>
                <a:lnTo>
                  <a:pt x="80" y="24"/>
                </a:lnTo>
                <a:lnTo>
                  <a:pt x="77" y="34"/>
                </a:lnTo>
                <a:lnTo>
                  <a:pt x="80" y="41"/>
                </a:lnTo>
                <a:lnTo>
                  <a:pt x="77" y="4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6" name="Freeform 133"/>
          <p:cNvSpPr>
            <a:spLocks/>
          </p:cNvSpPr>
          <p:nvPr/>
        </p:nvSpPr>
        <p:spPr bwMode="auto">
          <a:xfrm>
            <a:off x="6351092" y="5160319"/>
            <a:ext cx="203735" cy="273587"/>
          </a:xfrm>
          <a:custGeom>
            <a:avLst/>
            <a:gdLst>
              <a:gd name="T0" fmla="*/ 7 w 70"/>
              <a:gd name="T1" fmla="*/ 11 h 94"/>
              <a:gd name="T2" fmla="*/ 11 w 70"/>
              <a:gd name="T3" fmla="*/ 4 h 94"/>
              <a:gd name="T4" fmla="*/ 21 w 70"/>
              <a:gd name="T5" fmla="*/ 4 h 94"/>
              <a:gd name="T6" fmla="*/ 28 w 70"/>
              <a:gd name="T7" fmla="*/ 11 h 94"/>
              <a:gd name="T8" fmla="*/ 32 w 70"/>
              <a:gd name="T9" fmla="*/ 0 h 94"/>
              <a:gd name="T10" fmla="*/ 46 w 70"/>
              <a:gd name="T11" fmla="*/ 0 h 94"/>
              <a:gd name="T12" fmla="*/ 52 w 70"/>
              <a:gd name="T13" fmla="*/ 18 h 94"/>
              <a:gd name="T14" fmla="*/ 49 w 70"/>
              <a:gd name="T15" fmla="*/ 25 h 94"/>
              <a:gd name="T16" fmla="*/ 52 w 70"/>
              <a:gd name="T17" fmla="*/ 45 h 94"/>
              <a:gd name="T18" fmla="*/ 56 w 70"/>
              <a:gd name="T19" fmla="*/ 59 h 94"/>
              <a:gd name="T20" fmla="*/ 70 w 70"/>
              <a:gd name="T21" fmla="*/ 80 h 94"/>
              <a:gd name="T22" fmla="*/ 63 w 70"/>
              <a:gd name="T23" fmla="*/ 94 h 94"/>
              <a:gd name="T24" fmla="*/ 52 w 70"/>
              <a:gd name="T25" fmla="*/ 91 h 94"/>
              <a:gd name="T26" fmla="*/ 49 w 70"/>
              <a:gd name="T27" fmla="*/ 94 h 94"/>
              <a:gd name="T28" fmla="*/ 28 w 70"/>
              <a:gd name="T29" fmla="*/ 87 h 94"/>
              <a:gd name="T30" fmla="*/ 14 w 70"/>
              <a:gd name="T31" fmla="*/ 66 h 94"/>
              <a:gd name="T32" fmla="*/ 0 w 70"/>
              <a:gd name="T33" fmla="*/ 59 h 94"/>
              <a:gd name="T34" fmla="*/ 4 w 70"/>
              <a:gd name="T35" fmla="*/ 42 h 94"/>
              <a:gd name="T36" fmla="*/ 0 w 70"/>
              <a:gd name="T37" fmla="*/ 35 h 94"/>
              <a:gd name="T38" fmla="*/ 11 w 70"/>
              <a:gd name="T39" fmla="*/ 25 h 94"/>
              <a:gd name="T40" fmla="*/ 7 w 70"/>
              <a:gd name="T41" fmla="*/ 1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0" h="94">
                <a:moveTo>
                  <a:pt x="7" y="11"/>
                </a:moveTo>
                <a:lnTo>
                  <a:pt x="11" y="4"/>
                </a:lnTo>
                <a:lnTo>
                  <a:pt x="21" y="4"/>
                </a:lnTo>
                <a:lnTo>
                  <a:pt x="28" y="11"/>
                </a:lnTo>
                <a:lnTo>
                  <a:pt x="32" y="0"/>
                </a:lnTo>
                <a:lnTo>
                  <a:pt x="46" y="0"/>
                </a:lnTo>
                <a:lnTo>
                  <a:pt x="52" y="18"/>
                </a:lnTo>
                <a:lnTo>
                  <a:pt x="49" y="25"/>
                </a:lnTo>
                <a:lnTo>
                  <a:pt x="52" y="45"/>
                </a:lnTo>
                <a:lnTo>
                  <a:pt x="56" y="59"/>
                </a:lnTo>
                <a:lnTo>
                  <a:pt x="70" y="80"/>
                </a:lnTo>
                <a:lnTo>
                  <a:pt x="63" y="94"/>
                </a:lnTo>
                <a:lnTo>
                  <a:pt x="52" y="91"/>
                </a:lnTo>
                <a:lnTo>
                  <a:pt x="49" y="94"/>
                </a:lnTo>
                <a:lnTo>
                  <a:pt x="28" y="87"/>
                </a:lnTo>
                <a:lnTo>
                  <a:pt x="14" y="66"/>
                </a:lnTo>
                <a:lnTo>
                  <a:pt x="0" y="59"/>
                </a:lnTo>
                <a:lnTo>
                  <a:pt x="4" y="42"/>
                </a:lnTo>
                <a:lnTo>
                  <a:pt x="0" y="35"/>
                </a:lnTo>
                <a:lnTo>
                  <a:pt x="11" y="25"/>
                </a:lnTo>
                <a:lnTo>
                  <a:pt x="7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7" name="Freeform 134"/>
          <p:cNvSpPr>
            <a:spLocks/>
          </p:cNvSpPr>
          <p:nvPr/>
        </p:nvSpPr>
        <p:spPr bwMode="auto">
          <a:xfrm>
            <a:off x="6150267" y="4837255"/>
            <a:ext cx="142615" cy="113510"/>
          </a:xfrm>
          <a:custGeom>
            <a:avLst/>
            <a:gdLst>
              <a:gd name="T0" fmla="*/ 35 w 49"/>
              <a:gd name="T1" fmla="*/ 0 h 39"/>
              <a:gd name="T2" fmla="*/ 45 w 49"/>
              <a:gd name="T3" fmla="*/ 4 h 39"/>
              <a:gd name="T4" fmla="*/ 49 w 49"/>
              <a:gd name="T5" fmla="*/ 14 h 39"/>
              <a:gd name="T6" fmla="*/ 45 w 49"/>
              <a:gd name="T7" fmla="*/ 21 h 39"/>
              <a:gd name="T8" fmla="*/ 42 w 49"/>
              <a:gd name="T9" fmla="*/ 28 h 39"/>
              <a:gd name="T10" fmla="*/ 42 w 49"/>
              <a:gd name="T11" fmla="*/ 35 h 39"/>
              <a:gd name="T12" fmla="*/ 31 w 49"/>
              <a:gd name="T13" fmla="*/ 35 h 39"/>
              <a:gd name="T14" fmla="*/ 17 w 49"/>
              <a:gd name="T15" fmla="*/ 39 h 39"/>
              <a:gd name="T16" fmla="*/ 10 w 49"/>
              <a:gd name="T17" fmla="*/ 32 h 39"/>
              <a:gd name="T18" fmla="*/ 0 w 49"/>
              <a:gd name="T19" fmla="*/ 28 h 39"/>
              <a:gd name="T20" fmla="*/ 7 w 49"/>
              <a:gd name="T21" fmla="*/ 4 h 39"/>
              <a:gd name="T22" fmla="*/ 28 w 49"/>
              <a:gd name="T23" fmla="*/ 7 h 39"/>
              <a:gd name="T24" fmla="*/ 35 w 49"/>
              <a:gd name="T25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" h="39">
                <a:moveTo>
                  <a:pt x="35" y="0"/>
                </a:moveTo>
                <a:lnTo>
                  <a:pt x="45" y="4"/>
                </a:lnTo>
                <a:lnTo>
                  <a:pt x="49" y="14"/>
                </a:lnTo>
                <a:lnTo>
                  <a:pt x="45" y="21"/>
                </a:lnTo>
                <a:lnTo>
                  <a:pt x="42" y="28"/>
                </a:lnTo>
                <a:lnTo>
                  <a:pt x="42" y="35"/>
                </a:lnTo>
                <a:lnTo>
                  <a:pt x="31" y="35"/>
                </a:lnTo>
                <a:lnTo>
                  <a:pt x="17" y="39"/>
                </a:lnTo>
                <a:lnTo>
                  <a:pt x="10" y="32"/>
                </a:lnTo>
                <a:lnTo>
                  <a:pt x="0" y="28"/>
                </a:lnTo>
                <a:lnTo>
                  <a:pt x="7" y="4"/>
                </a:lnTo>
                <a:lnTo>
                  <a:pt x="28" y="7"/>
                </a:lnTo>
                <a:lnTo>
                  <a:pt x="3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8" name="Freeform 135"/>
          <p:cNvSpPr>
            <a:spLocks/>
          </p:cNvSpPr>
          <p:nvPr/>
        </p:nvSpPr>
        <p:spPr bwMode="auto">
          <a:xfrm>
            <a:off x="6159000" y="4182392"/>
            <a:ext cx="293961" cy="232840"/>
          </a:xfrm>
          <a:custGeom>
            <a:avLst/>
            <a:gdLst>
              <a:gd name="T0" fmla="*/ 21 w 101"/>
              <a:gd name="T1" fmla="*/ 3 h 80"/>
              <a:gd name="T2" fmla="*/ 46 w 101"/>
              <a:gd name="T3" fmla="*/ 21 h 80"/>
              <a:gd name="T4" fmla="*/ 59 w 101"/>
              <a:gd name="T5" fmla="*/ 21 h 80"/>
              <a:gd name="T6" fmla="*/ 66 w 101"/>
              <a:gd name="T7" fmla="*/ 24 h 80"/>
              <a:gd name="T8" fmla="*/ 77 w 101"/>
              <a:gd name="T9" fmla="*/ 42 h 80"/>
              <a:gd name="T10" fmla="*/ 98 w 101"/>
              <a:gd name="T11" fmla="*/ 38 h 80"/>
              <a:gd name="T12" fmla="*/ 94 w 101"/>
              <a:gd name="T13" fmla="*/ 55 h 80"/>
              <a:gd name="T14" fmla="*/ 98 w 101"/>
              <a:gd name="T15" fmla="*/ 66 h 80"/>
              <a:gd name="T16" fmla="*/ 101 w 101"/>
              <a:gd name="T17" fmla="*/ 76 h 80"/>
              <a:gd name="T18" fmla="*/ 77 w 101"/>
              <a:gd name="T19" fmla="*/ 69 h 80"/>
              <a:gd name="T20" fmla="*/ 59 w 101"/>
              <a:gd name="T21" fmla="*/ 73 h 80"/>
              <a:gd name="T22" fmla="*/ 52 w 101"/>
              <a:gd name="T23" fmla="*/ 80 h 80"/>
              <a:gd name="T24" fmla="*/ 46 w 101"/>
              <a:gd name="T25" fmla="*/ 80 h 80"/>
              <a:gd name="T26" fmla="*/ 21 w 101"/>
              <a:gd name="T27" fmla="*/ 69 h 80"/>
              <a:gd name="T28" fmla="*/ 0 w 101"/>
              <a:gd name="T29" fmla="*/ 31 h 80"/>
              <a:gd name="T30" fmla="*/ 4 w 101"/>
              <a:gd name="T31" fmla="*/ 3 h 80"/>
              <a:gd name="T32" fmla="*/ 14 w 101"/>
              <a:gd name="T33" fmla="*/ 0 h 80"/>
              <a:gd name="T34" fmla="*/ 21 w 101"/>
              <a:gd name="T35" fmla="*/ 3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1" h="80">
                <a:moveTo>
                  <a:pt x="21" y="3"/>
                </a:moveTo>
                <a:lnTo>
                  <a:pt x="46" y="21"/>
                </a:lnTo>
                <a:lnTo>
                  <a:pt x="59" y="21"/>
                </a:lnTo>
                <a:lnTo>
                  <a:pt x="66" y="24"/>
                </a:lnTo>
                <a:lnTo>
                  <a:pt x="77" y="42"/>
                </a:lnTo>
                <a:lnTo>
                  <a:pt x="98" y="38"/>
                </a:lnTo>
                <a:lnTo>
                  <a:pt x="94" y="55"/>
                </a:lnTo>
                <a:lnTo>
                  <a:pt x="98" y="66"/>
                </a:lnTo>
                <a:lnTo>
                  <a:pt x="101" y="76"/>
                </a:lnTo>
                <a:lnTo>
                  <a:pt x="77" y="69"/>
                </a:lnTo>
                <a:lnTo>
                  <a:pt x="59" y="73"/>
                </a:lnTo>
                <a:lnTo>
                  <a:pt x="52" y="80"/>
                </a:lnTo>
                <a:lnTo>
                  <a:pt x="46" y="80"/>
                </a:lnTo>
                <a:lnTo>
                  <a:pt x="21" y="69"/>
                </a:lnTo>
                <a:lnTo>
                  <a:pt x="0" y="31"/>
                </a:lnTo>
                <a:lnTo>
                  <a:pt x="4" y="3"/>
                </a:lnTo>
                <a:lnTo>
                  <a:pt x="14" y="0"/>
                </a:lnTo>
                <a:lnTo>
                  <a:pt x="2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39" name="Freeform 136"/>
          <p:cNvSpPr>
            <a:spLocks/>
          </p:cNvSpPr>
          <p:nvPr/>
        </p:nvSpPr>
        <p:spPr bwMode="auto">
          <a:xfrm>
            <a:off x="6138625" y="4505458"/>
            <a:ext cx="183362" cy="171720"/>
          </a:xfrm>
          <a:custGeom>
            <a:avLst/>
            <a:gdLst>
              <a:gd name="T0" fmla="*/ 0 w 63"/>
              <a:gd name="T1" fmla="*/ 14 h 59"/>
              <a:gd name="T2" fmla="*/ 11 w 63"/>
              <a:gd name="T3" fmla="*/ 14 h 59"/>
              <a:gd name="T4" fmla="*/ 11 w 63"/>
              <a:gd name="T5" fmla="*/ 3 h 59"/>
              <a:gd name="T6" fmla="*/ 28 w 63"/>
              <a:gd name="T7" fmla="*/ 0 h 59"/>
              <a:gd name="T8" fmla="*/ 42 w 63"/>
              <a:gd name="T9" fmla="*/ 7 h 59"/>
              <a:gd name="T10" fmla="*/ 46 w 63"/>
              <a:gd name="T11" fmla="*/ 14 h 59"/>
              <a:gd name="T12" fmla="*/ 42 w 63"/>
              <a:gd name="T13" fmla="*/ 21 h 59"/>
              <a:gd name="T14" fmla="*/ 53 w 63"/>
              <a:gd name="T15" fmla="*/ 35 h 59"/>
              <a:gd name="T16" fmla="*/ 59 w 63"/>
              <a:gd name="T17" fmla="*/ 31 h 59"/>
              <a:gd name="T18" fmla="*/ 63 w 63"/>
              <a:gd name="T19" fmla="*/ 38 h 59"/>
              <a:gd name="T20" fmla="*/ 53 w 63"/>
              <a:gd name="T21" fmla="*/ 48 h 59"/>
              <a:gd name="T22" fmla="*/ 46 w 63"/>
              <a:gd name="T23" fmla="*/ 42 h 59"/>
              <a:gd name="T24" fmla="*/ 39 w 63"/>
              <a:gd name="T25" fmla="*/ 42 h 59"/>
              <a:gd name="T26" fmla="*/ 25 w 63"/>
              <a:gd name="T27" fmla="*/ 59 h 59"/>
              <a:gd name="T28" fmla="*/ 14 w 63"/>
              <a:gd name="T29" fmla="*/ 52 h 59"/>
              <a:gd name="T30" fmla="*/ 11 w 63"/>
              <a:gd name="T31" fmla="*/ 45 h 59"/>
              <a:gd name="T32" fmla="*/ 11 w 63"/>
              <a:gd name="T33" fmla="*/ 35 h 59"/>
              <a:gd name="T34" fmla="*/ 0 w 63"/>
              <a:gd name="T35" fmla="*/ 35 h 59"/>
              <a:gd name="T36" fmla="*/ 0 w 63"/>
              <a:gd name="T37" fmla="*/ 14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3" h="59">
                <a:moveTo>
                  <a:pt x="0" y="14"/>
                </a:moveTo>
                <a:lnTo>
                  <a:pt x="11" y="14"/>
                </a:lnTo>
                <a:lnTo>
                  <a:pt x="11" y="3"/>
                </a:lnTo>
                <a:lnTo>
                  <a:pt x="28" y="0"/>
                </a:lnTo>
                <a:lnTo>
                  <a:pt x="42" y="7"/>
                </a:lnTo>
                <a:lnTo>
                  <a:pt x="46" y="14"/>
                </a:lnTo>
                <a:lnTo>
                  <a:pt x="42" y="21"/>
                </a:lnTo>
                <a:lnTo>
                  <a:pt x="53" y="35"/>
                </a:lnTo>
                <a:lnTo>
                  <a:pt x="59" y="31"/>
                </a:lnTo>
                <a:lnTo>
                  <a:pt x="63" y="38"/>
                </a:lnTo>
                <a:lnTo>
                  <a:pt x="53" y="48"/>
                </a:lnTo>
                <a:lnTo>
                  <a:pt x="46" y="42"/>
                </a:lnTo>
                <a:lnTo>
                  <a:pt x="39" y="42"/>
                </a:lnTo>
                <a:lnTo>
                  <a:pt x="25" y="59"/>
                </a:lnTo>
                <a:lnTo>
                  <a:pt x="14" y="52"/>
                </a:lnTo>
                <a:lnTo>
                  <a:pt x="11" y="45"/>
                </a:lnTo>
                <a:lnTo>
                  <a:pt x="11" y="35"/>
                </a:lnTo>
                <a:lnTo>
                  <a:pt x="0" y="35"/>
                </a:lnTo>
                <a:lnTo>
                  <a:pt x="0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0" name="Freeform 137"/>
          <p:cNvSpPr>
            <a:spLocks/>
          </p:cNvSpPr>
          <p:nvPr/>
        </p:nvSpPr>
        <p:spPr bwMode="auto">
          <a:xfrm>
            <a:off x="6220119" y="4383217"/>
            <a:ext cx="273587" cy="273587"/>
          </a:xfrm>
          <a:custGeom>
            <a:avLst/>
            <a:gdLst>
              <a:gd name="T0" fmla="*/ 0 w 94"/>
              <a:gd name="T1" fmla="*/ 0 h 94"/>
              <a:gd name="T2" fmla="*/ 25 w 94"/>
              <a:gd name="T3" fmla="*/ 11 h 94"/>
              <a:gd name="T4" fmla="*/ 31 w 94"/>
              <a:gd name="T5" fmla="*/ 11 h 94"/>
              <a:gd name="T6" fmla="*/ 38 w 94"/>
              <a:gd name="T7" fmla="*/ 4 h 94"/>
              <a:gd name="T8" fmla="*/ 56 w 94"/>
              <a:gd name="T9" fmla="*/ 0 h 94"/>
              <a:gd name="T10" fmla="*/ 80 w 94"/>
              <a:gd name="T11" fmla="*/ 7 h 94"/>
              <a:gd name="T12" fmla="*/ 80 w 94"/>
              <a:gd name="T13" fmla="*/ 11 h 94"/>
              <a:gd name="T14" fmla="*/ 80 w 94"/>
              <a:gd name="T15" fmla="*/ 31 h 94"/>
              <a:gd name="T16" fmla="*/ 80 w 94"/>
              <a:gd name="T17" fmla="*/ 35 h 94"/>
              <a:gd name="T18" fmla="*/ 94 w 94"/>
              <a:gd name="T19" fmla="*/ 52 h 94"/>
              <a:gd name="T20" fmla="*/ 87 w 94"/>
              <a:gd name="T21" fmla="*/ 59 h 94"/>
              <a:gd name="T22" fmla="*/ 91 w 94"/>
              <a:gd name="T23" fmla="*/ 66 h 94"/>
              <a:gd name="T24" fmla="*/ 91 w 94"/>
              <a:gd name="T25" fmla="*/ 77 h 94"/>
              <a:gd name="T26" fmla="*/ 66 w 94"/>
              <a:gd name="T27" fmla="*/ 77 h 94"/>
              <a:gd name="T28" fmla="*/ 70 w 94"/>
              <a:gd name="T29" fmla="*/ 84 h 94"/>
              <a:gd name="T30" fmla="*/ 59 w 94"/>
              <a:gd name="T31" fmla="*/ 94 h 94"/>
              <a:gd name="T32" fmla="*/ 35 w 94"/>
              <a:gd name="T33" fmla="*/ 80 h 94"/>
              <a:gd name="T34" fmla="*/ 31 w 94"/>
              <a:gd name="T35" fmla="*/ 73 h 94"/>
              <a:gd name="T36" fmla="*/ 25 w 94"/>
              <a:gd name="T37" fmla="*/ 77 h 94"/>
              <a:gd name="T38" fmla="*/ 14 w 94"/>
              <a:gd name="T39" fmla="*/ 63 h 94"/>
              <a:gd name="T40" fmla="*/ 18 w 94"/>
              <a:gd name="T41" fmla="*/ 56 h 94"/>
              <a:gd name="T42" fmla="*/ 14 w 94"/>
              <a:gd name="T43" fmla="*/ 49 h 94"/>
              <a:gd name="T44" fmla="*/ 0 w 94"/>
              <a:gd name="T45" fmla="*/ 42 h 94"/>
              <a:gd name="T46" fmla="*/ 0 w 94"/>
              <a:gd name="T4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4" h="94">
                <a:moveTo>
                  <a:pt x="0" y="0"/>
                </a:moveTo>
                <a:lnTo>
                  <a:pt x="25" y="11"/>
                </a:lnTo>
                <a:lnTo>
                  <a:pt x="31" y="11"/>
                </a:lnTo>
                <a:lnTo>
                  <a:pt x="38" y="4"/>
                </a:lnTo>
                <a:lnTo>
                  <a:pt x="56" y="0"/>
                </a:lnTo>
                <a:lnTo>
                  <a:pt x="80" y="7"/>
                </a:lnTo>
                <a:lnTo>
                  <a:pt x="80" y="11"/>
                </a:lnTo>
                <a:lnTo>
                  <a:pt x="80" y="31"/>
                </a:lnTo>
                <a:lnTo>
                  <a:pt x="80" y="35"/>
                </a:lnTo>
                <a:lnTo>
                  <a:pt x="94" y="52"/>
                </a:lnTo>
                <a:lnTo>
                  <a:pt x="87" y="59"/>
                </a:lnTo>
                <a:lnTo>
                  <a:pt x="91" y="66"/>
                </a:lnTo>
                <a:lnTo>
                  <a:pt x="91" y="77"/>
                </a:lnTo>
                <a:lnTo>
                  <a:pt x="66" y="77"/>
                </a:lnTo>
                <a:lnTo>
                  <a:pt x="70" y="84"/>
                </a:lnTo>
                <a:lnTo>
                  <a:pt x="59" y="94"/>
                </a:lnTo>
                <a:lnTo>
                  <a:pt x="35" y="80"/>
                </a:lnTo>
                <a:lnTo>
                  <a:pt x="31" y="73"/>
                </a:lnTo>
                <a:lnTo>
                  <a:pt x="25" y="77"/>
                </a:lnTo>
                <a:lnTo>
                  <a:pt x="14" y="63"/>
                </a:lnTo>
                <a:lnTo>
                  <a:pt x="18" y="56"/>
                </a:lnTo>
                <a:lnTo>
                  <a:pt x="14" y="49"/>
                </a:lnTo>
                <a:lnTo>
                  <a:pt x="0" y="4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1" name="Freeform 138"/>
          <p:cNvSpPr>
            <a:spLocks/>
          </p:cNvSpPr>
          <p:nvPr/>
        </p:nvSpPr>
        <p:spPr bwMode="auto">
          <a:xfrm>
            <a:off x="6039668" y="4383217"/>
            <a:ext cx="180451" cy="162988"/>
          </a:xfrm>
          <a:custGeom>
            <a:avLst/>
            <a:gdLst>
              <a:gd name="T0" fmla="*/ 3 w 62"/>
              <a:gd name="T1" fmla="*/ 4 h 56"/>
              <a:gd name="T2" fmla="*/ 14 w 62"/>
              <a:gd name="T3" fmla="*/ 11 h 56"/>
              <a:gd name="T4" fmla="*/ 34 w 62"/>
              <a:gd name="T5" fmla="*/ 14 h 56"/>
              <a:gd name="T6" fmla="*/ 62 w 62"/>
              <a:gd name="T7" fmla="*/ 0 h 56"/>
              <a:gd name="T8" fmla="*/ 62 w 62"/>
              <a:gd name="T9" fmla="*/ 42 h 56"/>
              <a:gd name="T10" fmla="*/ 45 w 62"/>
              <a:gd name="T11" fmla="*/ 45 h 56"/>
              <a:gd name="T12" fmla="*/ 45 w 62"/>
              <a:gd name="T13" fmla="*/ 56 h 56"/>
              <a:gd name="T14" fmla="*/ 34 w 62"/>
              <a:gd name="T15" fmla="*/ 56 h 56"/>
              <a:gd name="T16" fmla="*/ 27 w 62"/>
              <a:gd name="T17" fmla="*/ 52 h 56"/>
              <a:gd name="T18" fmla="*/ 17 w 62"/>
              <a:gd name="T19" fmla="*/ 49 h 56"/>
              <a:gd name="T20" fmla="*/ 17 w 62"/>
              <a:gd name="T21" fmla="*/ 45 h 56"/>
              <a:gd name="T22" fmla="*/ 0 w 62"/>
              <a:gd name="T23" fmla="*/ 31 h 56"/>
              <a:gd name="T24" fmla="*/ 3 w 62"/>
              <a:gd name="T25" fmla="*/ 4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2" h="56">
                <a:moveTo>
                  <a:pt x="3" y="4"/>
                </a:moveTo>
                <a:lnTo>
                  <a:pt x="14" y="11"/>
                </a:lnTo>
                <a:lnTo>
                  <a:pt x="34" y="14"/>
                </a:lnTo>
                <a:lnTo>
                  <a:pt x="62" y="0"/>
                </a:lnTo>
                <a:lnTo>
                  <a:pt x="62" y="42"/>
                </a:lnTo>
                <a:lnTo>
                  <a:pt x="45" y="45"/>
                </a:lnTo>
                <a:lnTo>
                  <a:pt x="45" y="56"/>
                </a:lnTo>
                <a:lnTo>
                  <a:pt x="34" y="56"/>
                </a:lnTo>
                <a:lnTo>
                  <a:pt x="27" y="52"/>
                </a:lnTo>
                <a:lnTo>
                  <a:pt x="17" y="49"/>
                </a:lnTo>
                <a:lnTo>
                  <a:pt x="17" y="45"/>
                </a:lnTo>
                <a:lnTo>
                  <a:pt x="0" y="31"/>
                </a:lnTo>
                <a:lnTo>
                  <a:pt x="3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2" name="Freeform 139"/>
          <p:cNvSpPr>
            <a:spLocks/>
          </p:cNvSpPr>
          <p:nvPr/>
        </p:nvSpPr>
        <p:spPr bwMode="auto">
          <a:xfrm>
            <a:off x="6252136" y="4616057"/>
            <a:ext cx="212467" cy="261945"/>
          </a:xfrm>
          <a:custGeom>
            <a:avLst/>
            <a:gdLst>
              <a:gd name="T0" fmla="*/ 14 w 73"/>
              <a:gd name="T1" fmla="*/ 10 h 90"/>
              <a:gd name="T2" fmla="*/ 24 w 73"/>
              <a:gd name="T3" fmla="*/ 0 h 90"/>
              <a:gd name="T4" fmla="*/ 48 w 73"/>
              <a:gd name="T5" fmla="*/ 14 h 90"/>
              <a:gd name="T6" fmla="*/ 59 w 73"/>
              <a:gd name="T7" fmla="*/ 4 h 90"/>
              <a:gd name="T8" fmla="*/ 69 w 73"/>
              <a:gd name="T9" fmla="*/ 17 h 90"/>
              <a:gd name="T10" fmla="*/ 52 w 73"/>
              <a:gd name="T11" fmla="*/ 21 h 90"/>
              <a:gd name="T12" fmla="*/ 66 w 73"/>
              <a:gd name="T13" fmla="*/ 35 h 90"/>
              <a:gd name="T14" fmla="*/ 66 w 73"/>
              <a:gd name="T15" fmla="*/ 45 h 90"/>
              <a:gd name="T16" fmla="*/ 73 w 73"/>
              <a:gd name="T17" fmla="*/ 52 h 90"/>
              <a:gd name="T18" fmla="*/ 55 w 73"/>
              <a:gd name="T19" fmla="*/ 76 h 90"/>
              <a:gd name="T20" fmla="*/ 48 w 73"/>
              <a:gd name="T21" fmla="*/ 80 h 90"/>
              <a:gd name="T22" fmla="*/ 45 w 73"/>
              <a:gd name="T23" fmla="*/ 87 h 90"/>
              <a:gd name="T24" fmla="*/ 27 w 73"/>
              <a:gd name="T25" fmla="*/ 83 h 90"/>
              <a:gd name="T26" fmla="*/ 14 w 73"/>
              <a:gd name="T27" fmla="*/ 90 h 90"/>
              <a:gd name="T28" fmla="*/ 10 w 73"/>
              <a:gd name="T29" fmla="*/ 80 h 90"/>
              <a:gd name="T30" fmla="*/ 0 w 73"/>
              <a:gd name="T31" fmla="*/ 76 h 90"/>
              <a:gd name="T32" fmla="*/ 0 w 73"/>
              <a:gd name="T33" fmla="*/ 52 h 90"/>
              <a:gd name="T34" fmla="*/ 0 w 73"/>
              <a:gd name="T35" fmla="*/ 42 h 90"/>
              <a:gd name="T36" fmla="*/ 20 w 73"/>
              <a:gd name="T37" fmla="*/ 38 h 90"/>
              <a:gd name="T38" fmla="*/ 20 w 73"/>
              <a:gd name="T39" fmla="*/ 28 h 90"/>
              <a:gd name="T40" fmla="*/ 14 w 73"/>
              <a:gd name="T41" fmla="*/ 1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3" h="90">
                <a:moveTo>
                  <a:pt x="14" y="10"/>
                </a:moveTo>
                <a:lnTo>
                  <a:pt x="24" y="0"/>
                </a:lnTo>
                <a:lnTo>
                  <a:pt x="48" y="14"/>
                </a:lnTo>
                <a:lnTo>
                  <a:pt x="59" y="4"/>
                </a:lnTo>
                <a:lnTo>
                  <a:pt x="69" y="17"/>
                </a:lnTo>
                <a:lnTo>
                  <a:pt x="52" y="21"/>
                </a:lnTo>
                <a:lnTo>
                  <a:pt x="66" y="35"/>
                </a:lnTo>
                <a:lnTo>
                  <a:pt x="66" y="45"/>
                </a:lnTo>
                <a:lnTo>
                  <a:pt x="73" y="52"/>
                </a:lnTo>
                <a:lnTo>
                  <a:pt x="55" y="76"/>
                </a:lnTo>
                <a:lnTo>
                  <a:pt x="48" y="80"/>
                </a:lnTo>
                <a:lnTo>
                  <a:pt x="45" y="87"/>
                </a:lnTo>
                <a:lnTo>
                  <a:pt x="27" y="83"/>
                </a:lnTo>
                <a:lnTo>
                  <a:pt x="14" y="90"/>
                </a:lnTo>
                <a:lnTo>
                  <a:pt x="10" y="80"/>
                </a:lnTo>
                <a:lnTo>
                  <a:pt x="0" y="76"/>
                </a:lnTo>
                <a:lnTo>
                  <a:pt x="0" y="52"/>
                </a:lnTo>
                <a:lnTo>
                  <a:pt x="0" y="42"/>
                </a:lnTo>
                <a:lnTo>
                  <a:pt x="20" y="38"/>
                </a:lnTo>
                <a:lnTo>
                  <a:pt x="20" y="28"/>
                </a:lnTo>
                <a:lnTo>
                  <a:pt x="14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3" name="Freeform 140"/>
          <p:cNvSpPr>
            <a:spLocks/>
          </p:cNvSpPr>
          <p:nvPr/>
        </p:nvSpPr>
        <p:spPr bwMode="auto">
          <a:xfrm>
            <a:off x="6048401" y="4272618"/>
            <a:ext cx="171720" cy="151346"/>
          </a:xfrm>
          <a:custGeom>
            <a:avLst/>
            <a:gdLst>
              <a:gd name="T0" fmla="*/ 38 w 59"/>
              <a:gd name="T1" fmla="*/ 0 h 52"/>
              <a:gd name="T2" fmla="*/ 59 w 59"/>
              <a:gd name="T3" fmla="*/ 38 h 52"/>
              <a:gd name="T4" fmla="*/ 31 w 59"/>
              <a:gd name="T5" fmla="*/ 52 h 52"/>
              <a:gd name="T6" fmla="*/ 11 w 59"/>
              <a:gd name="T7" fmla="*/ 49 h 52"/>
              <a:gd name="T8" fmla="*/ 0 w 59"/>
              <a:gd name="T9" fmla="*/ 42 h 52"/>
              <a:gd name="T10" fmla="*/ 4 w 59"/>
              <a:gd name="T11" fmla="*/ 24 h 52"/>
              <a:gd name="T12" fmla="*/ 17 w 59"/>
              <a:gd name="T13" fmla="*/ 7 h 52"/>
              <a:gd name="T14" fmla="*/ 28 w 59"/>
              <a:gd name="T15" fmla="*/ 4 h 52"/>
              <a:gd name="T16" fmla="*/ 38 w 59"/>
              <a:gd name="T1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9" h="52">
                <a:moveTo>
                  <a:pt x="38" y="0"/>
                </a:moveTo>
                <a:lnTo>
                  <a:pt x="59" y="38"/>
                </a:lnTo>
                <a:lnTo>
                  <a:pt x="31" y="52"/>
                </a:lnTo>
                <a:lnTo>
                  <a:pt x="11" y="49"/>
                </a:lnTo>
                <a:lnTo>
                  <a:pt x="0" y="42"/>
                </a:lnTo>
                <a:lnTo>
                  <a:pt x="4" y="24"/>
                </a:lnTo>
                <a:lnTo>
                  <a:pt x="17" y="7"/>
                </a:lnTo>
                <a:lnTo>
                  <a:pt x="28" y="4"/>
                </a:lnTo>
                <a:lnTo>
                  <a:pt x="3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4" name="Freeform 141"/>
          <p:cNvSpPr>
            <a:spLocks/>
          </p:cNvSpPr>
          <p:nvPr/>
        </p:nvSpPr>
        <p:spPr bwMode="auto">
          <a:xfrm>
            <a:off x="5966907" y="4627699"/>
            <a:ext cx="343439" cy="229930"/>
          </a:xfrm>
          <a:custGeom>
            <a:avLst/>
            <a:gdLst>
              <a:gd name="T0" fmla="*/ 112 w 118"/>
              <a:gd name="T1" fmla="*/ 6 h 79"/>
              <a:gd name="T2" fmla="*/ 118 w 118"/>
              <a:gd name="T3" fmla="*/ 24 h 79"/>
              <a:gd name="T4" fmla="*/ 118 w 118"/>
              <a:gd name="T5" fmla="*/ 34 h 79"/>
              <a:gd name="T6" fmla="*/ 98 w 118"/>
              <a:gd name="T7" fmla="*/ 38 h 79"/>
              <a:gd name="T8" fmla="*/ 98 w 118"/>
              <a:gd name="T9" fmla="*/ 48 h 79"/>
              <a:gd name="T10" fmla="*/ 98 w 118"/>
              <a:gd name="T11" fmla="*/ 72 h 79"/>
              <a:gd name="T12" fmla="*/ 91 w 118"/>
              <a:gd name="T13" fmla="*/ 79 h 79"/>
              <a:gd name="T14" fmla="*/ 70 w 118"/>
              <a:gd name="T15" fmla="*/ 76 h 79"/>
              <a:gd name="T16" fmla="*/ 66 w 118"/>
              <a:gd name="T17" fmla="*/ 69 h 79"/>
              <a:gd name="T18" fmla="*/ 45 w 118"/>
              <a:gd name="T19" fmla="*/ 69 h 79"/>
              <a:gd name="T20" fmla="*/ 39 w 118"/>
              <a:gd name="T21" fmla="*/ 65 h 79"/>
              <a:gd name="T22" fmla="*/ 21 w 118"/>
              <a:gd name="T23" fmla="*/ 76 h 79"/>
              <a:gd name="T24" fmla="*/ 4 w 118"/>
              <a:gd name="T25" fmla="*/ 48 h 79"/>
              <a:gd name="T26" fmla="*/ 0 w 118"/>
              <a:gd name="T27" fmla="*/ 38 h 79"/>
              <a:gd name="T28" fmla="*/ 18 w 118"/>
              <a:gd name="T29" fmla="*/ 27 h 79"/>
              <a:gd name="T30" fmla="*/ 32 w 118"/>
              <a:gd name="T31" fmla="*/ 27 h 79"/>
              <a:gd name="T32" fmla="*/ 42 w 118"/>
              <a:gd name="T33" fmla="*/ 31 h 79"/>
              <a:gd name="T34" fmla="*/ 45 w 118"/>
              <a:gd name="T35" fmla="*/ 27 h 79"/>
              <a:gd name="T36" fmla="*/ 42 w 118"/>
              <a:gd name="T37" fmla="*/ 20 h 79"/>
              <a:gd name="T38" fmla="*/ 42 w 118"/>
              <a:gd name="T39" fmla="*/ 13 h 79"/>
              <a:gd name="T40" fmla="*/ 49 w 118"/>
              <a:gd name="T41" fmla="*/ 10 h 79"/>
              <a:gd name="T42" fmla="*/ 59 w 118"/>
              <a:gd name="T43" fmla="*/ 13 h 79"/>
              <a:gd name="T44" fmla="*/ 70 w 118"/>
              <a:gd name="T45" fmla="*/ 20 h 79"/>
              <a:gd name="T46" fmla="*/ 84 w 118"/>
              <a:gd name="T47" fmla="*/ 17 h 79"/>
              <a:gd name="T48" fmla="*/ 98 w 118"/>
              <a:gd name="T49" fmla="*/ 0 h 79"/>
              <a:gd name="T50" fmla="*/ 105 w 118"/>
              <a:gd name="T51" fmla="*/ 0 h 79"/>
              <a:gd name="T52" fmla="*/ 112 w 118"/>
              <a:gd name="T53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8" h="79">
                <a:moveTo>
                  <a:pt x="112" y="6"/>
                </a:moveTo>
                <a:lnTo>
                  <a:pt x="118" y="24"/>
                </a:lnTo>
                <a:lnTo>
                  <a:pt x="118" y="34"/>
                </a:lnTo>
                <a:lnTo>
                  <a:pt x="98" y="38"/>
                </a:lnTo>
                <a:lnTo>
                  <a:pt x="98" y="48"/>
                </a:lnTo>
                <a:lnTo>
                  <a:pt x="98" y="72"/>
                </a:lnTo>
                <a:lnTo>
                  <a:pt x="91" y="79"/>
                </a:lnTo>
                <a:lnTo>
                  <a:pt x="70" y="76"/>
                </a:lnTo>
                <a:lnTo>
                  <a:pt x="66" y="69"/>
                </a:lnTo>
                <a:lnTo>
                  <a:pt x="45" y="69"/>
                </a:lnTo>
                <a:lnTo>
                  <a:pt x="39" y="65"/>
                </a:lnTo>
                <a:lnTo>
                  <a:pt x="21" y="76"/>
                </a:lnTo>
                <a:lnTo>
                  <a:pt x="4" y="48"/>
                </a:lnTo>
                <a:lnTo>
                  <a:pt x="0" y="38"/>
                </a:lnTo>
                <a:lnTo>
                  <a:pt x="18" y="27"/>
                </a:lnTo>
                <a:lnTo>
                  <a:pt x="32" y="27"/>
                </a:lnTo>
                <a:lnTo>
                  <a:pt x="42" y="31"/>
                </a:lnTo>
                <a:lnTo>
                  <a:pt x="45" y="27"/>
                </a:lnTo>
                <a:lnTo>
                  <a:pt x="42" y="20"/>
                </a:lnTo>
                <a:lnTo>
                  <a:pt x="42" y="13"/>
                </a:lnTo>
                <a:lnTo>
                  <a:pt x="49" y="10"/>
                </a:lnTo>
                <a:lnTo>
                  <a:pt x="59" y="13"/>
                </a:lnTo>
                <a:lnTo>
                  <a:pt x="70" y="20"/>
                </a:lnTo>
                <a:lnTo>
                  <a:pt x="84" y="17"/>
                </a:lnTo>
                <a:lnTo>
                  <a:pt x="98" y="0"/>
                </a:lnTo>
                <a:lnTo>
                  <a:pt x="105" y="0"/>
                </a:lnTo>
                <a:lnTo>
                  <a:pt x="112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5" name="Freeform 142"/>
          <p:cNvSpPr>
            <a:spLocks/>
          </p:cNvSpPr>
          <p:nvPr/>
        </p:nvSpPr>
        <p:spPr bwMode="auto">
          <a:xfrm>
            <a:off x="6097878" y="5818091"/>
            <a:ext cx="113510" cy="151346"/>
          </a:xfrm>
          <a:custGeom>
            <a:avLst/>
            <a:gdLst>
              <a:gd name="T0" fmla="*/ 7 w 39"/>
              <a:gd name="T1" fmla="*/ 21 h 52"/>
              <a:gd name="T2" fmla="*/ 21 w 39"/>
              <a:gd name="T3" fmla="*/ 0 h 52"/>
              <a:gd name="T4" fmla="*/ 25 w 39"/>
              <a:gd name="T5" fmla="*/ 7 h 52"/>
              <a:gd name="T6" fmla="*/ 28 w 39"/>
              <a:gd name="T7" fmla="*/ 14 h 52"/>
              <a:gd name="T8" fmla="*/ 28 w 39"/>
              <a:gd name="T9" fmla="*/ 21 h 52"/>
              <a:gd name="T10" fmla="*/ 39 w 39"/>
              <a:gd name="T11" fmla="*/ 31 h 52"/>
              <a:gd name="T12" fmla="*/ 39 w 39"/>
              <a:gd name="T13" fmla="*/ 41 h 52"/>
              <a:gd name="T14" fmla="*/ 28 w 39"/>
              <a:gd name="T15" fmla="*/ 52 h 52"/>
              <a:gd name="T16" fmla="*/ 25 w 39"/>
              <a:gd name="T17" fmla="*/ 48 h 52"/>
              <a:gd name="T18" fmla="*/ 21 w 39"/>
              <a:gd name="T19" fmla="*/ 41 h 52"/>
              <a:gd name="T20" fmla="*/ 14 w 39"/>
              <a:gd name="T21" fmla="*/ 38 h 52"/>
              <a:gd name="T22" fmla="*/ 7 w 39"/>
              <a:gd name="T23" fmla="*/ 38 h 52"/>
              <a:gd name="T24" fmla="*/ 0 w 39"/>
              <a:gd name="T25" fmla="*/ 31 h 52"/>
              <a:gd name="T26" fmla="*/ 7 w 39"/>
              <a:gd name="T27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" h="52">
                <a:moveTo>
                  <a:pt x="7" y="21"/>
                </a:moveTo>
                <a:lnTo>
                  <a:pt x="21" y="0"/>
                </a:lnTo>
                <a:lnTo>
                  <a:pt x="25" y="7"/>
                </a:lnTo>
                <a:lnTo>
                  <a:pt x="28" y="14"/>
                </a:lnTo>
                <a:lnTo>
                  <a:pt x="28" y="21"/>
                </a:lnTo>
                <a:lnTo>
                  <a:pt x="39" y="31"/>
                </a:lnTo>
                <a:lnTo>
                  <a:pt x="39" y="41"/>
                </a:lnTo>
                <a:lnTo>
                  <a:pt x="28" y="52"/>
                </a:lnTo>
                <a:lnTo>
                  <a:pt x="25" y="48"/>
                </a:lnTo>
                <a:lnTo>
                  <a:pt x="21" y="41"/>
                </a:lnTo>
                <a:lnTo>
                  <a:pt x="14" y="38"/>
                </a:lnTo>
                <a:lnTo>
                  <a:pt x="7" y="38"/>
                </a:lnTo>
                <a:lnTo>
                  <a:pt x="0" y="31"/>
                </a:lnTo>
                <a:lnTo>
                  <a:pt x="7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6" name="Freeform 143"/>
          <p:cNvSpPr>
            <a:spLocks/>
          </p:cNvSpPr>
          <p:nvPr/>
        </p:nvSpPr>
        <p:spPr bwMode="auto">
          <a:xfrm>
            <a:off x="6150267" y="5596894"/>
            <a:ext cx="221198" cy="160078"/>
          </a:xfrm>
          <a:custGeom>
            <a:avLst/>
            <a:gdLst>
              <a:gd name="T0" fmla="*/ 59 w 76"/>
              <a:gd name="T1" fmla="*/ 10 h 55"/>
              <a:gd name="T2" fmla="*/ 62 w 76"/>
              <a:gd name="T3" fmla="*/ 13 h 55"/>
              <a:gd name="T4" fmla="*/ 69 w 76"/>
              <a:gd name="T5" fmla="*/ 17 h 55"/>
              <a:gd name="T6" fmla="*/ 76 w 76"/>
              <a:gd name="T7" fmla="*/ 27 h 55"/>
              <a:gd name="T8" fmla="*/ 76 w 76"/>
              <a:gd name="T9" fmla="*/ 31 h 55"/>
              <a:gd name="T10" fmla="*/ 73 w 76"/>
              <a:gd name="T11" fmla="*/ 34 h 55"/>
              <a:gd name="T12" fmla="*/ 73 w 76"/>
              <a:gd name="T13" fmla="*/ 45 h 55"/>
              <a:gd name="T14" fmla="*/ 69 w 76"/>
              <a:gd name="T15" fmla="*/ 55 h 55"/>
              <a:gd name="T16" fmla="*/ 55 w 76"/>
              <a:gd name="T17" fmla="*/ 55 h 55"/>
              <a:gd name="T18" fmla="*/ 35 w 76"/>
              <a:gd name="T19" fmla="*/ 52 h 55"/>
              <a:gd name="T20" fmla="*/ 28 w 76"/>
              <a:gd name="T21" fmla="*/ 45 h 55"/>
              <a:gd name="T22" fmla="*/ 10 w 76"/>
              <a:gd name="T23" fmla="*/ 55 h 55"/>
              <a:gd name="T24" fmla="*/ 3 w 76"/>
              <a:gd name="T25" fmla="*/ 52 h 55"/>
              <a:gd name="T26" fmla="*/ 0 w 76"/>
              <a:gd name="T27" fmla="*/ 27 h 55"/>
              <a:gd name="T28" fmla="*/ 14 w 76"/>
              <a:gd name="T29" fmla="*/ 24 h 55"/>
              <a:gd name="T30" fmla="*/ 21 w 76"/>
              <a:gd name="T31" fmla="*/ 10 h 55"/>
              <a:gd name="T32" fmla="*/ 35 w 76"/>
              <a:gd name="T33" fmla="*/ 3 h 55"/>
              <a:gd name="T34" fmla="*/ 55 w 76"/>
              <a:gd name="T35" fmla="*/ 0 h 55"/>
              <a:gd name="T36" fmla="*/ 59 w 76"/>
              <a:gd name="T37" fmla="*/ 1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6" h="55">
                <a:moveTo>
                  <a:pt x="59" y="10"/>
                </a:moveTo>
                <a:lnTo>
                  <a:pt x="62" y="13"/>
                </a:lnTo>
                <a:lnTo>
                  <a:pt x="69" y="17"/>
                </a:lnTo>
                <a:lnTo>
                  <a:pt x="76" y="27"/>
                </a:lnTo>
                <a:lnTo>
                  <a:pt x="76" y="31"/>
                </a:lnTo>
                <a:lnTo>
                  <a:pt x="73" y="34"/>
                </a:lnTo>
                <a:lnTo>
                  <a:pt x="73" y="45"/>
                </a:lnTo>
                <a:lnTo>
                  <a:pt x="69" y="55"/>
                </a:lnTo>
                <a:lnTo>
                  <a:pt x="55" y="55"/>
                </a:lnTo>
                <a:lnTo>
                  <a:pt x="35" y="52"/>
                </a:lnTo>
                <a:lnTo>
                  <a:pt x="28" y="45"/>
                </a:lnTo>
                <a:lnTo>
                  <a:pt x="10" y="55"/>
                </a:lnTo>
                <a:lnTo>
                  <a:pt x="3" y="52"/>
                </a:lnTo>
                <a:lnTo>
                  <a:pt x="0" y="27"/>
                </a:lnTo>
                <a:lnTo>
                  <a:pt x="14" y="24"/>
                </a:lnTo>
                <a:lnTo>
                  <a:pt x="21" y="10"/>
                </a:lnTo>
                <a:lnTo>
                  <a:pt x="35" y="3"/>
                </a:lnTo>
                <a:lnTo>
                  <a:pt x="55" y="0"/>
                </a:lnTo>
                <a:lnTo>
                  <a:pt x="59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7" name="Freeform 144"/>
          <p:cNvSpPr>
            <a:spLocks/>
          </p:cNvSpPr>
          <p:nvPr/>
        </p:nvSpPr>
        <p:spPr bwMode="auto">
          <a:xfrm>
            <a:off x="5998922" y="5847196"/>
            <a:ext cx="130973" cy="171720"/>
          </a:xfrm>
          <a:custGeom>
            <a:avLst/>
            <a:gdLst>
              <a:gd name="T0" fmla="*/ 41 w 45"/>
              <a:gd name="T1" fmla="*/ 11 h 59"/>
              <a:gd name="T2" fmla="*/ 34 w 45"/>
              <a:gd name="T3" fmla="*/ 21 h 59"/>
              <a:gd name="T4" fmla="*/ 41 w 45"/>
              <a:gd name="T5" fmla="*/ 28 h 59"/>
              <a:gd name="T6" fmla="*/ 34 w 45"/>
              <a:gd name="T7" fmla="*/ 42 h 59"/>
              <a:gd name="T8" fmla="*/ 45 w 45"/>
              <a:gd name="T9" fmla="*/ 45 h 59"/>
              <a:gd name="T10" fmla="*/ 34 w 45"/>
              <a:gd name="T11" fmla="*/ 59 h 59"/>
              <a:gd name="T12" fmla="*/ 24 w 45"/>
              <a:gd name="T13" fmla="*/ 56 h 59"/>
              <a:gd name="T14" fmla="*/ 10 w 45"/>
              <a:gd name="T15" fmla="*/ 59 h 59"/>
              <a:gd name="T16" fmla="*/ 7 w 45"/>
              <a:gd name="T17" fmla="*/ 49 h 59"/>
              <a:gd name="T18" fmla="*/ 14 w 45"/>
              <a:gd name="T19" fmla="*/ 35 h 59"/>
              <a:gd name="T20" fmla="*/ 0 w 45"/>
              <a:gd name="T21" fmla="*/ 25 h 59"/>
              <a:gd name="T22" fmla="*/ 10 w 45"/>
              <a:gd name="T23" fmla="*/ 14 h 59"/>
              <a:gd name="T24" fmla="*/ 24 w 45"/>
              <a:gd name="T25" fmla="*/ 21 h 59"/>
              <a:gd name="T26" fmla="*/ 28 w 45"/>
              <a:gd name="T27" fmla="*/ 11 h 59"/>
              <a:gd name="T28" fmla="*/ 28 w 45"/>
              <a:gd name="T29" fmla="*/ 0 h 59"/>
              <a:gd name="T30" fmla="*/ 31 w 45"/>
              <a:gd name="T31" fmla="*/ 0 h 59"/>
              <a:gd name="T32" fmla="*/ 41 w 45"/>
              <a:gd name="T33" fmla="*/ 1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" h="59">
                <a:moveTo>
                  <a:pt x="41" y="11"/>
                </a:moveTo>
                <a:lnTo>
                  <a:pt x="34" y="21"/>
                </a:lnTo>
                <a:lnTo>
                  <a:pt x="41" y="28"/>
                </a:lnTo>
                <a:lnTo>
                  <a:pt x="34" y="42"/>
                </a:lnTo>
                <a:lnTo>
                  <a:pt x="45" y="45"/>
                </a:lnTo>
                <a:lnTo>
                  <a:pt x="34" y="59"/>
                </a:lnTo>
                <a:lnTo>
                  <a:pt x="24" y="56"/>
                </a:lnTo>
                <a:lnTo>
                  <a:pt x="10" y="59"/>
                </a:lnTo>
                <a:lnTo>
                  <a:pt x="7" y="49"/>
                </a:lnTo>
                <a:lnTo>
                  <a:pt x="14" y="35"/>
                </a:lnTo>
                <a:lnTo>
                  <a:pt x="0" y="25"/>
                </a:lnTo>
                <a:lnTo>
                  <a:pt x="10" y="14"/>
                </a:lnTo>
                <a:lnTo>
                  <a:pt x="24" y="21"/>
                </a:lnTo>
                <a:lnTo>
                  <a:pt x="28" y="11"/>
                </a:lnTo>
                <a:lnTo>
                  <a:pt x="28" y="0"/>
                </a:lnTo>
                <a:lnTo>
                  <a:pt x="31" y="0"/>
                </a:lnTo>
                <a:lnTo>
                  <a:pt x="41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8" name="Freeform 145"/>
          <p:cNvSpPr>
            <a:spLocks/>
          </p:cNvSpPr>
          <p:nvPr/>
        </p:nvSpPr>
        <p:spPr bwMode="auto">
          <a:xfrm>
            <a:off x="6048401" y="5503758"/>
            <a:ext cx="203735" cy="171720"/>
          </a:xfrm>
          <a:custGeom>
            <a:avLst/>
            <a:gdLst>
              <a:gd name="T0" fmla="*/ 7 w 70"/>
              <a:gd name="T1" fmla="*/ 7 h 59"/>
              <a:gd name="T2" fmla="*/ 59 w 70"/>
              <a:gd name="T3" fmla="*/ 0 h 59"/>
              <a:gd name="T4" fmla="*/ 66 w 70"/>
              <a:gd name="T5" fmla="*/ 14 h 59"/>
              <a:gd name="T6" fmla="*/ 66 w 70"/>
              <a:gd name="T7" fmla="*/ 21 h 59"/>
              <a:gd name="T8" fmla="*/ 70 w 70"/>
              <a:gd name="T9" fmla="*/ 35 h 59"/>
              <a:gd name="T10" fmla="*/ 56 w 70"/>
              <a:gd name="T11" fmla="*/ 42 h 59"/>
              <a:gd name="T12" fmla="*/ 49 w 70"/>
              <a:gd name="T13" fmla="*/ 56 h 59"/>
              <a:gd name="T14" fmla="*/ 35 w 70"/>
              <a:gd name="T15" fmla="*/ 59 h 59"/>
              <a:gd name="T16" fmla="*/ 24 w 70"/>
              <a:gd name="T17" fmla="*/ 52 h 59"/>
              <a:gd name="T18" fmla="*/ 17 w 70"/>
              <a:gd name="T19" fmla="*/ 52 h 59"/>
              <a:gd name="T20" fmla="*/ 17 w 70"/>
              <a:gd name="T21" fmla="*/ 45 h 59"/>
              <a:gd name="T22" fmla="*/ 4 w 70"/>
              <a:gd name="T23" fmla="*/ 38 h 59"/>
              <a:gd name="T24" fmla="*/ 0 w 70"/>
              <a:gd name="T25" fmla="*/ 4 h 59"/>
              <a:gd name="T26" fmla="*/ 7 w 70"/>
              <a:gd name="T27" fmla="*/ 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0" h="59">
                <a:moveTo>
                  <a:pt x="7" y="7"/>
                </a:moveTo>
                <a:lnTo>
                  <a:pt x="59" y="0"/>
                </a:lnTo>
                <a:lnTo>
                  <a:pt x="66" y="14"/>
                </a:lnTo>
                <a:lnTo>
                  <a:pt x="66" y="21"/>
                </a:lnTo>
                <a:lnTo>
                  <a:pt x="70" y="35"/>
                </a:lnTo>
                <a:lnTo>
                  <a:pt x="56" y="42"/>
                </a:lnTo>
                <a:lnTo>
                  <a:pt x="49" y="56"/>
                </a:lnTo>
                <a:lnTo>
                  <a:pt x="35" y="59"/>
                </a:lnTo>
                <a:lnTo>
                  <a:pt x="24" y="52"/>
                </a:lnTo>
                <a:lnTo>
                  <a:pt x="17" y="52"/>
                </a:lnTo>
                <a:lnTo>
                  <a:pt x="17" y="45"/>
                </a:lnTo>
                <a:lnTo>
                  <a:pt x="4" y="38"/>
                </a:lnTo>
                <a:lnTo>
                  <a:pt x="0" y="4"/>
                </a:lnTo>
                <a:lnTo>
                  <a:pt x="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49" name="Freeform 146"/>
          <p:cNvSpPr>
            <a:spLocks/>
          </p:cNvSpPr>
          <p:nvPr/>
        </p:nvSpPr>
        <p:spPr bwMode="auto">
          <a:xfrm>
            <a:off x="6211389" y="5879213"/>
            <a:ext cx="241572" cy="139704"/>
          </a:xfrm>
          <a:custGeom>
            <a:avLst/>
            <a:gdLst>
              <a:gd name="T0" fmla="*/ 69 w 83"/>
              <a:gd name="T1" fmla="*/ 3 h 48"/>
              <a:gd name="T2" fmla="*/ 69 w 83"/>
              <a:gd name="T3" fmla="*/ 14 h 48"/>
              <a:gd name="T4" fmla="*/ 80 w 83"/>
              <a:gd name="T5" fmla="*/ 24 h 48"/>
              <a:gd name="T6" fmla="*/ 80 w 83"/>
              <a:gd name="T7" fmla="*/ 34 h 48"/>
              <a:gd name="T8" fmla="*/ 83 w 83"/>
              <a:gd name="T9" fmla="*/ 34 h 48"/>
              <a:gd name="T10" fmla="*/ 83 w 83"/>
              <a:gd name="T11" fmla="*/ 41 h 48"/>
              <a:gd name="T12" fmla="*/ 73 w 83"/>
              <a:gd name="T13" fmla="*/ 48 h 48"/>
              <a:gd name="T14" fmla="*/ 62 w 83"/>
              <a:gd name="T15" fmla="*/ 41 h 48"/>
              <a:gd name="T16" fmla="*/ 52 w 83"/>
              <a:gd name="T17" fmla="*/ 41 h 48"/>
              <a:gd name="T18" fmla="*/ 48 w 83"/>
              <a:gd name="T19" fmla="*/ 34 h 48"/>
              <a:gd name="T20" fmla="*/ 41 w 83"/>
              <a:gd name="T21" fmla="*/ 41 h 48"/>
              <a:gd name="T22" fmla="*/ 34 w 83"/>
              <a:gd name="T23" fmla="*/ 38 h 48"/>
              <a:gd name="T24" fmla="*/ 17 w 83"/>
              <a:gd name="T25" fmla="*/ 48 h 48"/>
              <a:gd name="T26" fmla="*/ 10 w 83"/>
              <a:gd name="T27" fmla="*/ 41 h 48"/>
              <a:gd name="T28" fmla="*/ 7 w 83"/>
              <a:gd name="T29" fmla="*/ 24 h 48"/>
              <a:gd name="T30" fmla="*/ 0 w 83"/>
              <a:gd name="T31" fmla="*/ 20 h 48"/>
              <a:gd name="T32" fmla="*/ 0 w 83"/>
              <a:gd name="T33" fmla="*/ 10 h 48"/>
              <a:gd name="T34" fmla="*/ 21 w 83"/>
              <a:gd name="T35" fmla="*/ 7 h 48"/>
              <a:gd name="T36" fmla="*/ 24 w 83"/>
              <a:gd name="T37" fmla="*/ 0 h 48"/>
              <a:gd name="T38" fmla="*/ 34 w 83"/>
              <a:gd name="T39" fmla="*/ 0 h 48"/>
              <a:gd name="T40" fmla="*/ 48 w 83"/>
              <a:gd name="T41" fmla="*/ 7 h 48"/>
              <a:gd name="T42" fmla="*/ 52 w 83"/>
              <a:gd name="T43" fmla="*/ 0 h 48"/>
              <a:gd name="T44" fmla="*/ 69 w 83"/>
              <a:gd name="T45" fmla="*/ 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3" h="48">
                <a:moveTo>
                  <a:pt x="69" y="3"/>
                </a:moveTo>
                <a:lnTo>
                  <a:pt x="69" y="14"/>
                </a:lnTo>
                <a:lnTo>
                  <a:pt x="80" y="24"/>
                </a:lnTo>
                <a:lnTo>
                  <a:pt x="80" y="34"/>
                </a:lnTo>
                <a:lnTo>
                  <a:pt x="83" y="34"/>
                </a:lnTo>
                <a:lnTo>
                  <a:pt x="83" y="41"/>
                </a:lnTo>
                <a:lnTo>
                  <a:pt x="73" y="48"/>
                </a:lnTo>
                <a:lnTo>
                  <a:pt x="62" y="41"/>
                </a:lnTo>
                <a:lnTo>
                  <a:pt x="52" y="41"/>
                </a:lnTo>
                <a:lnTo>
                  <a:pt x="48" y="34"/>
                </a:lnTo>
                <a:lnTo>
                  <a:pt x="41" y="41"/>
                </a:lnTo>
                <a:lnTo>
                  <a:pt x="34" y="38"/>
                </a:lnTo>
                <a:lnTo>
                  <a:pt x="17" y="48"/>
                </a:lnTo>
                <a:lnTo>
                  <a:pt x="10" y="41"/>
                </a:lnTo>
                <a:lnTo>
                  <a:pt x="7" y="24"/>
                </a:lnTo>
                <a:lnTo>
                  <a:pt x="0" y="20"/>
                </a:lnTo>
                <a:lnTo>
                  <a:pt x="0" y="10"/>
                </a:lnTo>
                <a:lnTo>
                  <a:pt x="21" y="7"/>
                </a:lnTo>
                <a:lnTo>
                  <a:pt x="24" y="0"/>
                </a:lnTo>
                <a:lnTo>
                  <a:pt x="34" y="0"/>
                </a:lnTo>
                <a:lnTo>
                  <a:pt x="48" y="7"/>
                </a:lnTo>
                <a:lnTo>
                  <a:pt x="52" y="0"/>
                </a:lnTo>
                <a:lnTo>
                  <a:pt x="69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0" name="Freeform 147"/>
          <p:cNvSpPr>
            <a:spLocks/>
          </p:cNvSpPr>
          <p:nvPr/>
        </p:nvSpPr>
        <p:spPr bwMode="auto">
          <a:xfrm>
            <a:off x="6240494" y="5756972"/>
            <a:ext cx="183362" cy="142615"/>
          </a:xfrm>
          <a:custGeom>
            <a:avLst/>
            <a:gdLst>
              <a:gd name="T0" fmla="*/ 63 w 63"/>
              <a:gd name="T1" fmla="*/ 24 h 49"/>
              <a:gd name="T2" fmla="*/ 63 w 63"/>
              <a:gd name="T3" fmla="*/ 10 h 49"/>
              <a:gd name="T4" fmla="*/ 56 w 63"/>
              <a:gd name="T5" fmla="*/ 0 h 49"/>
              <a:gd name="T6" fmla="*/ 42 w 63"/>
              <a:gd name="T7" fmla="*/ 7 h 49"/>
              <a:gd name="T8" fmla="*/ 38 w 63"/>
              <a:gd name="T9" fmla="*/ 0 h 49"/>
              <a:gd name="T10" fmla="*/ 24 w 63"/>
              <a:gd name="T11" fmla="*/ 0 h 49"/>
              <a:gd name="T12" fmla="*/ 21 w 63"/>
              <a:gd name="T13" fmla="*/ 4 h 49"/>
              <a:gd name="T14" fmla="*/ 28 w 63"/>
              <a:gd name="T15" fmla="*/ 7 h 49"/>
              <a:gd name="T16" fmla="*/ 24 w 63"/>
              <a:gd name="T17" fmla="*/ 14 h 49"/>
              <a:gd name="T18" fmla="*/ 7 w 63"/>
              <a:gd name="T19" fmla="*/ 10 h 49"/>
              <a:gd name="T20" fmla="*/ 0 w 63"/>
              <a:gd name="T21" fmla="*/ 24 h 49"/>
              <a:gd name="T22" fmla="*/ 4 w 63"/>
              <a:gd name="T23" fmla="*/ 38 h 49"/>
              <a:gd name="T24" fmla="*/ 14 w 63"/>
              <a:gd name="T25" fmla="*/ 42 h 49"/>
              <a:gd name="T26" fmla="*/ 24 w 63"/>
              <a:gd name="T27" fmla="*/ 42 h 49"/>
              <a:gd name="T28" fmla="*/ 38 w 63"/>
              <a:gd name="T29" fmla="*/ 49 h 49"/>
              <a:gd name="T30" fmla="*/ 42 w 63"/>
              <a:gd name="T31" fmla="*/ 42 h 49"/>
              <a:gd name="T32" fmla="*/ 59 w 63"/>
              <a:gd name="T33" fmla="*/ 45 h 49"/>
              <a:gd name="T34" fmla="*/ 63 w 63"/>
              <a:gd name="T35" fmla="*/ 38 h 49"/>
              <a:gd name="T36" fmla="*/ 56 w 63"/>
              <a:gd name="T37" fmla="*/ 31 h 49"/>
              <a:gd name="T38" fmla="*/ 56 w 63"/>
              <a:gd name="T39" fmla="*/ 24 h 49"/>
              <a:gd name="T40" fmla="*/ 63 w 63"/>
              <a:gd name="T41" fmla="*/ 24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3" h="49">
                <a:moveTo>
                  <a:pt x="63" y="24"/>
                </a:moveTo>
                <a:lnTo>
                  <a:pt x="63" y="10"/>
                </a:lnTo>
                <a:lnTo>
                  <a:pt x="56" y="0"/>
                </a:lnTo>
                <a:lnTo>
                  <a:pt x="42" y="7"/>
                </a:lnTo>
                <a:lnTo>
                  <a:pt x="38" y="0"/>
                </a:lnTo>
                <a:lnTo>
                  <a:pt x="24" y="0"/>
                </a:lnTo>
                <a:lnTo>
                  <a:pt x="21" y="4"/>
                </a:lnTo>
                <a:lnTo>
                  <a:pt x="28" y="7"/>
                </a:lnTo>
                <a:lnTo>
                  <a:pt x="24" y="14"/>
                </a:lnTo>
                <a:lnTo>
                  <a:pt x="7" y="10"/>
                </a:lnTo>
                <a:lnTo>
                  <a:pt x="0" y="24"/>
                </a:lnTo>
                <a:lnTo>
                  <a:pt x="4" y="38"/>
                </a:lnTo>
                <a:lnTo>
                  <a:pt x="14" y="42"/>
                </a:lnTo>
                <a:lnTo>
                  <a:pt x="24" y="42"/>
                </a:lnTo>
                <a:lnTo>
                  <a:pt x="38" y="49"/>
                </a:lnTo>
                <a:lnTo>
                  <a:pt x="42" y="42"/>
                </a:lnTo>
                <a:lnTo>
                  <a:pt x="59" y="45"/>
                </a:lnTo>
                <a:lnTo>
                  <a:pt x="63" y="38"/>
                </a:lnTo>
                <a:lnTo>
                  <a:pt x="56" y="31"/>
                </a:lnTo>
                <a:lnTo>
                  <a:pt x="56" y="24"/>
                </a:lnTo>
                <a:lnTo>
                  <a:pt x="63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1" name="Freeform 148"/>
          <p:cNvSpPr>
            <a:spLocks/>
          </p:cNvSpPr>
          <p:nvPr/>
        </p:nvSpPr>
        <p:spPr bwMode="auto">
          <a:xfrm>
            <a:off x="6089148" y="5727867"/>
            <a:ext cx="232840" cy="180451"/>
          </a:xfrm>
          <a:custGeom>
            <a:avLst/>
            <a:gdLst>
              <a:gd name="T0" fmla="*/ 80 w 80"/>
              <a:gd name="T1" fmla="*/ 17 h 62"/>
              <a:gd name="T2" fmla="*/ 73 w 80"/>
              <a:gd name="T3" fmla="*/ 14 h 62"/>
              <a:gd name="T4" fmla="*/ 76 w 80"/>
              <a:gd name="T5" fmla="*/ 10 h 62"/>
              <a:gd name="T6" fmla="*/ 56 w 80"/>
              <a:gd name="T7" fmla="*/ 7 h 62"/>
              <a:gd name="T8" fmla="*/ 49 w 80"/>
              <a:gd name="T9" fmla="*/ 0 h 62"/>
              <a:gd name="T10" fmla="*/ 31 w 80"/>
              <a:gd name="T11" fmla="*/ 10 h 62"/>
              <a:gd name="T12" fmla="*/ 24 w 80"/>
              <a:gd name="T13" fmla="*/ 7 h 62"/>
              <a:gd name="T14" fmla="*/ 3 w 80"/>
              <a:gd name="T15" fmla="*/ 20 h 62"/>
              <a:gd name="T16" fmla="*/ 0 w 80"/>
              <a:gd name="T17" fmla="*/ 41 h 62"/>
              <a:gd name="T18" fmla="*/ 10 w 80"/>
              <a:gd name="T19" fmla="*/ 52 h 62"/>
              <a:gd name="T20" fmla="*/ 24 w 80"/>
              <a:gd name="T21" fmla="*/ 31 h 62"/>
              <a:gd name="T22" fmla="*/ 28 w 80"/>
              <a:gd name="T23" fmla="*/ 38 h 62"/>
              <a:gd name="T24" fmla="*/ 31 w 80"/>
              <a:gd name="T25" fmla="*/ 45 h 62"/>
              <a:gd name="T26" fmla="*/ 31 w 80"/>
              <a:gd name="T27" fmla="*/ 52 h 62"/>
              <a:gd name="T28" fmla="*/ 42 w 80"/>
              <a:gd name="T29" fmla="*/ 62 h 62"/>
              <a:gd name="T30" fmla="*/ 63 w 80"/>
              <a:gd name="T31" fmla="*/ 59 h 62"/>
              <a:gd name="T32" fmla="*/ 66 w 80"/>
              <a:gd name="T33" fmla="*/ 52 h 62"/>
              <a:gd name="T34" fmla="*/ 56 w 80"/>
              <a:gd name="T35" fmla="*/ 48 h 62"/>
              <a:gd name="T36" fmla="*/ 52 w 80"/>
              <a:gd name="T37" fmla="*/ 34 h 62"/>
              <a:gd name="T38" fmla="*/ 59 w 80"/>
              <a:gd name="T39" fmla="*/ 20 h 62"/>
              <a:gd name="T40" fmla="*/ 76 w 80"/>
              <a:gd name="T41" fmla="*/ 24 h 62"/>
              <a:gd name="T42" fmla="*/ 80 w 80"/>
              <a:gd name="T43" fmla="*/ 17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0" h="62">
                <a:moveTo>
                  <a:pt x="80" y="17"/>
                </a:moveTo>
                <a:lnTo>
                  <a:pt x="73" y="14"/>
                </a:lnTo>
                <a:lnTo>
                  <a:pt x="76" y="10"/>
                </a:lnTo>
                <a:lnTo>
                  <a:pt x="56" y="7"/>
                </a:lnTo>
                <a:lnTo>
                  <a:pt x="49" y="0"/>
                </a:lnTo>
                <a:lnTo>
                  <a:pt x="31" y="10"/>
                </a:lnTo>
                <a:lnTo>
                  <a:pt x="24" y="7"/>
                </a:lnTo>
                <a:lnTo>
                  <a:pt x="3" y="20"/>
                </a:lnTo>
                <a:lnTo>
                  <a:pt x="0" y="41"/>
                </a:lnTo>
                <a:lnTo>
                  <a:pt x="10" y="52"/>
                </a:lnTo>
                <a:lnTo>
                  <a:pt x="24" y="31"/>
                </a:lnTo>
                <a:lnTo>
                  <a:pt x="28" y="38"/>
                </a:lnTo>
                <a:lnTo>
                  <a:pt x="31" y="45"/>
                </a:lnTo>
                <a:lnTo>
                  <a:pt x="31" y="52"/>
                </a:lnTo>
                <a:lnTo>
                  <a:pt x="42" y="62"/>
                </a:lnTo>
                <a:lnTo>
                  <a:pt x="63" y="59"/>
                </a:lnTo>
                <a:lnTo>
                  <a:pt x="66" y="52"/>
                </a:lnTo>
                <a:lnTo>
                  <a:pt x="56" y="48"/>
                </a:lnTo>
                <a:lnTo>
                  <a:pt x="52" y="34"/>
                </a:lnTo>
                <a:lnTo>
                  <a:pt x="59" y="20"/>
                </a:lnTo>
                <a:lnTo>
                  <a:pt x="76" y="24"/>
                </a:lnTo>
                <a:lnTo>
                  <a:pt x="8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2" name="Freeform 149"/>
          <p:cNvSpPr>
            <a:spLocks/>
          </p:cNvSpPr>
          <p:nvPr/>
        </p:nvSpPr>
        <p:spPr bwMode="auto">
          <a:xfrm>
            <a:off x="6109520" y="3978657"/>
            <a:ext cx="212467" cy="212467"/>
          </a:xfrm>
          <a:custGeom>
            <a:avLst/>
            <a:gdLst>
              <a:gd name="T0" fmla="*/ 45 w 73"/>
              <a:gd name="T1" fmla="*/ 0 h 73"/>
              <a:gd name="T2" fmla="*/ 59 w 73"/>
              <a:gd name="T3" fmla="*/ 4 h 73"/>
              <a:gd name="T4" fmla="*/ 66 w 73"/>
              <a:gd name="T5" fmla="*/ 4 h 73"/>
              <a:gd name="T6" fmla="*/ 73 w 73"/>
              <a:gd name="T7" fmla="*/ 32 h 73"/>
              <a:gd name="T8" fmla="*/ 59 w 73"/>
              <a:gd name="T9" fmla="*/ 66 h 73"/>
              <a:gd name="T10" fmla="*/ 38 w 73"/>
              <a:gd name="T11" fmla="*/ 73 h 73"/>
              <a:gd name="T12" fmla="*/ 31 w 73"/>
              <a:gd name="T13" fmla="*/ 70 h 73"/>
              <a:gd name="T14" fmla="*/ 14 w 73"/>
              <a:gd name="T15" fmla="*/ 46 h 73"/>
              <a:gd name="T16" fmla="*/ 0 w 73"/>
              <a:gd name="T17" fmla="*/ 42 h 73"/>
              <a:gd name="T18" fmla="*/ 3 w 73"/>
              <a:gd name="T19" fmla="*/ 25 h 73"/>
              <a:gd name="T20" fmla="*/ 21 w 73"/>
              <a:gd name="T21" fmla="*/ 32 h 73"/>
              <a:gd name="T22" fmla="*/ 28 w 73"/>
              <a:gd name="T23" fmla="*/ 18 h 73"/>
              <a:gd name="T24" fmla="*/ 35 w 73"/>
              <a:gd name="T25" fmla="*/ 0 h 73"/>
              <a:gd name="T26" fmla="*/ 45 w 73"/>
              <a:gd name="T2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3" h="73">
                <a:moveTo>
                  <a:pt x="45" y="0"/>
                </a:moveTo>
                <a:lnTo>
                  <a:pt x="59" y="4"/>
                </a:lnTo>
                <a:lnTo>
                  <a:pt x="66" y="4"/>
                </a:lnTo>
                <a:lnTo>
                  <a:pt x="73" y="32"/>
                </a:lnTo>
                <a:lnTo>
                  <a:pt x="59" y="66"/>
                </a:lnTo>
                <a:lnTo>
                  <a:pt x="38" y="73"/>
                </a:lnTo>
                <a:lnTo>
                  <a:pt x="31" y="70"/>
                </a:lnTo>
                <a:lnTo>
                  <a:pt x="14" y="46"/>
                </a:lnTo>
                <a:lnTo>
                  <a:pt x="0" y="42"/>
                </a:lnTo>
                <a:lnTo>
                  <a:pt x="3" y="25"/>
                </a:lnTo>
                <a:lnTo>
                  <a:pt x="21" y="32"/>
                </a:lnTo>
                <a:lnTo>
                  <a:pt x="28" y="18"/>
                </a:lnTo>
                <a:lnTo>
                  <a:pt x="35" y="0"/>
                </a:lnTo>
                <a:lnTo>
                  <a:pt x="4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3" name="Freeform 150"/>
          <p:cNvSpPr>
            <a:spLocks/>
          </p:cNvSpPr>
          <p:nvPr/>
        </p:nvSpPr>
        <p:spPr bwMode="auto">
          <a:xfrm>
            <a:off x="6028026" y="3888433"/>
            <a:ext cx="212467" cy="183362"/>
          </a:xfrm>
          <a:custGeom>
            <a:avLst/>
            <a:gdLst>
              <a:gd name="T0" fmla="*/ 0 w 73"/>
              <a:gd name="T1" fmla="*/ 31 h 63"/>
              <a:gd name="T2" fmla="*/ 7 w 73"/>
              <a:gd name="T3" fmla="*/ 21 h 63"/>
              <a:gd name="T4" fmla="*/ 21 w 73"/>
              <a:gd name="T5" fmla="*/ 21 h 63"/>
              <a:gd name="T6" fmla="*/ 28 w 73"/>
              <a:gd name="T7" fmla="*/ 21 h 63"/>
              <a:gd name="T8" fmla="*/ 42 w 73"/>
              <a:gd name="T9" fmla="*/ 0 h 63"/>
              <a:gd name="T10" fmla="*/ 45 w 73"/>
              <a:gd name="T11" fmla="*/ 4 h 63"/>
              <a:gd name="T12" fmla="*/ 73 w 73"/>
              <a:gd name="T13" fmla="*/ 31 h 63"/>
              <a:gd name="T14" fmla="*/ 63 w 73"/>
              <a:gd name="T15" fmla="*/ 31 h 63"/>
              <a:gd name="T16" fmla="*/ 56 w 73"/>
              <a:gd name="T17" fmla="*/ 49 h 63"/>
              <a:gd name="T18" fmla="*/ 49 w 73"/>
              <a:gd name="T19" fmla="*/ 63 h 63"/>
              <a:gd name="T20" fmla="*/ 31 w 73"/>
              <a:gd name="T21" fmla="*/ 56 h 63"/>
              <a:gd name="T22" fmla="*/ 21 w 73"/>
              <a:gd name="T23" fmla="*/ 42 h 63"/>
              <a:gd name="T24" fmla="*/ 0 w 73"/>
              <a:gd name="T25" fmla="*/ 31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" h="63">
                <a:moveTo>
                  <a:pt x="0" y="31"/>
                </a:moveTo>
                <a:lnTo>
                  <a:pt x="7" y="21"/>
                </a:lnTo>
                <a:lnTo>
                  <a:pt x="21" y="21"/>
                </a:lnTo>
                <a:lnTo>
                  <a:pt x="28" y="21"/>
                </a:lnTo>
                <a:lnTo>
                  <a:pt x="42" y="0"/>
                </a:lnTo>
                <a:lnTo>
                  <a:pt x="45" y="4"/>
                </a:lnTo>
                <a:lnTo>
                  <a:pt x="73" y="31"/>
                </a:lnTo>
                <a:lnTo>
                  <a:pt x="63" y="31"/>
                </a:lnTo>
                <a:lnTo>
                  <a:pt x="56" y="49"/>
                </a:lnTo>
                <a:lnTo>
                  <a:pt x="49" y="63"/>
                </a:lnTo>
                <a:lnTo>
                  <a:pt x="31" y="56"/>
                </a:lnTo>
                <a:lnTo>
                  <a:pt x="21" y="42"/>
                </a:lnTo>
                <a:lnTo>
                  <a:pt x="0" y="3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4" name="Freeform 151"/>
          <p:cNvSpPr>
            <a:spLocks/>
          </p:cNvSpPr>
          <p:nvPr/>
        </p:nvSpPr>
        <p:spPr bwMode="auto">
          <a:xfrm>
            <a:off x="6019296" y="3687608"/>
            <a:ext cx="180451" cy="171720"/>
          </a:xfrm>
          <a:custGeom>
            <a:avLst/>
            <a:gdLst>
              <a:gd name="T0" fmla="*/ 21 w 62"/>
              <a:gd name="T1" fmla="*/ 3 h 59"/>
              <a:gd name="T2" fmla="*/ 31 w 62"/>
              <a:gd name="T3" fmla="*/ 0 h 59"/>
              <a:gd name="T4" fmla="*/ 45 w 62"/>
              <a:gd name="T5" fmla="*/ 14 h 59"/>
              <a:gd name="T6" fmla="*/ 62 w 62"/>
              <a:gd name="T7" fmla="*/ 21 h 59"/>
              <a:gd name="T8" fmla="*/ 62 w 62"/>
              <a:gd name="T9" fmla="*/ 28 h 59"/>
              <a:gd name="T10" fmla="*/ 55 w 62"/>
              <a:gd name="T11" fmla="*/ 35 h 59"/>
              <a:gd name="T12" fmla="*/ 48 w 62"/>
              <a:gd name="T13" fmla="*/ 48 h 59"/>
              <a:gd name="T14" fmla="*/ 31 w 62"/>
              <a:gd name="T15" fmla="*/ 52 h 59"/>
              <a:gd name="T16" fmla="*/ 27 w 62"/>
              <a:gd name="T17" fmla="*/ 59 h 59"/>
              <a:gd name="T18" fmla="*/ 3 w 62"/>
              <a:gd name="T19" fmla="*/ 42 h 59"/>
              <a:gd name="T20" fmla="*/ 0 w 62"/>
              <a:gd name="T21" fmla="*/ 24 h 59"/>
              <a:gd name="T22" fmla="*/ 10 w 62"/>
              <a:gd name="T23" fmla="*/ 28 h 59"/>
              <a:gd name="T24" fmla="*/ 14 w 62"/>
              <a:gd name="T25" fmla="*/ 21 h 59"/>
              <a:gd name="T26" fmla="*/ 21 w 62"/>
              <a:gd name="T27" fmla="*/ 10 h 59"/>
              <a:gd name="T28" fmla="*/ 21 w 62"/>
              <a:gd name="T29" fmla="*/ 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2" h="59">
                <a:moveTo>
                  <a:pt x="21" y="3"/>
                </a:moveTo>
                <a:lnTo>
                  <a:pt x="31" y="0"/>
                </a:lnTo>
                <a:lnTo>
                  <a:pt x="45" y="14"/>
                </a:lnTo>
                <a:lnTo>
                  <a:pt x="62" y="21"/>
                </a:lnTo>
                <a:lnTo>
                  <a:pt x="62" y="28"/>
                </a:lnTo>
                <a:lnTo>
                  <a:pt x="55" y="35"/>
                </a:lnTo>
                <a:lnTo>
                  <a:pt x="48" y="48"/>
                </a:lnTo>
                <a:lnTo>
                  <a:pt x="31" y="52"/>
                </a:lnTo>
                <a:lnTo>
                  <a:pt x="27" y="59"/>
                </a:lnTo>
                <a:lnTo>
                  <a:pt x="3" y="42"/>
                </a:lnTo>
                <a:lnTo>
                  <a:pt x="0" y="24"/>
                </a:lnTo>
                <a:lnTo>
                  <a:pt x="10" y="28"/>
                </a:lnTo>
                <a:lnTo>
                  <a:pt x="14" y="21"/>
                </a:lnTo>
                <a:lnTo>
                  <a:pt x="21" y="10"/>
                </a:lnTo>
                <a:lnTo>
                  <a:pt x="2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5" name="Freeform 152"/>
          <p:cNvSpPr>
            <a:spLocks/>
          </p:cNvSpPr>
          <p:nvPr/>
        </p:nvSpPr>
        <p:spPr bwMode="auto">
          <a:xfrm>
            <a:off x="6097878" y="3707982"/>
            <a:ext cx="253214" cy="282319"/>
          </a:xfrm>
          <a:custGeom>
            <a:avLst/>
            <a:gdLst>
              <a:gd name="T0" fmla="*/ 60 w 87"/>
              <a:gd name="T1" fmla="*/ 0 h 97"/>
              <a:gd name="T2" fmla="*/ 60 w 87"/>
              <a:gd name="T3" fmla="*/ 10 h 97"/>
              <a:gd name="T4" fmla="*/ 77 w 87"/>
              <a:gd name="T5" fmla="*/ 41 h 97"/>
              <a:gd name="T6" fmla="*/ 87 w 87"/>
              <a:gd name="T7" fmla="*/ 55 h 97"/>
              <a:gd name="T8" fmla="*/ 73 w 87"/>
              <a:gd name="T9" fmla="*/ 62 h 97"/>
              <a:gd name="T10" fmla="*/ 70 w 87"/>
              <a:gd name="T11" fmla="*/ 80 h 97"/>
              <a:gd name="T12" fmla="*/ 67 w 87"/>
              <a:gd name="T13" fmla="*/ 83 h 97"/>
              <a:gd name="T14" fmla="*/ 63 w 87"/>
              <a:gd name="T15" fmla="*/ 90 h 97"/>
              <a:gd name="T16" fmla="*/ 63 w 87"/>
              <a:gd name="T17" fmla="*/ 97 h 97"/>
              <a:gd name="T18" fmla="*/ 49 w 87"/>
              <a:gd name="T19" fmla="*/ 93 h 97"/>
              <a:gd name="T20" fmla="*/ 21 w 87"/>
              <a:gd name="T21" fmla="*/ 66 h 97"/>
              <a:gd name="T22" fmla="*/ 18 w 87"/>
              <a:gd name="T23" fmla="*/ 62 h 97"/>
              <a:gd name="T24" fmla="*/ 0 w 87"/>
              <a:gd name="T25" fmla="*/ 52 h 97"/>
              <a:gd name="T26" fmla="*/ 4 w 87"/>
              <a:gd name="T27" fmla="*/ 45 h 97"/>
              <a:gd name="T28" fmla="*/ 21 w 87"/>
              <a:gd name="T29" fmla="*/ 41 h 97"/>
              <a:gd name="T30" fmla="*/ 28 w 87"/>
              <a:gd name="T31" fmla="*/ 28 h 97"/>
              <a:gd name="T32" fmla="*/ 35 w 87"/>
              <a:gd name="T33" fmla="*/ 21 h 97"/>
              <a:gd name="T34" fmla="*/ 35 w 87"/>
              <a:gd name="T35" fmla="*/ 14 h 97"/>
              <a:gd name="T36" fmla="*/ 46 w 87"/>
              <a:gd name="T37" fmla="*/ 14 h 97"/>
              <a:gd name="T38" fmla="*/ 60 w 87"/>
              <a:gd name="T39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7" h="97">
                <a:moveTo>
                  <a:pt x="60" y="0"/>
                </a:moveTo>
                <a:lnTo>
                  <a:pt x="60" y="10"/>
                </a:lnTo>
                <a:lnTo>
                  <a:pt x="77" y="41"/>
                </a:lnTo>
                <a:lnTo>
                  <a:pt x="87" y="55"/>
                </a:lnTo>
                <a:lnTo>
                  <a:pt x="73" y="62"/>
                </a:lnTo>
                <a:lnTo>
                  <a:pt x="70" y="80"/>
                </a:lnTo>
                <a:lnTo>
                  <a:pt x="67" y="83"/>
                </a:lnTo>
                <a:lnTo>
                  <a:pt x="63" y="90"/>
                </a:lnTo>
                <a:lnTo>
                  <a:pt x="63" y="97"/>
                </a:lnTo>
                <a:lnTo>
                  <a:pt x="49" y="93"/>
                </a:lnTo>
                <a:lnTo>
                  <a:pt x="21" y="66"/>
                </a:lnTo>
                <a:lnTo>
                  <a:pt x="18" y="62"/>
                </a:lnTo>
                <a:lnTo>
                  <a:pt x="0" y="52"/>
                </a:lnTo>
                <a:lnTo>
                  <a:pt x="4" y="45"/>
                </a:lnTo>
                <a:lnTo>
                  <a:pt x="21" y="41"/>
                </a:lnTo>
                <a:lnTo>
                  <a:pt x="28" y="28"/>
                </a:lnTo>
                <a:lnTo>
                  <a:pt x="35" y="21"/>
                </a:lnTo>
                <a:lnTo>
                  <a:pt x="35" y="14"/>
                </a:lnTo>
                <a:lnTo>
                  <a:pt x="46" y="14"/>
                </a:lnTo>
                <a:lnTo>
                  <a:pt x="6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6" name="Freeform 153"/>
          <p:cNvSpPr>
            <a:spLocks/>
          </p:cNvSpPr>
          <p:nvPr/>
        </p:nvSpPr>
        <p:spPr bwMode="auto">
          <a:xfrm>
            <a:off x="6019296" y="4100898"/>
            <a:ext cx="180451" cy="183362"/>
          </a:xfrm>
          <a:custGeom>
            <a:avLst/>
            <a:gdLst>
              <a:gd name="T0" fmla="*/ 31 w 62"/>
              <a:gd name="T1" fmla="*/ 0 h 63"/>
              <a:gd name="T2" fmla="*/ 45 w 62"/>
              <a:gd name="T3" fmla="*/ 4 h 63"/>
              <a:gd name="T4" fmla="*/ 62 w 62"/>
              <a:gd name="T5" fmla="*/ 28 h 63"/>
              <a:gd name="T6" fmla="*/ 52 w 62"/>
              <a:gd name="T7" fmla="*/ 31 h 63"/>
              <a:gd name="T8" fmla="*/ 48 w 62"/>
              <a:gd name="T9" fmla="*/ 59 h 63"/>
              <a:gd name="T10" fmla="*/ 38 w 62"/>
              <a:gd name="T11" fmla="*/ 63 h 63"/>
              <a:gd name="T12" fmla="*/ 14 w 62"/>
              <a:gd name="T13" fmla="*/ 35 h 63"/>
              <a:gd name="T14" fmla="*/ 0 w 62"/>
              <a:gd name="T15" fmla="*/ 21 h 63"/>
              <a:gd name="T16" fmla="*/ 14 w 62"/>
              <a:gd name="T17" fmla="*/ 7 h 63"/>
              <a:gd name="T18" fmla="*/ 31 w 62"/>
              <a:gd name="T19" fmla="*/ 11 h 63"/>
              <a:gd name="T20" fmla="*/ 31 w 62"/>
              <a:gd name="T21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2" h="63">
                <a:moveTo>
                  <a:pt x="31" y="0"/>
                </a:moveTo>
                <a:lnTo>
                  <a:pt x="45" y="4"/>
                </a:lnTo>
                <a:lnTo>
                  <a:pt x="62" y="28"/>
                </a:lnTo>
                <a:lnTo>
                  <a:pt x="52" y="31"/>
                </a:lnTo>
                <a:lnTo>
                  <a:pt x="48" y="59"/>
                </a:lnTo>
                <a:lnTo>
                  <a:pt x="38" y="63"/>
                </a:lnTo>
                <a:lnTo>
                  <a:pt x="14" y="35"/>
                </a:lnTo>
                <a:lnTo>
                  <a:pt x="0" y="21"/>
                </a:lnTo>
                <a:lnTo>
                  <a:pt x="14" y="7"/>
                </a:lnTo>
                <a:lnTo>
                  <a:pt x="31" y="11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7" name="Freeform 154"/>
          <p:cNvSpPr>
            <a:spLocks/>
          </p:cNvSpPr>
          <p:nvPr/>
        </p:nvSpPr>
        <p:spPr bwMode="auto">
          <a:xfrm>
            <a:off x="6281241" y="3868058"/>
            <a:ext cx="203735" cy="203735"/>
          </a:xfrm>
          <a:custGeom>
            <a:avLst/>
            <a:gdLst>
              <a:gd name="T0" fmla="*/ 24 w 70"/>
              <a:gd name="T1" fmla="*/ 0 h 70"/>
              <a:gd name="T2" fmla="*/ 38 w 70"/>
              <a:gd name="T3" fmla="*/ 14 h 70"/>
              <a:gd name="T4" fmla="*/ 63 w 70"/>
              <a:gd name="T5" fmla="*/ 25 h 70"/>
              <a:gd name="T6" fmla="*/ 63 w 70"/>
              <a:gd name="T7" fmla="*/ 28 h 70"/>
              <a:gd name="T8" fmla="*/ 70 w 70"/>
              <a:gd name="T9" fmla="*/ 42 h 70"/>
              <a:gd name="T10" fmla="*/ 14 w 70"/>
              <a:gd name="T11" fmla="*/ 70 h 70"/>
              <a:gd name="T12" fmla="*/ 7 w 70"/>
              <a:gd name="T13" fmla="*/ 42 h 70"/>
              <a:gd name="T14" fmla="*/ 0 w 70"/>
              <a:gd name="T15" fmla="*/ 42 h 70"/>
              <a:gd name="T16" fmla="*/ 0 w 70"/>
              <a:gd name="T17" fmla="*/ 35 h 70"/>
              <a:gd name="T18" fmla="*/ 4 w 70"/>
              <a:gd name="T19" fmla="*/ 28 h 70"/>
              <a:gd name="T20" fmla="*/ 7 w 70"/>
              <a:gd name="T21" fmla="*/ 25 h 70"/>
              <a:gd name="T22" fmla="*/ 10 w 70"/>
              <a:gd name="T23" fmla="*/ 7 h 70"/>
              <a:gd name="T24" fmla="*/ 24 w 70"/>
              <a:gd name="T25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" h="70">
                <a:moveTo>
                  <a:pt x="24" y="0"/>
                </a:moveTo>
                <a:lnTo>
                  <a:pt x="38" y="14"/>
                </a:lnTo>
                <a:lnTo>
                  <a:pt x="63" y="25"/>
                </a:lnTo>
                <a:lnTo>
                  <a:pt x="63" y="28"/>
                </a:lnTo>
                <a:lnTo>
                  <a:pt x="70" y="42"/>
                </a:lnTo>
                <a:lnTo>
                  <a:pt x="14" y="70"/>
                </a:lnTo>
                <a:lnTo>
                  <a:pt x="7" y="42"/>
                </a:lnTo>
                <a:lnTo>
                  <a:pt x="0" y="42"/>
                </a:lnTo>
                <a:lnTo>
                  <a:pt x="0" y="35"/>
                </a:lnTo>
                <a:lnTo>
                  <a:pt x="4" y="28"/>
                </a:lnTo>
                <a:lnTo>
                  <a:pt x="7" y="25"/>
                </a:lnTo>
                <a:lnTo>
                  <a:pt x="10" y="7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8" name="Freeform 155"/>
          <p:cNvSpPr>
            <a:spLocks/>
          </p:cNvSpPr>
          <p:nvPr/>
        </p:nvSpPr>
        <p:spPr bwMode="auto">
          <a:xfrm>
            <a:off x="6028026" y="3373274"/>
            <a:ext cx="253214" cy="334708"/>
          </a:xfrm>
          <a:custGeom>
            <a:avLst/>
            <a:gdLst>
              <a:gd name="T0" fmla="*/ 42 w 87"/>
              <a:gd name="T1" fmla="*/ 0 h 115"/>
              <a:gd name="T2" fmla="*/ 42 w 87"/>
              <a:gd name="T3" fmla="*/ 4 h 115"/>
              <a:gd name="T4" fmla="*/ 35 w 87"/>
              <a:gd name="T5" fmla="*/ 25 h 115"/>
              <a:gd name="T6" fmla="*/ 56 w 87"/>
              <a:gd name="T7" fmla="*/ 39 h 115"/>
              <a:gd name="T8" fmla="*/ 87 w 87"/>
              <a:gd name="T9" fmla="*/ 63 h 115"/>
              <a:gd name="T10" fmla="*/ 80 w 87"/>
              <a:gd name="T11" fmla="*/ 66 h 115"/>
              <a:gd name="T12" fmla="*/ 77 w 87"/>
              <a:gd name="T13" fmla="*/ 80 h 115"/>
              <a:gd name="T14" fmla="*/ 87 w 87"/>
              <a:gd name="T15" fmla="*/ 87 h 115"/>
              <a:gd name="T16" fmla="*/ 84 w 87"/>
              <a:gd name="T17" fmla="*/ 94 h 115"/>
              <a:gd name="T18" fmla="*/ 87 w 87"/>
              <a:gd name="T19" fmla="*/ 104 h 115"/>
              <a:gd name="T20" fmla="*/ 87 w 87"/>
              <a:gd name="T21" fmla="*/ 115 h 115"/>
              <a:gd name="T22" fmla="*/ 84 w 87"/>
              <a:gd name="T23" fmla="*/ 115 h 115"/>
              <a:gd name="T24" fmla="*/ 80 w 87"/>
              <a:gd name="T25" fmla="*/ 108 h 115"/>
              <a:gd name="T26" fmla="*/ 73 w 87"/>
              <a:gd name="T27" fmla="*/ 101 h 115"/>
              <a:gd name="T28" fmla="*/ 56 w 87"/>
              <a:gd name="T29" fmla="*/ 91 h 115"/>
              <a:gd name="T30" fmla="*/ 38 w 87"/>
              <a:gd name="T31" fmla="*/ 73 h 115"/>
              <a:gd name="T32" fmla="*/ 28 w 87"/>
              <a:gd name="T33" fmla="*/ 73 h 115"/>
              <a:gd name="T34" fmla="*/ 21 w 87"/>
              <a:gd name="T35" fmla="*/ 63 h 115"/>
              <a:gd name="T36" fmla="*/ 21 w 87"/>
              <a:gd name="T37" fmla="*/ 52 h 115"/>
              <a:gd name="T38" fmla="*/ 21 w 87"/>
              <a:gd name="T39" fmla="*/ 45 h 115"/>
              <a:gd name="T40" fmla="*/ 7 w 87"/>
              <a:gd name="T41" fmla="*/ 25 h 115"/>
              <a:gd name="T42" fmla="*/ 0 w 87"/>
              <a:gd name="T43" fmla="*/ 25 h 115"/>
              <a:gd name="T44" fmla="*/ 0 w 87"/>
              <a:gd name="T45" fmla="*/ 18 h 115"/>
              <a:gd name="T46" fmla="*/ 4 w 87"/>
              <a:gd name="T47" fmla="*/ 18 h 115"/>
              <a:gd name="T48" fmla="*/ 4 w 87"/>
              <a:gd name="T49" fmla="*/ 14 h 115"/>
              <a:gd name="T50" fmla="*/ 7 w 87"/>
              <a:gd name="T51" fmla="*/ 14 h 115"/>
              <a:gd name="T52" fmla="*/ 11 w 87"/>
              <a:gd name="T53" fmla="*/ 14 h 115"/>
              <a:gd name="T54" fmla="*/ 14 w 87"/>
              <a:gd name="T55" fmla="*/ 14 h 115"/>
              <a:gd name="T56" fmla="*/ 18 w 87"/>
              <a:gd name="T57" fmla="*/ 7 h 115"/>
              <a:gd name="T58" fmla="*/ 21 w 87"/>
              <a:gd name="T59" fmla="*/ 4 h 115"/>
              <a:gd name="T60" fmla="*/ 35 w 87"/>
              <a:gd name="T61" fmla="*/ 4 h 115"/>
              <a:gd name="T62" fmla="*/ 38 w 87"/>
              <a:gd name="T63" fmla="*/ 4 h 115"/>
              <a:gd name="T64" fmla="*/ 42 w 87"/>
              <a:gd name="T65" fmla="*/ 0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7" h="115">
                <a:moveTo>
                  <a:pt x="42" y="0"/>
                </a:moveTo>
                <a:lnTo>
                  <a:pt x="42" y="4"/>
                </a:lnTo>
                <a:lnTo>
                  <a:pt x="35" y="25"/>
                </a:lnTo>
                <a:lnTo>
                  <a:pt x="56" y="39"/>
                </a:lnTo>
                <a:lnTo>
                  <a:pt x="87" y="63"/>
                </a:lnTo>
                <a:lnTo>
                  <a:pt x="80" y="66"/>
                </a:lnTo>
                <a:lnTo>
                  <a:pt x="77" y="80"/>
                </a:lnTo>
                <a:lnTo>
                  <a:pt x="87" y="87"/>
                </a:lnTo>
                <a:lnTo>
                  <a:pt x="84" y="94"/>
                </a:lnTo>
                <a:lnTo>
                  <a:pt x="87" y="104"/>
                </a:lnTo>
                <a:lnTo>
                  <a:pt x="87" y="115"/>
                </a:lnTo>
                <a:lnTo>
                  <a:pt x="84" y="115"/>
                </a:lnTo>
                <a:lnTo>
                  <a:pt x="80" y="108"/>
                </a:lnTo>
                <a:lnTo>
                  <a:pt x="73" y="101"/>
                </a:lnTo>
                <a:lnTo>
                  <a:pt x="56" y="91"/>
                </a:lnTo>
                <a:lnTo>
                  <a:pt x="38" y="73"/>
                </a:lnTo>
                <a:lnTo>
                  <a:pt x="28" y="73"/>
                </a:lnTo>
                <a:lnTo>
                  <a:pt x="21" y="63"/>
                </a:lnTo>
                <a:lnTo>
                  <a:pt x="21" y="52"/>
                </a:lnTo>
                <a:lnTo>
                  <a:pt x="21" y="45"/>
                </a:lnTo>
                <a:lnTo>
                  <a:pt x="7" y="25"/>
                </a:lnTo>
                <a:lnTo>
                  <a:pt x="0" y="25"/>
                </a:lnTo>
                <a:lnTo>
                  <a:pt x="0" y="18"/>
                </a:lnTo>
                <a:lnTo>
                  <a:pt x="4" y="18"/>
                </a:lnTo>
                <a:lnTo>
                  <a:pt x="4" y="14"/>
                </a:lnTo>
                <a:lnTo>
                  <a:pt x="7" y="14"/>
                </a:lnTo>
                <a:lnTo>
                  <a:pt x="11" y="14"/>
                </a:lnTo>
                <a:lnTo>
                  <a:pt x="14" y="14"/>
                </a:lnTo>
                <a:lnTo>
                  <a:pt x="18" y="7"/>
                </a:lnTo>
                <a:lnTo>
                  <a:pt x="21" y="4"/>
                </a:lnTo>
                <a:lnTo>
                  <a:pt x="35" y="4"/>
                </a:lnTo>
                <a:lnTo>
                  <a:pt x="38" y="4"/>
                </a:lnTo>
                <a:lnTo>
                  <a:pt x="4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59" name="Freeform 156"/>
          <p:cNvSpPr>
            <a:spLocks/>
          </p:cNvSpPr>
          <p:nvPr/>
        </p:nvSpPr>
        <p:spPr bwMode="auto">
          <a:xfrm>
            <a:off x="6220119" y="3990299"/>
            <a:ext cx="273587" cy="314334"/>
          </a:xfrm>
          <a:custGeom>
            <a:avLst/>
            <a:gdLst>
              <a:gd name="T0" fmla="*/ 91 w 94"/>
              <a:gd name="T1" fmla="*/ 0 h 108"/>
              <a:gd name="T2" fmla="*/ 91 w 94"/>
              <a:gd name="T3" fmla="*/ 17 h 108"/>
              <a:gd name="T4" fmla="*/ 87 w 94"/>
              <a:gd name="T5" fmla="*/ 21 h 108"/>
              <a:gd name="T6" fmla="*/ 94 w 94"/>
              <a:gd name="T7" fmla="*/ 69 h 108"/>
              <a:gd name="T8" fmla="*/ 87 w 94"/>
              <a:gd name="T9" fmla="*/ 76 h 108"/>
              <a:gd name="T10" fmla="*/ 80 w 94"/>
              <a:gd name="T11" fmla="*/ 97 h 108"/>
              <a:gd name="T12" fmla="*/ 77 w 94"/>
              <a:gd name="T13" fmla="*/ 104 h 108"/>
              <a:gd name="T14" fmla="*/ 56 w 94"/>
              <a:gd name="T15" fmla="*/ 108 h 108"/>
              <a:gd name="T16" fmla="*/ 45 w 94"/>
              <a:gd name="T17" fmla="*/ 90 h 108"/>
              <a:gd name="T18" fmla="*/ 38 w 94"/>
              <a:gd name="T19" fmla="*/ 87 h 108"/>
              <a:gd name="T20" fmla="*/ 25 w 94"/>
              <a:gd name="T21" fmla="*/ 87 h 108"/>
              <a:gd name="T22" fmla="*/ 0 w 94"/>
              <a:gd name="T23" fmla="*/ 69 h 108"/>
              <a:gd name="T24" fmla="*/ 21 w 94"/>
              <a:gd name="T25" fmla="*/ 62 h 108"/>
              <a:gd name="T26" fmla="*/ 35 w 94"/>
              <a:gd name="T27" fmla="*/ 28 h 108"/>
              <a:gd name="T28" fmla="*/ 91 w 94"/>
              <a:gd name="T29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4" h="108">
                <a:moveTo>
                  <a:pt x="91" y="0"/>
                </a:moveTo>
                <a:lnTo>
                  <a:pt x="91" y="17"/>
                </a:lnTo>
                <a:lnTo>
                  <a:pt x="87" y="21"/>
                </a:lnTo>
                <a:lnTo>
                  <a:pt x="94" y="69"/>
                </a:lnTo>
                <a:lnTo>
                  <a:pt x="87" y="76"/>
                </a:lnTo>
                <a:lnTo>
                  <a:pt x="80" y="97"/>
                </a:lnTo>
                <a:lnTo>
                  <a:pt x="77" y="104"/>
                </a:lnTo>
                <a:lnTo>
                  <a:pt x="56" y="108"/>
                </a:lnTo>
                <a:lnTo>
                  <a:pt x="45" y="90"/>
                </a:lnTo>
                <a:lnTo>
                  <a:pt x="38" y="87"/>
                </a:lnTo>
                <a:lnTo>
                  <a:pt x="25" y="87"/>
                </a:lnTo>
                <a:lnTo>
                  <a:pt x="0" y="69"/>
                </a:lnTo>
                <a:lnTo>
                  <a:pt x="21" y="62"/>
                </a:lnTo>
                <a:lnTo>
                  <a:pt x="35" y="28"/>
                </a:lnTo>
                <a:lnTo>
                  <a:pt x="9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0" name="Freeform 157"/>
          <p:cNvSpPr>
            <a:spLocks/>
          </p:cNvSpPr>
          <p:nvPr/>
        </p:nvSpPr>
        <p:spPr bwMode="auto">
          <a:xfrm>
            <a:off x="6028026" y="2808638"/>
            <a:ext cx="69852" cy="101868"/>
          </a:xfrm>
          <a:custGeom>
            <a:avLst/>
            <a:gdLst>
              <a:gd name="T0" fmla="*/ 0 w 24"/>
              <a:gd name="T1" fmla="*/ 7 h 35"/>
              <a:gd name="T2" fmla="*/ 18 w 24"/>
              <a:gd name="T3" fmla="*/ 0 h 35"/>
              <a:gd name="T4" fmla="*/ 24 w 24"/>
              <a:gd name="T5" fmla="*/ 21 h 35"/>
              <a:gd name="T6" fmla="*/ 18 w 24"/>
              <a:gd name="T7" fmla="*/ 31 h 35"/>
              <a:gd name="T8" fmla="*/ 18 w 24"/>
              <a:gd name="T9" fmla="*/ 35 h 35"/>
              <a:gd name="T10" fmla="*/ 18 w 24"/>
              <a:gd name="T11" fmla="*/ 31 h 35"/>
              <a:gd name="T12" fmla="*/ 14 w 24"/>
              <a:gd name="T13" fmla="*/ 24 h 35"/>
              <a:gd name="T14" fmla="*/ 11 w 24"/>
              <a:gd name="T15" fmla="*/ 31 h 35"/>
              <a:gd name="T16" fmla="*/ 7 w 24"/>
              <a:gd name="T17" fmla="*/ 31 h 35"/>
              <a:gd name="T18" fmla="*/ 4 w 24"/>
              <a:gd name="T19" fmla="*/ 28 h 35"/>
              <a:gd name="T20" fmla="*/ 4 w 24"/>
              <a:gd name="T21" fmla="*/ 24 h 35"/>
              <a:gd name="T22" fmla="*/ 7 w 24"/>
              <a:gd name="T23" fmla="*/ 17 h 35"/>
              <a:gd name="T24" fmla="*/ 7 w 24"/>
              <a:gd name="T25" fmla="*/ 14 h 35"/>
              <a:gd name="T26" fmla="*/ 4 w 24"/>
              <a:gd name="T27" fmla="*/ 10 h 35"/>
              <a:gd name="T28" fmla="*/ 0 w 24"/>
              <a:gd name="T29" fmla="*/ 7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" h="35">
                <a:moveTo>
                  <a:pt x="0" y="7"/>
                </a:moveTo>
                <a:lnTo>
                  <a:pt x="18" y="0"/>
                </a:lnTo>
                <a:lnTo>
                  <a:pt x="24" y="21"/>
                </a:lnTo>
                <a:lnTo>
                  <a:pt x="18" y="31"/>
                </a:lnTo>
                <a:lnTo>
                  <a:pt x="18" y="35"/>
                </a:lnTo>
                <a:lnTo>
                  <a:pt x="18" y="31"/>
                </a:lnTo>
                <a:lnTo>
                  <a:pt x="14" y="24"/>
                </a:lnTo>
                <a:lnTo>
                  <a:pt x="11" y="31"/>
                </a:lnTo>
                <a:lnTo>
                  <a:pt x="7" y="31"/>
                </a:lnTo>
                <a:lnTo>
                  <a:pt x="4" y="28"/>
                </a:lnTo>
                <a:lnTo>
                  <a:pt x="4" y="24"/>
                </a:lnTo>
                <a:lnTo>
                  <a:pt x="7" y="17"/>
                </a:lnTo>
                <a:lnTo>
                  <a:pt x="7" y="14"/>
                </a:lnTo>
                <a:lnTo>
                  <a:pt x="4" y="10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1" name="Freeform 158"/>
          <p:cNvSpPr>
            <a:spLocks/>
          </p:cNvSpPr>
          <p:nvPr/>
        </p:nvSpPr>
        <p:spPr bwMode="auto">
          <a:xfrm>
            <a:off x="6191014" y="3393648"/>
            <a:ext cx="311424" cy="261945"/>
          </a:xfrm>
          <a:custGeom>
            <a:avLst/>
            <a:gdLst>
              <a:gd name="T0" fmla="*/ 14 w 107"/>
              <a:gd name="T1" fmla="*/ 7 h 90"/>
              <a:gd name="T2" fmla="*/ 17 w 107"/>
              <a:gd name="T3" fmla="*/ 7 h 90"/>
              <a:gd name="T4" fmla="*/ 21 w 107"/>
              <a:gd name="T5" fmla="*/ 7 h 90"/>
              <a:gd name="T6" fmla="*/ 21 w 107"/>
              <a:gd name="T7" fmla="*/ 4 h 90"/>
              <a:gd name="T8" fmla="*/ 21 w 107"/>
              <a:gd name="T9" fmla="*/ 0 h 90"/>
              <a:gd name="T10" fmla="*/ 28 w 107"/>
              <a:gd name="T11" fmla="*/ 4 h 90"/>
              <a:gd name="T12" fmla="*/ 38 w 107"/>
              <a:gd name="T13" fmla="*/ 7 h 90"/>
              <a:gd name="T14" fmla="*/ 35 w 107"/>
              <a:gd name="T15" fmla="*/ 11 h 90"/>
              <a:gd name="T16" fmla="*/ 38 w 107"/>
              <a:gd name="T17" fmla="*/ 32 h 90"/>
              <a:gd name="T18" fmla="*/ 31 w 107"/>
              <a:gd name="T19" fmla="*/ 32 h 90"/>
              <a:gd name="T20" fmla="*/ 28 w 107"/>
              <a:gd name="T21" fmla="*/ 42 h 90"/>
              <a:gd name="T22" fmla="*/ 38 w 107"/>
              <a:gd name="T23" fmla="*/ 52 h 90"/>
              <a:gd name="T24" fmla="*/ 52 w 107"/>
              <a:gd name="T25" fmla="*/ 63 h 90"/>
              <a:gd name="T26" fmla="*/ 55 w 107"/>
              <a:gd name="T27" fmla="*/ 59 h 90"/>
              <a:gd name="T28" fmla="*/ 48 w 107"/>
              <a:gd name="T29" fmla="*/ 52 h 90"/>
              <a:gd name="T30" fmla="*/ 55 w 107"/>
              <a:gd name="T31" fmla="*/ 49 h 90"/>
              <a:gd name="T32" fmla="*/ 66 w 107"/>
              <a:gd name="T33" fmla="*/ 59 h 90"/>
              <a:gd name="T34" fmla="*/ 73 w 107"/>
              <a:gd name="T35" fmla="*/ 66 h 90"/>
              <a:gd name="T36" fmla="*/ 87 w 107"/>
              <a:gd name="T37" fmla="*/ 70 h 90"/>
              <a:gd name="T38" fmla="*/ 87 w 107"/>
              <a:gd name="T39" fmla="*/ 66 h 90"/>
              <a:gd name="T40" fmla="*/ 69 w 107"/>
              <a:gd name="T41" fmla="*/ 52 h 90"/>
              <a:gd name="T42" fmla="*/ 76 w 107"/>
              <a:gd name="T43" fmla="*/ 45 h 90"/>
              <a:gd name="T44" fmla="*/ 94 w 107"/>
              <a:gd name="T45" fmla="*/ 59 h 90"/>
              <a:gd name="T46" fmla="*/ 101 w 107"/>
              <a:gd name="T47" fmla="*/ 73 h 90"/>
              <a:gd name="T48" fmla="*/ 107 w 107"/>
              <a:gd name="T49" fmla="*/ 84 h 90"/>
              <a:gd name="T50" fmla="*/ 94 w 107"/>
              <a:gd name="T51" fmla="*/ 90 h 90"/>
              <a:gd name="T52" fmla="*/ 69 w 107"/>
              <a:gd name="T53" fmla="*/ 70 h 90"/>
              <a:gd name="T54" fmla="*/ 66 w 107"/>
              <a:gd name="T55" fmla="*/ 77 h 90"/>
              <a:gd name="T56" fmla="*/ 59 w 107"/>
              <a:gd name="T57" fmla="*/ 70 h 90"/>
              <a:gd name="T58" fmla="*/ 55 w 107"/>
              <a:gd name="T59" fmla="*/ 73 h 90"/>
              <a:gd name="T60" fmla="*/ 52 w 107"/>
              <a:gd name="T61" fmla="*/ 80 h 90"/>
              <a:gd name="T62" fmla="*/ 41 w 107"/>
              <a:gd name="T63" fmla="*/ 63 h 90"/>
              <a:gd name="T64" fmla="*/ 31 w 107"/>
              <a:gd name="T65" fmla="*/ 56 h 90"/>
              <a:gd name="T66" fmla="*/ 0 w 107"/>
              <a:gd name="T67" fmla="*/ 32 h 90"/>
              <a:gd name="T68" fmla="*/ 14 w 107"/>
              <a:gd name="T69" fmla="*/ 7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7" h="90">
                <a:moveTo>
                  <a:pt x="14" y="7"/>
                </a:moveTo>
                <a:lnTo>
                  <a:pt x="17" y="7"/>
                </a:lnTo>
                <a:lnTo>
                  <a:pt x="21" y="7"/>
                </a:lnTo>
                <a:lnTo>
                  <a:pt x="21" y="4"/>
                </a:lnTo>
                <a:lnTo>
                  <a:pt x="21" y="0"/>
                </a:lnTo>
                <a:lnTo>
                  <a:pt x="28" y="4"/>
                </a:lnTo>
                <a:lnTo>
                  <a:pt x="38" y="7"/>
                </a:lnTo>
                <a:lnTo>
                  <a:pt x="35" y="11"/>
                </a:lnTo>
                <a:lnTo>
                  <a:pt x="38" y="32"/>
                </a:lnTo>
                <a:lnTo>
                  <a:pt x="31" y="32"/>
                </a:lnTo>
                <a:lnTo>
                  <a:pt x="28" y="42"/>
                </a:lnTo>
                <a:lnTo>
                  <a:pt x="38" y="52"/>
                </a:lnTo>
                <a:lnTo>
                  <a:pt x="52" y="63"/>
                </a:lnTo>
                <a:lnTo>
                  <a:pt x="55" y="59"/>
                </a:lnTo>
                <a:lnTo>
                  <a:pt x="48" y="52"/>
                </a:lnTo>
                <a:lnTo>
                  <a:pt x="55" y="49"/>
                </a:lnTo>
                <a:lnTo>
                  <a:pt x="66" y="59"/>
                </a:lnTo>
                <a:lnTo>
                  <a:pt x="73" y="66"/>
                </a:lnTo>
                <a:lnTo>
                  <a:pt x="87" y="70"/>
                </a:lnTo>
                <a:lnTo>
                  <a:pt x="87" y="66"/>
                </a:lnTo>
                <a:lnTo>
                  <a:pt x="69" y="52"/>
                </a:lnTo>
                <a:lnTo>
                  <a:pt x="76" y="45"/>
                </a:lnTo>
                <a:lnTo>
                  <a:pt x="94" y="59"/>
                </a:lnTo>
                <a:lnTo>
                  <a:pt x="101" y="73"/>
                </a:lnTo>
                <a:lnTo>
                  <a:pt x="107" y="84"/>
                </a:lnTo>
                <a:lnTo>
                  <a:pt x="94" y="90"/>
                </a:lnTo>
                <a:lnTo>
                  <a:pt x="69" y="70"/>
                </a:lnTo>
                <a:lnTo>
                  <a:pt x="66" y="77"/>
                </a:lnTo>
                <a:lnTo>
                  <a:pt x="59" y="70"/>
                </a:lnTo>
                <a:lnTo>
                  <a:pt x="55" y="73"/>
                </a:lnTo>
                <a:lnTo>
                  <a:pt x="52" y="80"/>
                </a:lnTo>
                <a:lnTo>
                  <a:pt x="41" y="63"/>
                </a:lnTo>
                <a:lnTo>
                  <a:pt x="31" y="56"/>
                </a:lnTo>
                <a:lnTo>
                  <a:pt x="0" y="32"/>
                </a:lnTo>
                <a:lnTo>
                  <a:pt x="14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2" name="Freeform 159"/>
          <p:cNvSpPr>
            <a:spLocks/>
          </p:cNvSpPr>
          <p:nvPr/>
        </p:nvSpPr>
        <p:spPr bwMode="auto">
          <a:xfrm>
            <a:off x="5946533" y="3446037"/>
            <a:ext cx="325976" cy="302692"/>
          </a:xfrm>
          <a:custGeom>
            <a:avLst/>
            <a:gdLst>
              <a:gd name="T0" fmla="*/ 112 w 112"/>
              <a:gd name="T1" fmla="*/ 90 h 104"/>
              <a:gd name="T2" fmla="*/ 108 w 112"/>
              <a:gd name="T3" fmla="*/ 83 h 104"/>
              <a:gd name="T4" fmla="*/ 101 w 112"/>
              <a:gd name="T5" fmla="*/ 76 h 104"/>
              <a:gd name="T6" fmla="*/ 84 w 112"/>
              <a:gd name="T7" fmla="*/ 66 h 104"/>
              <a:gd name="T8" fmla="*/ 66 w 112"/>
              <a:gd name="T9" fmla="*/ 48 h 104"/>
              <a:gd name="T10" fmla="*/ 56 w 112"/>
              <a:gd name="T11" fmla="*/ 48 h 104"/>
              <a:gd name="T12" fmla="*/ 49 w 112"/>
              <a:gd name="T13" fmla="*/ 38 h 104"/>
              <a:gd name="T14" fmla="*/ 49 w 112"/>
              <a:gd name="T15" fmla="*/ 27 h 104"/>
              <a:gd name="T16" fmla="*/ 49 w 112"/>
              <a:gd name="T17" fmla="*/ 20 h 104"/>
              <a:gd name="T18" fmla="*/ 35 w 112"/>
              <a:gd name="T19" fmla="*/ 0 h 104"/>
              <a:gd name="T20" fmla="*/ 28 w 112"/>
              <a:gd name="T21" fmla="*/ 0 h 104"/>
              <a:gd name="T22" fmla="*/ 28 w 112"/>
              <a:gd name="T23" fmla="*/ 10 h 104"/>
              <a:gd name="T24" fmla="*/ 25 w 112"/>
              <a:gd name="T25" fmla="*/ 14 h 104"/>
              <a:gd name="T26" fmla="*/ 18 w 112"/>
              <a:gd name="T27" fmla="*/ 17 h 104"/>
              <a:gd name="T28" fmla="*/ 14 w 112"/>
              <a:gd name="T29" fmla="*/ 20 h 104"/>
              <a:gd name="T30" fmla="*/ 14 w 112"/>
              <a:gd name="T31" fmla="*/ 27 h 104"/>
              <a:gd name="T32" fmla="*/ 11 w 112"/>
              <a:gd name="T33" fmla="*/ 38 h 104"/>
              <a:gd name="T34" fmla="*/ 7 w 112"/>
              <a:gd name="T35" fmla="*/ 48 h 104"/>
              <a:gd name="T36" fmla="*/ 0 w 112"/>
              <a:gd name="T37" fmla="*/ 52 h 104"/>
              <a:gd name="T38" fmla="*/ 0 w 112"/>
              <a:gd name="T39" fmla="*/ 55 h 104"/>
              <a:gd name="T40" fmla="*/ 25 w 112"/>
              <a:gd name="T41" fmla="*/ 66 h 104"/>
              <a:gd name="T42" fmla="*/ 42 w 112"/>
              <a:gd name="T43" fmla="*/ 66 h 104"/>
              <a:gd name="T44" fmla="*/ 46 w 112"/>
              <a:gd name="T45" fmla="*/ 69 h 104"/>
              <a:gd name="T46" fmla="*/ 56 w 112"/>
              <a:gd name="T47" fmla="*/ 83 h 104"/>
              <a:gd name="T48" fmla="*/ 70 w 112"/>
              <a:gd name="T49" fmla="*/ 97 h 104"/>
              <a:gd name="T50" fmla="*/ 87 w 112"/>
              <a:gd name="T51" fmla="*/ 104 h 104"/>
              <a:gd name="T52" fmla="*/ 98 w 112"/>
              <a:gd name="T53" fmla="*/ 104 h 104"/>
              <a:gd name="T54" fmla="*/ 112 w 112"/>
              <a:gd name="T55" fmla="*/ 9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2" h="104">
                <a:moveTo>
                  <a:pt x="112" y="90"/>
                </a:moveTo>
                <a:lnTo>
                  <a:pt x="108" y="83"/>
                </a:lnTo>
                <a:lnTo>
                  <a:pt x="101" y="76"/>
                </a:lnTo>
                <a:lnTo>
                  <a:pt x="84" y="66"/>
                </a:lnTo>
                <a:lnTo>
                  <a:pt x="66" y="48"/>
                </a:lnTo>
                <a:lnTo>
                  <a:pt x="56" y="48"/>
                </a:lnTo>
                <a:lnTo>
                  <a:pt x="49" y="38"/>
                </a:lnTo>
                <a:lnTo>
                  <a:pt x="49" y="27"/>
                </a:lnTo>
                <a:lnTo>
                  <a:pt x="49" y="20"/>
                </a:lnTo>
                <a:lnTo>
                  <a:pt x="35" y="0"/>
                </a:lnTo>
                <a:lnTo>
                  <a:pt x="28" y="0"/>
                </a:lnTo>
                <a:lnTo>
                  <a:pt x="28" y="10"/>
                </a:lnTo>
                <a:lnTo>
                  <a:pt x="25" y="14"/>
                </a:lnTo>
                <a:lnTo>
                  <a:pt x="18" y="17"/>
                </a:lnTo>
                <a:lnTo>
                  <a:pt x="14" y="20"/>
                </a:lnTo>
                <a:lnTo>
                  <a:pt x="14" y="27"/>
                </a:lnTo>
                <a:lnTo>
                  <a:pt x="11" y="38"/>
                </a:lnTo>
                <a:lnTo>
                  <a:pt x="7" y="48"/>
                </a:lnTo>
                <a:lnTo>
                  <a:pt x="0" y="52"/>
                </a:lnTo>
                <a:lnTo>
                  <a:pt x="0" y="55"/>
                </a:lnTo>
                <a:lnTo>
                  <a:pt x="25" y="66"/>
                </a:lnTo>
                <a:lnTo>
                  <a:pt x="42" y="66"/>
                </a:lnTo>
                <a:lnTo>
                  <a:pt x="46" y="69"/>
                </a:lnTo>
                <a:lnTo>
                  <a:pt x="56" y="83"/>
                </a:lnTo>
                <a:lnTo>
                  <a:pt x="70" y="97"/>
                </a:lnTo>
                <a:lnTo>
                  <a:pt x="87" y="104"/>
                </a:lnTo>
                <a:lnTo>
                  <a:pt x="98" y="104"/>
                </a:lnTo>
                <a:lnTo>
                  <a:pt x="112" y="9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3" name="Freeform 160"/>
          <p:cNvSpPr>
            <a:spLocks/>
          </p:cNvSpPr>
          <p:nvPr/>
        </p:nvSpPr>
        <p:spPr bwMode="auto">
          <a:xfrm>
            <a:off x="6089148" y="5928690"/>
            <a:ext cx="151346" cy="200825"/>
          </a:xfrm>
          <a:custGeom>
            <a:avLst/>
            <a:gdLst>
              <a:gd name="T0" fmla="*/ 10 w 52"/>
              <a:gd name="T1" fmla="*/ 0 h 69"/>
              <a:gd name="T2" fmla="*/ 17 w 52"/>
              <a:gd name="T3" fmla="*/ 0 h 69"/>
              <a:gd name="T4" fmla="*/ 24 w 52"/>
              <a:gd name="T5" fmla="*/ 3 h 69"/>
              <a:gd name="T6" fmla="*/ 28 w 52"/>
              <a:gd name="T7" fmla="*/ 10 h 69"/>
              <a:gd name="T8" fmla="*/ 31 w 52"/>
              <a:gd name="T9" fmla="*/ 14 h 69"/>
              <a:gd name="T10" fmla="*/ 42 w 52"/>
              <a:gd name="T11" fmla="*/ 3 h 69"/>
              <a:gd name="T12" fmla="*/ 49 w 52"/>
              <a:gd name="T13" fmla="*/ 7 h 69"/>
              <a:gd name="T14" fmla="*/ 52 w 52"/>
              <a:gd name="T15" fmla="*/ 24 h 69"/>
              <a:gd name="T16" fmla="*/ 38 w 52"/>
              <a:gd name="T17" fmla="*/ 35 h 69"/>
              <a:gd name="T18" fmla="*/ 45 w 52"/>
              <a:gd name="T19" fmla="*/ 52 h 69"/>
              <a:gd name="T20" fmla="*/ 45 w 52"/>
              <a:gd name="T21" fmla="*/ 59 h 69"/>
              <a:gd name="T22" fmla="*/ 38 w 52"/>
              <a:gd name="T23" fmla="*/ 59 h 69"/>
              <a:gd name="T24" fmla="*/ 35 w 52"/>
              <a:gd name="T25" fmla="*/ 56 h 69"/>
              <a:gd name="T26" fmla="*/ 17 w 52"/>
              <a:gd name="T27" fmla="*/ 59 h 69"/>
              <a:gd name="T28" fmla="*/ 17 w 52"/>
              <a:gd name="T29" fmla="*/ 69 h 69"/>
              <a:gd name="T30" fmla="*/ 7 w 52"/>
              <a:gd name="T31" fmla="*/ 59 h 69"/>
              <a:gd name="T32" fmla="*/ 0 w 52"/>
              <a:gd name="T33" fmla="*/ 52 h 69"/>
              <a:gd name="T34" fmla="*/ 10 w 52"/>
              <a:gd name="T35" fmla="*/ 35 h 69"/>
              <a:gd name="T36" fmla="*/ 3 w 52"/>
              <a:gd name="T37" fmla="*/ 31 h 69"/>
              <a:gd name="T38" fmla="*/ 14 w 52"/>
              <a:gd name="T39" fmla="*/ 17 h 69"/>
              <a:gd name="T40" fmla="*/ 3 w 52"/>
              <a:gd name="T41" fmla="*/ 14 h 69"/>
              <a:gd name="T42" fmla="*/ 10 w 52"/>
              <a:gd name="T4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2" h="69">
                <a:moveTo>
                  <a:pt x="10" y="0"/>
                </a:moveTo>
                <a:lnTo>
                  <a:pt x="17" y="0"/>
                </a:lnTo>
                <a:lnTo>
                  <a:pt x="24" y="3"/>
                </a:lnTo>
                <a:lnTo>
                  <a:pt x="28" y="10"/>
                </a:lnTo>
                <a:lnTo>
                  <a:pt x="31" y="14"/>
                </a:lnTo>
                <a:lnTo>
                  <a:pt x="42" y="3"/>
                </a:lnTo>
                <a:lnTo>
                  <a:pt x="49" y="7"/>
                </a:lnTo>
                <a:lnTo>
                  <a:pt x="52" y="24"/>
                </a:lnTo>
                <a:lnTo>
                  <a:pt x="38" y="35"/>
                </a:lnTo>
                <a:lnTo>
                  <a:pt x="45" y="52"/>
                </a:lnTo>
                <a:lnTo>
                  <a:pt x="45" y="59"/>
                </a:lnTo>
                <a:lnTo>
                  <a:pt x="38" y="59"/>
                </a:lnTo>
                <a:lnTo>
                  <a:pt x="35" y="56"/>
                </a:lnTo>
                <a:lnTo>
                  <a:pt x="17" y="59"/>
                </a:lnTo>
                <a:lnTo>
                  <a:pt x="17" y="69"/>
                </a:lnTo>
                <a:lnTo>
                  <a:pt x="7" y="59"/>
                </a:lnTo>
                <a:lnTo>
                  <a:pt x="0" y="52"/>
                </a:lnTo>
                <a:lnTo>
                  <a:pt x="10" y="35"/>
                </a:lnTo>
                <a:lnTo>
                  <a:pt x="3" y="31"/>
                </a:lnTo>
                <a:lnTo>
                  <a:pt x="14" y="17"/>
                </a:lnTo>
                <a:lnTo>
                  <a:pt x="3" y="14"/>
                </a:lnTo>
                <a:lnTo>
                  <a:pt x="1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4" name="Freeform 161"/>
          <p:cNvSpPr>
            <a:spLocks/>
          </p:cNvSpPr>
          <p:nvPr/>
        </p:nvSpPr>
        <p:spPr bwMode="auto">
          <a:xfrm>
            <a:off x="6199747" y="5989812"/>
            <a:ext cx="110599" cy="90226"/>
          </a:xfrm>
          <a:custGeom>
            <a:avLst/>
            <a:gdLst>
              <a:gd name="T0" fmla="*/ 38 w 38"/>
              <a:gd name="T1" fmla="*/ 0 h 31"/>
              <a:gd name="T2" fmla="*/ 38 w 38"/>
              <a:gd name="T3" fmla="*/ 14 h 31"/>
              <a:gd name="T4" fmla="*/ 28 w 38"/>
              <a:gd name="T5" fmla="*/ 24 h 31"/>
              <a:gd name="T6" fmla="*/ 7 w 38"/>
              <a:gd name="T7" fmla="*/ 31 h 31"/>
              <a:gd name="T8" fmla="*/ 0 w 38"/>
              <a:gd name="T9" fmla="*/ 14 h 31"/>
              <a:gd name="T10" fmla="*/ 14 w 38"/>
              <a:gd name="T11" fmla="*/ 3 h 31"/>
              <a:gd name="T12" fmla="*/ 21 w 38"/>
              <a:gd name="T13" fmla="*/ 10 h 31"/>
              <a:gd name="T14" fmla="*/ 38 w 38"/>
              <a:gd name="T1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" h="31">
                <a:moveTo>
                  <a:pt x="38" y="0"/>
                </a:moveTo>
                <a:lnTo>
                  <a:pt x="38" y="14"/>
                </a:lnTo>
                <a:lnTo>
                  <a:pt x="28" y="24"/>
                </a:lnTo>
                <a:lnTo>
                  <a:pt x="7" y="31"/>
                </a:lnTo>
                <a:lnTo>
                  <a:pt x="0" y="14"/>
                </a:lnTo>
                <a:lnTo>
                  <a:pt x="14" y="3"/>
                </a:lnTo>
                <a:lnTo>
                  <a:pt x="21" y="10"/>
                </a:lnTo>
                <a:lnTo>
                  <a:pt x="3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5" name="Freeform 162"/>
          <p:cNvSpPr>
            <a:spLocks/>
          </p:cNvSpPr>
          <p:nvPr/>
        </p:nvSpPr>
        <p:spPr bwMode="auto">
          <a:xfrm>
            <a:off x="6281241" y="5978170"/>
            <a:ext cx="90226" cy="122241"/>
          </a:xfrm>
          <a:custGeom>
            <a:avLst/>
            <a:gdLst>
              <a:gd name="T0" fmla="*/ 24 w 31"/>
              <a:gd name="T1" fmla="*/ 0 h 42"/>
              <a:gd name="T2" fmla="*/ 28 w 31"/>
              <a:gd name="T3" fmla="*/ 7 h 42"/>
              <a:gd name="T4" fmla="*/ 24 w 31"/>
              <a:gd name="T5" fmla="*/ 21 h 42"/>
              <a:gd name="T6" fmla="*/ 31 w 31"/>
              <a:gd name="T7" fmla="*/ 21 h 42"/>
              <a:gd name="T8" fmla="*/ 31 w 31"/>
              <a:gd name="T9" fmla="*/ 28 h 42"/>
              <a:gd name="T10" fmla="*/ 28 w 31"/>
              <a:gd name="T11" fmla="*/ 35 h 42"/>
              <a:gd name="T12" fmla="*/ 17 w 31"/>
              <a:gd name="T13" fmla="*/ 42 h 42"/>
              <a:gd name="T14" fmla="*/ 10 w 31"/>
              <a:gd name="T15" fmla="*/ 32 h 42"/>
              <a:gd name="T16" fmla="*/ 0 w 31"/>
              <a:gd name="T17" fmla="*/ 28 h 42"/>
              <a:gd name="T18" fmla="*/ 10 w 31"/>
              <a:gd name="T19" fmla="*/ 18 h 42"/>
              <a:gd name="T20" fmla="*/ 10 w 31"/>
              <a:gd name="T21" fmla="*/ 4 h 42"/>
              <a:gd name="T22" fmla="*/ 17 w 31"/>
              <a:gd name="T23" fmla="*/ 7 h 42"/>
              <a:gd name="T24" fmla="*/ 24 w 31"/>
              <a:gd name="T25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" h="42">
                <a:moveTo>
                  <a:pt x="24" y="0"/>
                </a:moveTo>
                <a:lnTo>
                  <a:pt x="28" y="7"/>
                </a:lnTo>
                <a:lnTo>
                  <a:pt x="24" y="21"/>
                </a:lnTo>
                <a:lnTo>
                  <a:pt x="31" y="21"/>
                </a:lnTo>
                <a:lnTo>
                  <a:pt x="31" y="28"/>
                </a:lnTo>
                <a:lnTo>
                  <a:pt x="28" y="35"/>
                </a:lnTo>
                <a:lnTo>
                  <a:pt x="17" y="42"/>
                </a:lnTo>
                <a:lnTo>
                  <a:pt x="10" y="32"/>
                </a:lnTo>
                <a:lnTo>
                  <a:pt x="0" y="28"/>
                </a:lnTo>
                <a:lnTo>
                  <a:pt x="10" y="18"/>
                </a:lnTo>
                <a:lnTo>
                  <a:pt x="10" y="4"/>
                </a:lnTo>
                <a:lnTo>
                  <a:pt x="17" y="7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6" name="Freeform 163"/>
          <p:cNvSpPr>
            <a:spLocks/>
          </p:cNvSpPr>
          <p:nvPr/>
        </p:nvSpPr>
        <p:spPr bwMode="auto">
          <a:xfrm>
            <a:off x="6138625" y="6091678"/>
            <a:ext cx="93136" cy="98957"/>
          </a:xfrm>
          <a:custGeom>
            <a:avLst/>
            <a:gdLst>
              <a:gd name="T0" fmla="*/ 21 w 32"/>
              <a:gd name="T1" fmla="*/ 3 h 34"/>
              <a:gd name="T2" fmla="*/ 25 w 32"/>
              <a:gd name="T3" fmla="*/ 20 h 34"/>
              <a:gd name="T4" fmla="*/ 32 w 32"/>
              <a:gd name="T5" fmla="*/ 27 h 34"/>
              <a:gd name="T6" fmla="*/ 14 w 32"/>
              <a:gd name="T7" fmla="*/ 34 h 34"/>
              <a:gd name="T8" fmla="*/ 4 w 32"/>
              <a:gd name="T9" fmla="*/ 17 h 34"/>
              <a:gd name="T10" fmla="*/ 0 w 32"/>
              <a:gd name="T11" fmla="*/ 13 h 34"/>
              <a:gd name="T12" fmla="*/ 0 w 32"/>
              <a:gd name="T13" fmla="*/ 3 h 34"/>
              <a:gd name="T14" fmla="*/ 18 w 32"/>
              <a:gd name="T15" fmla="*/ 0 h 34"/>
              <a:gd name="T16" fmla="*/ 21 w 32"/>
              <a:gd name="T17" fmla="*/ 3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4">
                <a:moveTo>
                  <a:pt x="21" y="3"/>
                </a:moveTo>
                <a:lnTo>
                  <a:pt x="25" y="20"/>
                </a:lnTo>
                <a:lnTo>
                  <a:pt x="32" y="27"/>
                </a:lnTo>
                <a:lnTo>
                  <a:pt x="14" y="34"/>
                </a:lnTo>
                <a:lnTo>
                  <a:pt x="4" y="17"/>
                </a:lnTo>
                <a:lnTo>
                  <a:pt x="0" y="13"/>
                </a:lnTo>
                <a:lnTo>
                  <a:pt x="0" y="3"/>
                </a:lnTo>
                <a:lnTo>
                  <a:pt x="18" y="0"/>
                </a:lnTo>
                <a:lnTo>
                  <a:pt x="2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7" name="Freeform 164"/>
          <p:cNvSpPr>
            <a:spLocks/>
          </p:cNvSpPr>
          <p:nvPr/>
        </p:nvSpPr>
        <p:spPr bwMode="auto">
          <a:xfrm>
            <a:off x="6089148" y="6161530"/>
            <a:ext cx="40747" cy="49479"/>
          </a:xfrm>
          <a:custGeom>
            <a:avLst/>
            <a:gdLst>
              <a:gd name="T0" fmla="*/ 14 w 14"/>
              <a:gd name="T1" fmla="*/ 0 h 17"/>
              <a:gd name="T2" fmla="*/ 14 w 14"/>
              <a:gd name="T3" fmla="*/ 10 h 17"/>
              <a:gd name="T4" fmla="*/ 10 w 14"/>
              <a:gd name="T5" fmla="*/ 17 h 17"/>
              <a:gd name="T6" fmla="*/ 0 w 14"/>
              <a:gd name="T7" fmla="*/ 17 h 17"/>
              <a:gd name="T8" fmla="*/ 0 w 14"/>
              <a:gd name="T9" fmla="*/ 3 h 17"/>
              <a:gd name="T10" fmla="*/ 7 w 14"/>
              <a:gd name="T11" fmla="*/ 0 h 17"/>
              <a:gd name="T12" fmla="*/ 14 w 14"/>
              <a:gd name="T13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" h="17">
                <a:moveTo>
                  <a:pt x="14" y="0"/>
                </a:moveTo>
                <a:lnTo>
                  <a:pt x="14" y="10"/>
                </a:lnTo>
                <a:lnTo>
                  <a:pt x="10" y="17"/>
                </a:lnTo>
                <a:lnTo>
                  <a:pt x="0" y="17"/>
                </a:lnTo>
                <a:lnTo>
                  <a:pt x="0" y="3"/>
                </a:lnTo>
                <a:lnTo>
                  <a:pt x="7" y="0"/>
                </a:lnTo>
                <a:lnTo>
                  <a:pt x="1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8" name="Freeform 165"/>
          <p:cNvSpPr>
            <a:spLocks/>
          </p:cNvSpPr>
          <p:nvPr/>
        </p:nvSpPr>
        <p:spPr bwMode="auto">
          <a:xfrm>
            <a:off x="6028026" y="6080036"/>
            <a:ext cx="101868" cy="142615"/>
          </a:xfrm>
          <a:custGeom>
            <a:avLst/>
            <a:gdLst>
              <a:gd name="T0" fmla="*/ 4 w 35"/>
              <a:gd name="T1" fmla="*/ 0 h 49"/>
              <a:gd name="T2" fmla="*/ 21 w 35"/>
              <a:gd name="T3" fmla="*/ 0 h 49"/>
              <a:gd name="T4" fmla="*/ 28 w 35"/>
              <a:gd name="T5" fmla="*/ 7 h 49"/>
              <a:gd name="T6" fmla="*/ 18 w 35"/>
              <a:gd name="T7" fmla="*/ 10 h 49"/>
              <a:gd name="T8" fmla="*/ 18 w 35"/>
              <a:gd name="T9" fmla="*/ 28 h 49"/>
              <a:gd name="T10" fmla="*/ 35 w 35"/>
              <a:gd name="T11" fmla="*/ 24 h 49"/>
              <a:gd name="T12" fmla="*/ 35 w 35"/>
              <a:gd name="T13" fmla="*/ 28 h 49"/>
              <a:gd name="T14" fmla="*/ 28 w 35"/>
              <a:gd name="T15" fmla="*/ 28 h 49"/>
              <a:gd name="T16" fmla="*/ 21 w 35"/>
              <a:gd name="T17" fmla="*/ 31 h 49"/>
              <a:gd name="T18" fmla="*/ 21 w 35"/>
              <a:gd name="T19" fmla="*/ 45 h 49"/>
              <a:gd name="T20" fmla="*/ 18 w 35"/>
              <a:gd name="T21" fmla="*/ 42 h 49"/>
              <a:gd name="T22" fmla="*/ 18 w 35"/>
              <a:gd name="T23" fmla="*/ 49 h 49"/>
              <a:gd name="T24" fmla="*/ 11 w 35"/>
              <a:gd name="T25" fmla="*/ 49 h 49"/>
              <a:gd name="T26" fmla="*/ 0 w 35"/>
              <a:gd name="T27" fmla="*/ 38 h 49"/>
              <a:gd name="T28" fmla="*/ 11 w 35"/>
              <a:gd name="T29" fmla="*/ 14 h 49"/>
              <a:gd name="T30" fmla="*/ 4 w 35"/>
              <a:gd name="T31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" h="49">
                <a:moveTo>
                  <a:pt x="4" y="0"/>
                </a:moveTo>
                <a:lnTo>
                  <a:pt x="21" y="0"/>
                </a:lnTo>
                <a:lnTo>
                  <a:pt x="28" y="7"/>
                </a:lnTo>
                <a:lnTo>
                  <a:pt x="18" y="10"/>
                </a:lnTo>
                <a:lnTo>
                  <a:pt x="18" y="28"/>
                </a:lnTo>
                <a:lnTo>
                  <a:pt x="35" y="24"/>
                </a:lnTo>
                <a:lnTo>
                  <a:pt x="35" y="28"/>
                </a:lnTo>
                <a:lnTo>
                  <a:pt x="28" y="28"/>
                </a:lnTo>
                <a:lnTo>
                  <a:pt x="21" y="31"/>
                </a:lnTo>
                <a:lnTo>
                  <a:pt x="21" y="45"/>
                </a:lnTo>
                <a:lnTo>
                  <a:pt x="18" y="42"/>
                </a:lnTo>
                <a:lnTo>
                  <a:pt x="18" y="49"/>
                </a:lnTo>
                <a:lnTo>
                  <a:pt x="11" y="49"/>
                </a:lnTo>
                <a:lnTo>
                  <a:pt x="0" y="38"/>
                </a:lnTo>
                <a:lnTo>
                  <a:pt x="11" y="14"/>
                </a:lnTo>
                <a:lnTo>
                  <a:pt x="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69" name="Freeform 166"/>
          <p:cNvSpPr>
            <a:spLocks/>
          </p:cNvSpPr>
          <p:nvPr/>
        </p:nvSpPr>
        <p:spPr bwMode="auto">
          <a:xfrm>
            <a:off x="6019296" y="6251756"/>
            <a:ext cx="139704" cy="101868"/>
          </a:xfrm>
          <a:custGeom>
            <a:avLst/>
            <a:gdLst>
              <a:gd name="T0" fmla="*/ 45 w 48"/>
              <a:gd name="T1" fmla="*/ 10 h 35"/>
              <a:gd name="T2" fmla="*/ 41 w 48"/>
              <a:gd name="T3" fmla="*/ 10 h 35"/>
              <a:gd name="T4" fmla="*/ 38 w 48"/>
              <a:gd name="T5" fmla="*/ 10 h 35"/>
              <a:gd name="T6" fmla="*/ 38 w 48"/>
              <a:gd name="T7" fmla="*/ 14 h 35"/>
              <a:gd name="T8" fmla="*/ 34 w 48"/>
              <a:gd name="T9" fmla="*/ 21 h 35"/>
              <a:gd name="T10" fmla="*/ 34 w 48"/>
              <a:gd name="T11" fmla="*/ 24 h 35"/>
              <a:gd name="T12" fmla="*/ 31 w 48"/>
              <a:gd name="T13" fmla="*/ 24 h 35"/>
              <a:gd name="T14" fmla="*/ 27 w 48"/>
              <a:gd name="T15" fmla="*/ 21 h 35"/>
              <a:gd name="T16" fmla="*/ 24 w 48"/>
              <a:gd name="T17" fmla="*/ 24 h 35"/>
              <a:gd name="T18" fmla="*/ 27 w 48"/>
              <a:gd name="T19" fmla="*/ 31 h 35"/>
              <a:gd name="T20" fmla="*/ 24 w 48"/>
              <a:gd name="T21" fmla="*/ 31 h 35"/>
              <a:gd name="T22" fmla="*/ 21 w 48"/>
              <a:gd name="T23" fmla="*/ 35 h 35"/>
              <a:gd name="T24" fmla="*/ 17 w 48"/>
              <a:gd name="T25" fmla="*/ 35 h 35"/>
              <a:gd name="T26" fmla="*/ 17 w 48"/>
              <a:gd name="T27" fmla="*/ 31 h 35"/>
              <a:gd name="T28" fmla="*/ 17 w 48"/>
              <a:gd name="T29" fmla="*/ 28 h 35"/>
              <a:gd name="T30" fmla="*/ 10 w 48"/>
              <a:gd name="T31" fmla="*/ 35 h 35"/>
              <a:gd name="T32" fmla="*/ 3 w 48"/>
              <a:gd name="T33" fmla="*/ 35 h 35"/>
              <a:gd name="T34" fmla="*/ 0 w 48"/>
              <a:gd name="T35" fmla="*/ 31 h 35"/>
              <a:gd name="T36" fmla="*/ 0 w 48"/>
              <a:gd name="T37" fmla="*/ 28 h 35"/>
              <a:gd name="T38" fmla="*/ 0 w 48"/>
              <a:gd name="T39" fmla="*/ 10 h 35"/>
              <a:gd name="T40" fmla="*/ 7 w 48"/>
              <a:gd name="T41" fmla="*/ 3 h 35"/>
              <a:gd name="T42" fmla="*/ 24 w 48"/>
              <a:gd name="T43" fmla="*/ 7 h 35"/>
              <a:gd name="T44" fmla="*/ 34 w 48"/>
              <a:gd name="T45" fmla="*/ 10 h 35"/>
              <a:gd name="T46" fmla="*/ 38 w 48"/>
              <a:gd name="T47" fmla="*/ 0 h 35"/>
              <a:gd name="T48" fmla="*/ 48 w 48"/>
              <a:gd name="T49" fmla="*/ 0 h 35"/>
              <a:gd name="T50" fmla="*/ 45 w 48"/>
              <a:gd name="T51" fmla="*/ 1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" h="35">
                <a:moveTo>
                  <a:pt x="45" y="10"/>
                </a:moveTo>
                <a:lnTo>
                  <a:pt x="41" y="10"/>
                </a:lnTo>
                <a:lnTo>
                  <a:pt x="38" y="10"/>
                </a:lnTo>
                <a:lnTo>
                  <a:pt x="38" y="14"/>
                </a:lnTo>
                <a:lnTo>
                  <a:pt x="34" y="21"/>
                </a:lnTo>
                <a:lnTo>
                  <a:pt x="34" y="24"/>
                </a:lnTo>
                <a:lnTo>
                  <a:pt x="31" y="24"/>
                </a:lnTo>
                <a:lnTo>
                  <a:pt x="27" y="21"/>
                </a:lnTo>
                <a:lnTo>
                  <a:pt x="24" y="24"/>
                </a:lnTo>
                <a:lnTo>
                  <a:pt x="27" y="31"/>
                </a:lnTo>
                <a:lnTo>
                  <a:pt x="24" y="31"/>
                </a:lnTo>
                <a:lnTo>
                  <a:pt x="21" y="35"/>
                </a:lnTo>
                <a:lnTo>
                  <a:pt x="17" y="35"/>
                </a:lnTo>
                <a:lnTo>
                  <a:pt x="17" y="31"/>
                </a:lnTo>
                <a:lnTo>
                  <a:pt x="17" y="28"/>
                </a:lnTo>
                <a:lnTo>
                  <a:pt x="10" y="35"/>
                </a:lnTo>
                <a:lnTo>
                  <a:pt x="3" y="35"/>
                </a:lnTo>
                <a:lnTo>
                  <a:pt x="0" y="31"/>
                </a:lnTo>
                <a:lnTo>
                  <a:pt x="0" y="28"/>
                </a:lnTo>
                <a:lnTo>
                  <a:pt x="0" y="10"/>
                </a:lnTo>
                <a:lnTo>
                  <a:pt x="7" y="3"/>
                </a:lnTo>
                <a:lnTo>
                  <a:pt x="24" y="7"/>
                </a:lnTo>
                <a:lnTo>
                  <a:pt x="34" y="10"/>
                </a:lnTo>
                <a:lnTo>
                  <a:pt x="38" y="0"/>
                </a:lnTo>
                <a:lnTo>
                  <a:pt x="48" y="0"/>
                </a:lnTo>
                <a:lnTo>
                  <a:pt x="45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0" name="Freeform 167"/>
          <p:cNvSpPr>
            <a:spLocks/>
          </p:cNvSpPr>
          <p:nvPr/>
        </p:nvSpPr>
        <p:spPr bwMode="auto">
          <a:xfrm>
            <a:off x="6118253" y="6129515"/>
            <a:ext cx="101868" cy="151346"/>
          </a:xfrm>
          <a:custGeom>
            <a:avLst/>
            <a:gdLst>
              <a:gd name="T0" fmla="*/ 35 w 35"/>
              <a:gd name="T1" fmla="*/ 49 h 52"/>
              <a:gd name="T2" fmla="*/ 32 w 35"/>
              <a:gd name="T3" fmla="*/ 49 h 52"/>
              <a:gd name="T4" fmla="*/ 28 w 35"/>
              <a:gd name="T5" fmla="*/ 49 h 52"/>
              <a:gd name="T6" fmla="*/ 25 w 35"/>
              <a:gd name="T7" fmla="*/ 49 h 52"/>
              <a:gd name="T8" fmla="*/ 21 w 35"/>
              <a:gd name="T9" fmla="*/ 49 h 52"/>
              <a:gd name="T10" fmla="*/ 18 w 35"/>
              <a:gd name="T11" fmla="*/ 49 h 52"/>
              <a:gd name="T12" fmla="*/ 11 w 35"/>
              <a:gd name="T13" fmla="*/ 52 h 52"/>
              <a:gd name="T14" fmla="*/ 14 w 35"/>
              <a:gd name="T15" fmla="*/ 42 h 52"/>
              <a:gd name="T16" fmla="*/ 4 w 35"/>
              <a:gd name="T17" fmla="*/ 42 h 52"/>
              <a:gd name="T18" fmla="*/ 0 w 35"/>
              <a:gd name="T19" fmla="*/ 35 h 52"/>
              <a:gd name="T20" fmla="*/ 0 w 35"/>
              <a:gd name="T21" fmla="*/ 28 h 52"/>
              <a:gd name="T22" fmla="*/ 4 w 35"/>
              <a:gd name="T23" fmla="*/ 21 h 52"/>
              <a:gd name="T24" fmla="*/ 4 w 35"/>
              <a:gd name="T25" fmla="*/ 11 h 52"/>
              <a:gd name="T26" fmla="*/ 4 w 35"/>
              <a:gd name="T27" fmla="*/ 7 h 52"/>
              <a:gd name="T28" fmla="*/ 7 w 35"/>
              <a:gd name="T29" fmla="*/ 0 h 52"/>
              <a:gd name="T30" fmla="*/ 11 w 35"/>
              <a:gd name="T31" fmla="*/ 4 h 52"/>
              <a:gd name="T32" fmla="*/ 21 w 35"/>
              <a:gd name="T33" fmla="*/ 21 h 52"/>
              <a:gd name="T34" fmla="*/ 25 w 35"/>
              <a:gd name="T35" fmla="*/ 35 h 52"/>
              <a:gd name="T36" fmla="*/ 35 w 35"/>
              <a:gd name="T37" fmla="*/ 49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5" h="52">
                <a:moveTo>
                  <a:pt x="35" y="49"/>
                </a:moveTo>
                <a:lnTo>
                  <a:pt x="32" y="49"/>
                </a:lnTo>
                <a:lnTo>
                  <a:pt x="28" y="49"/>
                </a:lnTo>
                <a:lnTo>
                  <a:pt x="25" y="49"/>
                </a:lnTo>
                <a:lnTo>
                  <a:pt x="21" y="49"/>
                </a:lnTo>
                <a:lnTo>
                  <a:pt x="18" y="49"/>
                </a:lnTo>
                <a:lnTo>
                  <a:pt x="11" y="52"/>
                </a:lnTo>
                <a:lnTo>
                  <a:pt x="14" y="42"/>
                </a:lnTo>
                <a:lnTo>
                  <a:pt x="4" y="42"/>
                </a:lnTo>
                <a:lnTo>
                  <a:pt x="0" y="35"/>
                </a:lnTo>
                <a:lnTo>
                  <a:pt x="0" y="28"/>
                </a:lnTo>
                <a:lnTo>
                  <a:pt x="4" y="21"/>
                </a:lnTo>
                <a:lnTo>
                  <a:pt x="4" y="11"/>
                </a:lnTo>
                <a:lnTo>
                  <a:pt x="4" y="7"/>
                </a:lnTo>
                <a:lnTo>
                  <a:pt x="7" y="0"/>
                </a:lnTo>
                <a:lnTo>
                  <a:pt x="11" y="4"/>
                </a:lnTo>
                <a:lnTo>
                  <a:pt x="21" y="21"/>
                </a:lnTo>
                <a:lnTo>
                  <a:pt x="25" y="35"/>
                </a:lnTo>
                <a:lnTo>
                  <a:pt x="35" y="4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1" name="Freeform 168"/>
          <p:cNvSpPr>
            <a:spLocks/>
          </p:cNvSpPr>
          <p:nvPr/>
        </p:nvSpPr>
        <p:spPr bwMode="auto">
          <a:xfrm>
            <a:off x="6159000" y="6280861"/>
            <a:ext cx="40747" cy="20374"/>
          </a:xfrm>
          <a:custGeom>
            <a:avLst/>
            <a:gdLst>
              <a:gd name="T0" fmla="*/ 0 w 14"/>
              <a:gd name="T1" fmla="*/ 4 h 7"/>
              <a:gd name="T2" fmla="*/ 4 w 14"/>
              <a:gd name="T3" fmla="*/ 0 h 7"/>
              <a:gd name="T4" fmla="*/ 7 w 14"/>
              <a:gd name="T5" fmla="*/ 0 h 7"/>
              <a:gd name="T6" fmla="*/ 11 w 14"/>
              <a:gd name="T7" fmla="*/ 0 h 7"/>
              <a:gd name="T8" fmla="*/ 14 w 14"/>
              <a:gd name="T9" fmla="*/ 0 h 7"/>
              <a:gd name="T10" fmla="*/ 11 w 14"/>
              <a:gd name="T11" fmla="*/ 4 h 7"/>
              <a:gd name="T12" fmla="*/ 11 w 14"/>
              <a:gd name="T13" fmla="*/ 7 h 7"/>
              <a:gd name="T14" fmla="*/ 4 w 14"/>
              <a:gd name="T15" fmla="*/ 7 h 7"/>
              <a:gd name="T16" fmla="*/ 0 w 14"/>
              <a:gd name="T17" fmla="*/ 7 h 7"/>
              <a:gd name="T18" fmla="*/ 0 w 14"/>
              <a:gd name="T19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7">
                <a:moveTo>
                  <a:pt x="0" y="4"/>
                </a:move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4" y="0"/>
                </a:lnTo>
                <a:lnTo>
                  <a:pt x="11" y="4"/>
                </a:lnTo>
                <a:lnTo>
                  <a:pt x="11" y="7"/>
                </a:lnTo>
                <a:lnTo>
                  <a:pt x="4" y="7"/>
                </a:lnTo>
                <a:lnTo>
                  <a:pt x="0" y="7"/>
                </a:lnTo>
                <a:lnTo>
                  <a:pt x="0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2" name="Freeform 169"/>
          <p:cNvSpPr>
            <a:spLocks/>
          </p:cNvSpPr>
          <p:nvPr/>
        </p:nvSpPr>
        <p:spPr bwMode="auto">
          <a:xfrm>
            <a:off x="6199747" y="6059664"/>
            <a:ext cx="130973" cy="90226"/>
          </a:xfrm>
          <a:custGeom>
            <a:avLst/>
            <a:gdLst>
              <a:gd name="T0" fmla="*/ 28 w 45"/>
              <a:gd name="T1" fmla="*/ 0 h 31"/>
              <a:gd name="T2" fmla="*/ 38 w 45"/>
              <a:gd name="T3" fmla="*/ 4 h 31"/>
              <a:gd name="T4" fmla="*/ 45 w 45"/>
              <a:gd name="T5" fmla="*/ 14 h 31"/>
              <a:gd name="T6" fmla="*/ 38 w 45"/>
              <a:gd name="T7" fmla="*/ 17 h 31"/>
              <a:gd name="T8" fmla="*/ 32 w 45"/>
              <a:gd name="T9" fmla="*/ 28 h 31"/>
              <a:gd name="T10" fmla="*/ 25 w 45"/>
              <a:gd name="T11" fmla="*/ 28 h 31"/>
              <a:gd name="T12" fmla="*/ 4 w 45"/>
              <a:gd name="T13" fmla="*/ 31 h 31"/>
              <a:gd name="T14" fmla="*/ 0 w 45"/>
              <a:gd name="T15" fmla="*/ 14 h 31"/>
              <a:gd name="T16" fmla="*/ 7 w 45"/>
              <a:gd name="T17" fmla="*/ 14 h 31"/>
              <a:gd name="T18" fmla="*/ 7 w 45"/>
              <a:gd name="T19" fmla="*/ 7 h 31"/>
              <a:gd name="T20" fmla="*/ 28 w 45"/>
              <a:gd name="T21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" h="31">
                <a:moveTo>
                  <a:pt x="28" y="0"/>
                </a:moveTo>
                <a:lnTo>
                  <a:pt x="38" y="4"/>
                </a:lnTo>
                <a:lnTo>
                  <a:pt x="45" y="14"/>
                </a:lnTo>
                <a:lnTo>
                  <a:pt x="38" y="17"/>
                </a:lnTo>
                <a:lnTo>
                  <a:pt x="32" y="28"/>
                </a:lnTo>
                <a:lnTo>
                  <a:pt x="25" y="28"/>
                </a:lnTo>
                <a:lnTo>
                  <a:pt x="4" y="31"/>
                </a:lnTo>
                <a:lnTo>
                  <a:pt x="0" y="14"/>
                </a:lnTo>
                <a:lnTo>
                  <a:pt x="7" y="14"/>
                </a:lnTo>
                <a:lnTo>
                  <a:pt x="7" y="7"/>
                </a:lnTo>
                <a:lnTo>
                  <a:pt x="2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3" name="Freeform 170"/>
          <p:cNvSpPr>
            <a:spLocks/>
          </p:cNvSpPr>
          <p:nvPr/>
        </p:nvSpPr>
        <p:spPr bwMode="auto">
          <a:xfrm>
            <a:off x="6080415" y="6100410"/>
            <a:ext cx="58210" cy="61121"/>
          </a:xfrm>
          <a:custGeom>
            <a:avLst/>
            <a:gdLst>
              <a:gd name="T0" fmla="*/ 10 w 20"/>
              <a:gd name="T1" fmla="*/ 0 h 21"/>
              <a:gd name="T2" fmla="*/ 20 w 20"/>
              <a:gd name="T3" fmla="*/ 10 h 21"/>
              <a:gd name="T4" fmla="*/ 17 w 20"/>
              <a:gd name="T5" fmla="*/ 17 h 21"/>
              <a:gd name="T6" fmla="*/ 0 w 20"/>
              <a:gd name="T7" fmla="*/ 21 h 21"/>
              <a:gd name="T8" fmla="*/ 0 w 20"/>
              <a:gd name="T9" fmla="*/ 3 h 21"/>
              <a:gd name="T10" fmla="*/ 10 w 20"/>
              <a:gd name="T1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" h="21">
                <a:moveTo>
                  <a:pt x="10" y="0"/>
                </a:moveTo>
                <a:lnTo>
                  <a:pt x="20" y="10"/>
                </a:lnTo>
                <a:lnTo>
                  <a:pt x="17" y="17"/>
                </a:lnTo>
                <a:lnTo>
                  <a:pt x="0" y="21"/>
                </a:lnTo>
                <a:lnTo>
                  <a:pt x="0" y="3"/>
                </a:lnTo>
                <a:lnTo>
                  <a:pt x="1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4" name="Freeform 171"/>
          <p:cNvSpPr>
            <a:spLocks/>
          </p:cNvSpPr>
          <p:nvPr/>
        </p:nvSpPr>
        <p:spPr bwMode="auto">
          <a:xfrm>
            <a:off x="6179372" y="6100410"/>
            <a:ext cx="183362" cy="192093"/>
          </a:xfrm>
          <a:custGeom>
            <a:avLst/>
            <a:gdLst>
              <a:gd name="T0" fmla="*/ 52 w 63"/>
              <a:gd name="T1" fmla="*/ 0 h 66"/>
              <a:gd name="T2" fmla="*/ 45 w 63"/>
              <a:gd name="T3" fmla="*/ 14 h 66"/>
              <a:gd name="T4" fmla="*/ 63 w 63"/>
              <a:gd name="T5" fmla="*/ 24 h 66"/>
              <a:gd name="T6" fmla="*/ 63 w 63"/>
              <a:gd name="T7" fmla="*/ 59 h 66"/>
              <a:gd name="T8" fmla="*/ 63 w 63"/>
              <a:gd name="T9" fmla="*/ 55 h 66"/>
              <a:gd name="T10" fmla="*/ 59 w 63"/>
              <a:gd name="T11" fmla="*/ 49 h 66"/>
              <a:gd name="T12" fmla="*/ 56 w 63"/>
              <a:gd name="T13" fmla="*/ 49 h 66"/>
              <a:gd name="T14" fmla="*/ 56 w 63"/>
              <a:gd name="T15" fmla="*/ 52 h 66"/>
              <a:gd name="T16" fmla="*/ 56 w 63"/>
              <a:gd name="T17" fmla="*/ 55 h 66"/>
              <a:gd name="T18" fmla="*/ 59 w 63"/>
              <a:gd name="T19" fmla="*/ 62 h 66"/>
              <a:gd name="T20" fmla="*/ 56 w 63"/>
              <a:gd name="T21" fmla="*/ 62 h 66"/>
              <a:gd name="T22" fmla="*/ 52 w 63"/>
              <a:gd name="T23" fmla="*/ 59 h 66"/>
              <a:gd name="T24" fmla="*/ 49 w 63"/>
              <a:gd name="T25" fmla="*/ 59 h 66"/>
              <a:gd name="T26" fmla="*/ 45 w 63"/>
              <a:gd name="T27" fmla="*/ 66 h 66"/>
              <a:gd name="T28" fmla="*/ 42 w 63"/>
              <a:gd name="T29" fmla="*/ 66 h 66"/>
              <a:gd name="T30" fmla="*/ 39 w 63"/>
              <a:gd name="T31" fmla="*/ 62 h 66"/>
              <a:gd name="T32" fmla="*/ 35 w 63"/>
              <a:gd name="T33" fmla="*/ 59 h 66"/>
              <a:gd name="T34" fmla="*/ 32 w 63"/>
              <a:gd name="T35" fmla="*/ 52 h 66"/>
              <a:gd name="T36" fmla="*/ 32 w 63"/>
              <a:gd name="T37" fmla="*/ 49 h 66"/>
              <a:gd name="T38" fmla="*/ 32 w 63"/>
              <a:gd name="T39" fmla="*/ 45 h 66"/>
              <a:gd name="T40" fmla="*/ 28 w 63"/>
              <a:gd name="T41" fmla="*/ 45 h 66"/>
              <a:gd name="T42" fmla="*/ 25 w 63"/>
              <a:gd name="T43" fmla="*/ 45 h 66"/>
              <a:gd name="T44" fmla="*/ 21 w 63"/>
              <a:gd name="T45" fmla="*/ 45 h 66"/>
              <a:gd name="T46" fmla="*/ 18 w 63"/>
              <a:gd name="T47" fmla="*/ 49 h 66"/>
              <a:gd name="T48" fmla="*/ 18 w 63"/>
              <a:gd name="T49" fmla="*/ 55 h 66"/>
              <a:gd name="T50" fmla="*/ 18 w 63"/>
              <a:gd name="T51" fmla="*/ 59 h 66"/>
              <a:gd name="T52" fmla="*/ 14 w 63"/>
              <a:gd name="T53" fmla="*/ 59 h 66"/>
              <a:gd name="T54" fmla="*/ 4 w 63"/>
              <a:gd name="T55" fmla="*/ 45 h 66"/>
              <a:gd name="T56" fmla="*/ 0 w 63"/>
              <a:gd name="T57" fmla="*/ 31 h 66"/>
              <a:gd name="T58" fmla="*/ 18 w 63"/>
              <a:gd name="T59" fmla="*/ 24 h 66"/>
              <a:gd name="T60" fmla="*/ 11 w 63"/>
              <a:gd name="T61" fmla="*/ 17 h 66"/>
              <a:gd name="T62" fmla="*/ 32 w 63"/>
              <a:gd name="T63" fmla="*/ 14 h 66"/>
              <a:gd name="T64" fmla="*/ 39 w 63"/>
              <a:gd name="T65" fmla="*/ 14 h 66"/>
              <a:gd name="T66" fmla="*/ 45 w 63"/>
              <a:gd name="T67" fmla="*/ 3 h 66"/>
              <a:gd name="T68" fmla="*/ 52 w 63"/>
              <a:gd name="T6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63" h="66">
                <a:moveTo>
                  <a:pt x="52" y="0"/>
                </a:moveTo>
                <a:lnTo>
                  <a:pt x="45" y="14"/>
                </a:lnTo>
                <a:lnTo>
                  <a:pt x="63" y="24"/>
                </a:lnTo>
                <a:lnTo>
                  <a:pt x="63" y="59"/>
                </a:lnTo>
                <a:lnTo>
                  <a:pt x="63" y="55"/>
                </a:lnTo>
                <a:lnTo>
                  <a:pt x="59" y="49"/>
                </a:lnTo>
                <a:lnTo>
                  <a:pt x="56" y="49"/>
                </a:lnTo>
                <a:lnTo>
                  <a:pt x="56" y="52"/>
                </a:lnTo>
                <a:lnTo>
                  <a:pt x="56" y="55"/>
                </a:lnTo>
                <a:lnTo>
                  <a:pt x="59" y="62"/>
                </a:lnTo>
                <a:lnTo>
                  <a:pt x="56" y="62"/>
                </a:lnTo>
                <a:lnTo>
                  <a:pt x="52" y="59"/>
                </a:lnTo>
                <a:lnTo>
                  <a:pt x="49" y="59"/>
                </a:lnTo>
                <a:lnTo>
                  <a:pt x="45" y="66"/>
                </a:lnTo>
                <a:lnTo>
                  <a:pt x="42" y="66"/>
                </a:lnTo>
                <a:lnTo>
                  <a:pt x="39" y="62"/>
                </a:lnTo>
                <a:lnTo>
                  <a:pt x="35" y="59"/>
                </a:lnTo>
                <a:lnTo>
                  <a:pt x="32" y="52"/>
                </a:lnTo>
                <a:lnTo>
                  <a:pt x="32" y="49"/>
                </a:lnTo>
                <a:lnTo>
                  <a:pt x="32" y="45"/>
                </a:lnTo>
                <a:lnTo>
                  <a:pt x="28" y="45"/>
                </a:lnTo>
                <a:lnTo>
                  <a:pt x="25" y="45"/>
                </a:lnTo>
                <a:lnTo>
                  <a:pt x="21" y="45"/>
                </a:lnTo>
                <a:lnTo>
                  <a:pt x="18" y="49"/>
                </a:lnTo>
                <a:lnTo>
                  <a:pt x="18" y="55"/>
                </a:lnTo>
                <a:lnTo>
                  <a:pt x="18" y="59"/>
                </a:lnTo>
                <a:lnTo>
                  <a:pt x="14" y="59"/>
                </a:lnTo>
                <a:lnTo>
                  <a:pt x="4" y="45"/>
                </a:lnTo>
                <a:lnTo>
                  <a:pt x="0" y="31"/>
                </a:lnTo>
                <a:lnTo>
                  <a:pt x="18" y="24"/>
                </a:lnTo>
                <a:lnTo>
                  <a:pt x="11" y="17"/>
                </a:lnTo>
                <a:lnTo>
                  <a:pt x="32" y="14"/>
                </a:lnTo>
                <a:lnTo>
                  <a:pt x="39" y="14"/>
                </a:lnTo>
                <a:lnTo>
                  <a:pt x="45" y="3"/>
                </a:lnTo>
                <a:lnTo>
                  <a:pt x="5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5" name="Freeform 172"/>
          <p:cNvSpPr>
            <a:spLocks/>
          </p:cNvSpPr>
          <p:nvPr/>
        </p:nvSpPr>
        <p:spPr bwMode="auto">
          <a:xfrm>
            <a:off x="6310346" y="6292503"/>
            <a:ext cx="52389" cy="29105"/>
          </a:xfrm>
          <a:custGeom>
            <a:avLst/>
            <a:gdLst>
              <a:gd name="T0" fmla="*/ 0 w 18"/>
              <a:gd name="T1" fmla="*/ 7 h 10"/>
              <a:gd name="T2" fmla="*/ 4 w 18"/>
              <a:gd name="T3" fmla="*/ 7 h 10"/>
              <a:gd name="T4" fmla="*/ 4 w 18"/>
              <a:gd name="T5" fmla="*/ 3 h 10"/>
              <a:gd name="T6" fmla="*/ 7 w 18"/>
              <a:gd name="T7" fmla="*/ 0 h 10"/>
              <a:gd name="T8" fmla="*/ 11 w 18"/>
              <a:gd name="T9" fmla="*/ 0 h 10"/>
              <a:gd name="T10" fmla="*/ 14 w 18"/>
              <a:gd name="T11" fmla="*/ 3 h 10"/>
              <a:gd name="T12" fmla="*/ 18 w 18"/>
              <a:gd name="T13" fmla="*/ 7 h 10"/>
              <a:gd name="T14" fmla="*/ 14 w 18"/>
              <a:gd name="T15" fmla="*/ 10 h 10"/>
              <a:gd name="T16" fmla="*/ 11 w 18"/>
              <a:gd name="T17" fmla="*/ 10 h 10"/>
              <a:gd name="T18" fmla="*/ 4 w 18"/>
              <a:gd name="T19" fmla="*/ 10 h 10"/>
              <a:gd name="T20" fmla="*/ 4 w 18"/>
              <a:gd name="T21" fmla="*/ 7 h 10"/>
              <a:gd name="T22" fmla="*/ 0 w 18"/>
              <a:gd name="T2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10">
                <a:moveTo>
                  <a:pt x="0" y="7"/>
                </a:moveTo>
                <a:lnTo>
                  <a:pt x="4" y="7"/>
                </a:lnTo>
                <a:lnTo>
                  <a:pt x="4" y="3"/>
                </a:lnTo>
                <a:lnTo>
                  <a:pt x="7" y="0"/>
                </a:lnTo>
                <a:lnTo>
                  <a:pt x="11" y="0"/>
                </a:lnTo>
                <a:lnTo>
                  <a:pt x="14" y="3"/>
                </a:lnTo>
                <a:lnTo>
                  <a:pt x="18" y="7"/>
                </a:lnTo>
                <a:lnTo>
                  <a:pt x="14" y="10"/>
                </a:lnTo>
                <a:lnTo>
                  <a:pt x="11" y="10"/>
                </a:lnTo>
                <a:lnTo>
                  <a:pt x="4" y="10"/>
                </a:lnTo>
                <a:lnTo>
                  <a:pt x="4" y="7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6" name="Freeform 173"/>
          <p:cNvSpPr>
            <a:spLocks/>
          </p:cNvSpPr>
          <p:nvPr/>
        </p:nvSpPr>
        <p:spPr bwMode="auto">
          <a:xfrm>
            <a:off x="6252136" y="6251756"/>
            <a:ext cx="20374" cy="69852"/>
          </a:xfrm>
          <a:custGeom>
            <a:avLst/>
            <a:gdLst>
              <a:gd name="T0" fmla="*/ 0 w 7"/>
              <a:gd name="T1" fmla="*/ 14 h 24"/>
              <a:gd name="T2" fmla="*/ 0 w 7"/>
              <a:gd name="T3" fmla="*/ 10 h 24"/>
              <a:gd name="T4" fmla="*/ 0 w 7"/>
              <a:gd name="T5" fmla="*/ 7 h 24"/>
              <a:gd name="T6" fmla="*/ 0 w 7"/>
              <a:gd name="T7" fmla="*/ 3 h 24"/>
              <a:gd name="T8" fmla="*/ 0 w 7"/>
              <a:gd name="T9" fmla="*/ 0 h 24"/>
              <a:gd name="T10" fmla="*/ 3 w 7"/>
              <a:gd name="T11" fmla="*/ 0 h 24"/>
              <a:gd name="T12" fmla="*/ 3 w 7"/>
              <a:gd name="T13" fmla="*/ 7 h 24"/>
              <a:gd name="T14" fmla="*/ 7 w 7"/>
              <a:gd name="T15" fmla="*/ 10 h 24"/>
              <a:gd name="T16" fmla="*/ 7 w 7"/>
              <a:gd name="T17" fmla="*/ 14 h 24"/>
              <a:gd name="T18" fmla="*/ 7 w 7"/>
              <a:gd name="T19" fmla="*/ 17 h 24"/>
              <a:gd name="T20" fmla="*/ 7 w 7"/>
              <a:gd name="T21" fmla="*/ 21 h 24"/>
              <a:gd name="T22" fmla="*/ 3 w 7"/>
              <a:gd name="T23" fmla="*/ 24 h 24"/>
              <a:gd name="T24" fmla="*/ 0 w 7"/>
              <a:gd name="T25" fmla="*/ 24 h 24"/>
              <a:gd name="T26" fmla="*/ 0 w 7"/>
              <a:gd name="T27" fmla="*/ 21 h 24"/>
              <a:gd name="T28" fmla="*/ 0 w 7"/>
              <a:gd name="T29" fmla="*/ 1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" h="24">
                <a:moveTo>
                  <a:pt x="0" y="14"/>
                </a:move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3" y="7"/>
                </a:lnTo>
                <a:lnTo>
                  <a:pt x="7" y="10"/>
                </a:lnTo>
                <a:lnTo>
                  <a:pt x="7" y="14"/>
                </a:lnTo>
                <a:lnTo>
                  <a:pt x="7" y="17"/>
                </a:lnTo>
                <a:lnTo>
                  <a:pt x="7" y="21"/>
                </a:lnTo>
                <a:lnTo>
                  <a:pt x="3" y="24"/>
                </a:lnTo>
                <a:lnTo>
                  <a:pt x="0" y="24"/>
                </a:lnTo>
                <a:lnTo>
                  <a:pt x="0" y="21"/>
                </a:lnTo>
                <a:lnTo>
                  <a:pt x="0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7" name="Freeform 174"/>
          <p:cNvSpPr>
            <a:spLocks/>
          </p:cNvSpPr>
          <p:nvPr/>
        </p:nvSpPr>
        <p:spPr bwMode="auto">
          <a:xfrm>
            <a:off x="6220119" y="6280861"/>
            <a:ext cx="20374" cy="40747"/>
          </a:xfrm>
          <a:custGeom>
            <a:avLst/>
            <a:gdLst>
              <a:gd name="T0" fmla="*/ 0 w 7"/>
              <a:gd name="T1" fmla="*/ 7 h 14"/>
              <a:gd name="T2" fmla="*/ 0 w 7"/>
              <a:gd name="T3" fmla="*/ 4 h 14"/>
              <a:gd name="T4" fmla="*/ 4 w 7"/>
              <a:gd name="T5" fmla="*/ 0 h 14"/>
              <a:gd name="T6" fmla="*/ 7 w 7"/>
              <a:gd name="T7" fmla="*/ 4 h 14"/>
              <a:gd name="T8" fmla="*/ 7 w 7"/>
              <a:gd name="T9" fmla="*/ 11 h 14"/>
              <a:gd name="T10" fmla="*/ 4 w 7"/>
              <a:gd name="T11" fmla="*/ 14 h 14"/>
              <a:gd name="T12" fmla="*/ 0 w 7"/>
              <a:gd name="T13" fmla="*/ 14 h 14"/>
              <a:gd name="T14" fmla="*/ 0 w 7"/>
              <a:gd name="T15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4">
                <a:moveTo>
                  <a:pt x="0" y="7"/>
                </a:moveTo>
                <a:lnTo>
                  <a:pt x="0" y="4"/>
                </a:lnTo>
                <a:lnTo>
                  <a:pt x="4" y="0"/>
                </a:lnTo>
                <a:lnTo>
                  <a:pt x="7" y="4"/>
                </a:lnTo>
                <a:lnTo>
                  <a:pt x="7" y="11"/>
                </a:lnTo>
                <a:lnTo>
                  <a:pt x="4" y="14"/>
                </a:lnTo>
                <a:lnTo>
                  <a:pt x="0" y="14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8" name="Freeform 175"/>
          <p:cNvSpPr>
            <a:spLocks/>
          </p:cNvSpPr>
          <p:nvPr/>
        </p:nvSpPr>
        <p:spPr bwMode="auto">
          <a:xfrm>
            <a:off x="5937802" y="6010184"/>
            <a:ext cx="180451" cy="98957"/>
          </a:xfrm>
          <a:custGeom>
            <a:avLst/>
            <a:gdLst>
              <a:gd name="T0" fmla="*/ 31 w 62"/>
              <a:gd name="T1" fmla="*/ 3 h 34"/>
              <a:gd name="T2" fmla="*/ 45 w 62"/>
              <a:gd name="T3" fmla="*/ 0 h 34"/>
              <a:gd name="T4" fmla="*/ 55 w 62"/>
              <a:gd name="T5" fmla="*/ 3 h 34"/>
              <a:gd name="T6" fmla="*/ 62 w 62"/>
              <a:gd name="T7" fmla="*/ 7 h 34"/>
              <a:gd name="T8" fmla="*/ 52 w 62"/>
              <a:gd name="T9" fmla="*/ 24 h 34"/>
              <a:gd name="T10" fmla="*/ 35 w 62"/>
              <a:gd name="T11" fmla="*/ 24 h 34"/>
              <a:gd name="T12" fmla="*/ 31 w 62"/>
              <a:gd name="T13" fmla="*/ 24 h 34"/>
              <a:gd name="T14" fmla="*/ 28 w 62"/>
              <a:gd name="T15" fmla="*/ 31 h 34"/>
              <a:gd name="T16" fmla="*/ 17 w 62"/>
              <a:gd name="T17" fmla="*/ 21 h 34"/>
              <a:gd name="T18" fmla="*/ 14 w 62"/>
              <a:gd name="T19" fmla="*/ 34 h 34"/>
              <a:gd name="T20" fmla="*/ 10 w 62"/>
              <a:gd name="T21" fmla="*/ 34 h 34"/>
              <a:gd name="T22" fmla="*/ 7 w 62"/>
              <a:gd name="T23" fmla="*/ 31 h 34"/>
              <a:gd name="T24" fmla="*/ 3 w 62"/>
              <a:gd name="T25" fmla="*/ 28 h 34"/>
              <a:gd name="T26" fmla="*/ 0 w 62"/>
              <a:gd name="T27" fmla="*/ 21 h 34"/>
              <a:gd name="T28" fmla="*/ 0 w 62"/>
              <a:gd name="T29" fmla="*/ 10 h 34"/>
              <a:gd name="T30" fmla="*/ 3 w 62"/>
              <a:gd name="T31" fmla="*/ 3 h 34"/>
              <a:gd name="T32" fmla="*/ 17 w 62"/>
              <a:gd name="T33" fmla="*/ 7 h 34"/>
              <a:gd name="T34" fmla="*/ 31 w 62"/>
              <a:gd name="T35" fmla="*/ 3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2" h="34">
                <a:moveTo>
                  <a:pt x="31" y="3"/>
                </a:moveTo>
                <a:lnTo>
                  <a:pt x="45" y="0"/>
                </a:lnTo>
                <a:lnTo>
                  <a:pt x="55" y="3"/>
                </a:lnTo>
                <a:lnTo>
                  <a:pt x="62" y="7"/>
                </a:lnTo>
                <a:lnTo>
                  <a:pt x="52" y="24"/>
                </a:lnTo>
                <a:lnTo>
                  <a:pt x="35" y="24"/>
                </a:lnTo>
                <a:lnTo>
                  <a:pt x="31" y="24"/>
                </a:lnTo>
                <a:lnTo>
                  <a:pt x="28" y="31"/>
                </a:lnTo>
                <a:lnTo>
                  <a:pt x="17" y="21"/>
                </a:lnTo>
                <a:lnTo>
                  <a:pt x="14" y="34"/>
                </a:lnTo>
                <a:lnTo>
                  <a:pt x="10" y="34"/>
                </a:lnTo>
                <a:lnTo>
                  <a:pt x="7" y="31"/>
                </a:lnTo>
                <a:lnTo>
                  <a:pt x="3" y="28"/>
                </a:lnTo>
                <a:lnTo>
                  <a:pt x="0" y="21"/>
                </a:lnTo>
                <a:lnTo>
                  <a:pt x="0" y="10"/>
                </a:lnTo>
                <a:lnTo>
                  <a:pt x="3" y="3"/>
                </a:lnTo>
                <a:lnTo>
                  <a:pt x="17" y="7"/>
                </a:lnTo>
                <a:lnTo>
                  <a:pt x="3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79" name="Freeform 176"/>
          <p:cNvSpPr>
            <a:spLocks/>
          </p:cNvSpPr>
          <p:nvPr/>
        </p:nvSpPr>
        <p:spPr bwMode="auto">
          <a:xfrm>
            <a:off x="5905786" y="6202277"/>
            <a:ext cx="113510" cy="151346"/>
          </a:xfrm>
          <a:custGeom>
            <a:avLst/>
            <a:gdLst>
              <a:gd name="T0" fmla="*/ 14 w 39"/>
              <a:gd name="T1" fmla="*/ 0 h 52"/>
              <a:gd name="T2" fmla="*/ 28 w 39"/>
              <a:gd name="T3" fmla="*/ 7 h 52"/>
              <a:gd name="T4" fmla="*/ 35 w 39"/>
              <a:gd name="T5" fmla="*/ 24 h 52"/>
              <a:gd name="T6" fmla="*/ 39 w 39"/>
              <a:gd name="T7" fmla="*/ 27 h 52"/>
              <a:gd name="T8" fmla="*/ 39 w 39"/>
              <a:gd name="T9" fmla="*/ 45 h 52"/>
              <a:gd name="T10" fmla="*/ 35 w 39"/>
              <a:gd name="T11" fmla="*/ 45 h 52"/>
              <a:gd name="T12" fmla="*/ 32 w 39"/>
              <a:gd name="T13" fmla="*/ 45 h 52"/>
              <a:gd name="T14" fmla="*/ 28 w 39"/>
              <a:gd name="T15" fmla="*/ 48 h 52"/>
              <a:gd name="T16" fmla="*/ 21 w 39"/>
              <a:gd name="T17" fmla="*/ 52 h 52"/>
              <a:gd name="T18" fmla="*/ 18 w 39"/>
              <a:gd name="T19" fmla="*/ 52 h 52"/>
              <a:gd name="T20" fmla="*/ 18 w 39"/>
              <a:gd name="T21" fmla="*/ 48 h 52"/>
              <a:gd name="T22" fmla="*/ 14 w 39"/>
              <a:gd name="T23" fmla="*/ 48 h 52"/>
              <a:gd name="T24" fmla="*/ 14 w 39"/>
              <a:gd name="T25" fmla="*/ 52 h 52"/>
              <a:gd name="T26" fmla="*/ 4 w 39"/>
              <a:gd name="T27" fmla="*/ 38 h 52"/>
              <a:gd name="T28" fmla="*/ 0 w 39"/>
              <a:gd name="T29" fmla="*/ 17 h 52"/>
              <a:gd name="T30" fmla="*/ 4 w 39"/>
              <a:gd name="T31" fmla="*/ 10 h 52"/>
              <a:gd name="T32" fmla="*/ 11 w 39"/>
              <a:gd name="T33" fmla="*/ 10 h 52"/>
              <a:gd name="T34" fmla="*/ 14 w 39"/>
              <a:gd name="T3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" h="52">
                <a:moveTo>
                  <a:pt x="14" y="0"/>
                </a:moveTo>
                <a:lnTo>
                  <a:pt x="28" y="7"/>
                </a:lnTo>
                <a:lnTo>
                  <a:pt x="35" y="24"/>
                </a:lnTo>
                <a:lnTo>
                  <a:pt x="39" y="27"/>
                </a:lnTo>
                <a:lnTo>
                  <a:pt x="39" y="45"/>
                </a:lnTo>
                <a:lnTo>
                  <a:pt x="35" y="45"/>
                </a:lnTo>
                <a:lnTo>
                  <a:pt x="32" y="45"/>
                </a:lnTo>
                <a:lnTo>
                  <a:pt x="28" y="48"/>
                </a:lnTo>
                <a:lnTo>
                  <a:pt x="21" y="52"/>
                </a:lnTo>
                <a:lnTo>
                  <a:pt x="18" y="52"/>
                </a:lnTo>
                <a:lnTo>
                  <a:pt x="18" y="48"/>
                </a:lnTo>
                <a:lnTo>
                  <a:pt x="14" y="48"/>
                </a:lnTo>
                <a:lnTo>
                  <a:pt x="14" y="52"/>
                </a:lnTo>
                <a:lnTo>
                  <a:pt x="4" y="38"/>
                </a:lnTo>
                <a:lnTo>
                  <a:pt x="0" y="17"/>
                </a:lnTo>
                <a:lnTo>
                  <a:pt x="4" y="10"/>
                </a:lnTo>
                <a:lnTo>
                  <a:pt x="11" y="10"/>
                </a:lnTo>
                <a:lnTo>
                  <a:pt x="1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0" name="Freeform 177"/>
          <p:cNvSpPr>
            <a:spLocks/>
          </p:cNvSpPr>
          <p:nvPr/>
        </p:nvSpPr>
        <p:spPr bwMode="auto">
          <a:xfrm>
            <a:off x="5966907" y="6272129"/>
            <a:ext cx="32016" cy="40747"/>
          </a:xfrm>
          <a:custGeom>
            <a:avLst/>
            <a:gdLst>
              <a:gd name="T0" fmla="*/ 7 w 11"/>
              <a:gd name="T1" fmla="*/ 14 h 14"/>
              <a:gd name="T2" fmla="*/ 0 w 11"/>
              <a:gd name="T3" fmla="*/ 14 h 14"/>
              <a:gd name="T4" fmla="*/ 0 w 11"/>
              <a:gd name="T5" fmla="*/ 7 h 14"/>
              <a:gd name="T6" fmla="*/ 7 w 11"/>
              <a:gd name="T7" fmla="*/ 0 h 14"/>
              <a:gd name="T8" fmla="*/ 11 w 11"/>
              <a:gd name="T9" fmla="*/ 7 h 14"/>
              <a:gd name="T10" fmla="*/ 7 w 11"/>
              <a:gd name="T11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" h="14">
                <a:moveTo>
                  <a:pt x="7" y="14"/>
                </a:moveTo>
                <a:lnTo>
                  <a:pt x="0" y="14"/>
                </a:lnTo>
                <a:lnTo>
                  <a:pt x="0" y="7"/>
                </a:lnTo>
                <a:lnTo>
                  <a:pt x="7" y="0"/>
                </a:lnTo>
                <a:lnTo>
                  <a:pt x="11" y="7"/>
                </a:lnTo>
                <a:lnTo>
                  <a:pt x="7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1" name="Freeform 178"/>
          <p:cNvSpPr>
            <a:spLocks/>
          </p:cNvSpPr>
          <p:nvPr/>
        </p:nvSpPr>
        <p:spPr bwMode="auto">
          <a:xfrm>
            <a:off x="5966907" y="6272129"/>
            <a:ext cx="32016" cy="40747"/>
          </a:xfrm>
          <a:custGeom>
            <a:avLst/>
            <a:gdLst>
              <a:gd name="T0" fmla="*/ 7 w 11"/>
              <a:gd name="T1" fmla="*/ 14 h 14"/>
              <a:gd name="T2" fmla="*/ 0 w 11"/>
              <a:gd name="T3" fmla="*/ 14 h 14"/>
              <a:gd name="T4" fmla="*/ 0 w 11"/>
              <a:gd name="T5" fmla="*/ 7 h 14"/>
              <a:gd name="T6" fmla="*/ 7 w 11"/>
              <a:gd name="T7" fmla="*/ 0 h 14"/>
              <a:gd name="T8" fmla="*/ 11 w 11"/>
              <a:gd name="T9" fmla="*/ 7 h 14"/>
              <a:gd name="T10" fmla="*/ 7 w 11"/>
              <a:gd name="T11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" h="14">
                <a:moveTo>
                  <a:pt x="7" y="14"/>
                </a:moveTo>
                <a:lnTo>
                  <a:pt x="0" y="14"/>
                </a:lnTo>
                <a:lnTo>
                  <a:pt x="0" y="7"/>
                </a:lnTo>
                <a:lnTo>
                  <a:pt x="7" y="0"/>
                </a:lnTo>
                <a:lnTo>
                  <a:pt x="11" y="7"/>
                </a:lnTo>
                <a:lnTo>
                  <a:pt x="7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2" name="Freeform 179"/>
          <p:cNvSpPr>
            <a:spLocks/>
          </p:cNvSpPr>
          <p:nvPr/>
        </p:nvSpPr>
        <p:spPr bwMode="auto">
          <a:xfrm>
            <a:off x="5946533" y="5919960"/>
            <a:ext cx="93136" cy="110599"/>
          </a:xfrm>
          <a:custGeom>
            <a:avLst/>
            <a:gdLst>
              <a:gd name="T0" fmla="*/ 18 w 32"/>
              <a:gd name="T1" fmla="*/ 0 h 38"/>
              <a:gd name="T2" fmla="*/ 32 w 32"/>
              <a:gd name="T3" fmla="*/ 10 h 38"/>
              <a:gd name="T4" fmla="*/ 25 w 32"/>
              <a:gd name="T5" fmla="*/ 24 h 38"/>
              <a:gd name="T6" fmla="*/ 28 w 32"/>
              <a:gd name="T7" fmla="*/ 34 h 38"/>
              <a:gd name="T8" fmla="*/ 14 w 32"/>
              <a:gd name="T9" fmla="*/ 38 h 38"/>
              <a:gd name="T10" fmla="*/ 0 w 32"/>
              <a:gd name="T11" fmla="*/ 34 h 38"/>
              <a:gd name="T12" fmla="*/ 0 w 32"/>
              <a:gd name="T13" fmla="*/ 27 h 38"/>
              <a:gd name="T14" fmla="*/ 11 w 32"/>
              <a:gd name="T15" fmla="*/ 13 h 38"/>
              <a:gd name="T16" fmla="*/ 18 w 32"/>
              <a:gd name="T17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" h="38">
                <a:moveTo>
                  <a:pt x="18" y="0"/>
                </a:moveTo>
                <a:lnTo>
                  <a:pt x="32" y="10"/>
                </a:lnTo>
                <a:lnTo>
                  <a:pt x="25" y="24"/>
                </a:lnTo>
                <a:lnTo>
                  <a:pt x="28" y="34"/>
                </a:lnTo>
                <a:lnTo>
                  <a:pt x="14" y="38"/>
                </a:lnTo>
                <a:lnTo>
                  <a:pt x="0" y="34"/>
                </a:lnTo>
                <a:lnTo>
                  <a:pt x="0" y="27"/>
                </a:lnTo>
                <a:lnTo>
                  <a:pt x="11" y="13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3" name="Freeform 180"/>
          <p:cNvSpPr>
            <a:spLocks/>
          </p:cNvSpPr>
          <p:nvPr/>
        </p:nvSpPr>
        <p:spPr bwMode="auto">
          <a:xfrm>
            <a:off x="5926160" y="6071305"/>
            <a:ext cx="133883" cy="151346"/>
          </a:xfrm>
          <a:custGeom>
            <a:avLst/>
            <a:gdLst>
              <a:gd name="T0" fmla="*/ 11 w 46"/>
              <a:gd name="T1" fmla="*/ 10 h 52"/>
              <a:gd name="T2" fmla="*/ 14 w 46"/>
              <a:gd name="T3" fmla="*/ 13 h 52"/>
              <a:gd name="T4" fmla="*/ 18 w 46"/>
              <a:gd name="T5" fmla="*/ 13 h 52"/>
              <a:gd name="T6" fmla="*/ 21 w 46"/>
              <a:gd name="T7" fmla="*/ 0 h 52"/>
              <a:gd name="T8" fmla="*/ 32 w 46"/>
              <a:gd name="T9" fmla="*/ 10 h 52"/>
              <a:gd name="T10" fmla="*/ 35 w 46"/>
              <a:gd name="T11" fmla="*/ 3 h 52"/>
              <a:gd name="T12" fmla="*/ 39 w 46"/>
              <a:gd name="T13" fmla="*/ 3 h 52"/>
              <a:gd name="T14" fmla="*/ 46 w 46"/>
              <a:gd name="T15" fmla="*/ 17 h 52"/>
              <a:gd name="T16" fmla="*/ 35 w 46"/>
              <a:gd name="T17" fmla="*/ 41 h 52"/>
              <a:gd name="T18" fmla="*/ 21 w 46"/>
              <a:gd name="T19" fmla="*/ 52 h 52"/>
              <a:gd name="T20" fmla="*/ 7 w 46"/>
              <a:gd name="T21" fmla="*/ 45 h 52"/>
              <a:gd name="T22" fmla="*/ 0 w 46"/>
              <a:gd name="T23" fmla="*/ 20 h 52"/>
              <a:gd name="T24" fmla="*/ 11 w 46"/>
              <a:gd name="T25" fmla="*/ 1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6" h="52">
                <a:moveTo>
                  <a:pt x="11" y="10"/>
                </a:moveTo>
                <a:lnTo>
                  <a:pt x="14" y="13"/>
                </a:lnTo>
                <a:lnTo>
                  <a:pt x="18" y="13"/>
                </a:lnTo>
                <a:lnTo>
                  <a:pt x="21" y="0"/>
                </a:lnTo>
                <a:lnTo>
                  <a:pt x="32" y="10"/>
                </a:lnTo>
                <a:lnTo>
                  <a:pt x="35" y="3"/>
                </a:lnTo>
                <a:lnTo>
                  <a:pt x="39" y="3"/>
                </a:lnTo>
                <a:lnTo>
                  <a:pt x="46" y="17"/>
                </a:lnTo>
                <a:lnTo>
                  <a:pt x="35" y="41"/>
                </a:lnTo>
                <a:lnTo>
                  <a:pt x="21" y="52"/>
                </a:lnTo>
                <a:lnTo>
                  <a:pt x="7" y="45"/>
                </a:lnTo>
                <a:lnTo>
                  <a:pt x="0" y="20"/>
                </a:lnTo>
                <a:lnTo>
                  <a:pt x="11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4" name="Freeform 181"/>
          <p:cNvSpPr>
            <a:spLocks/>
          </p:cNvSpPr>
          <p:nvPr/>
        </p:nvSpPr>
        <p:spPr bwMode="auto">
          <a:xfrm>
            <a:off x="5847576" y="6251756"/>
            <a:ext cx="98957" cy="200825"/>
          </a:xfrm>
          <a:custGeom>
            <a:avLst/>
            <a:gdLst>
              <a:gd name="T0" fmla="*/ 20 w 34"/>
              <a:gd name="T1" fmla="*/ 0 h 69"/>
              <a:gd name="T2" fmla="*/ 24 w 34"/>
              <a:gd name="T3" fmla="*/ 21 h 69"/>
              <a:gd name="T4" fmla="*/ 34 w 34"/>
              <a:gd name="T5" fmla="*/ 35 h 69"/>
              <a:gd name="T6" fmla="*/ 34 w 34"/>
              <a:gd name="T7" fmla="*/ 38 h 69"/>
              <a:gd name="T8" fmla="*/ 34 w 34"/>
              <a:gd name="T9" fmla="*/ 45 h 69"/>
              <a:gd name="T10" fmla="*/ 27 w 34"/>
              <a:gd name="T11" fmla="*/ 49 h 69"/>
              <a:gd name="T12" fmla="*/ 24 w 34"/>
              <a:gd name="T13" fmla="*/ 56 h 69"/>
              <a:gd name="T14" fmla="*/ 17 w 34"/>
              <a:gd name="T15" fmla="*/ 62 h 69"/>
              <a:gd name="T16" fmla="*/ 10 w 34"/>
              <a:gd name="T17" fmla="*/ 69 h 69"/>
              <a:gd name="T18" fmla="*/ 7 w 34"/>
              <a:gd name="T19" fmla="*/ 66 h 69"/>
              <a:gd name="T20" fmla="*/ 14 w 34"/>
              <a:gd name="T21" fmla="*/ 59 h 69"/>
              <a:gd name="T22" fmla="*/ 14 w 34"/>
              <a:gd name="T23" fmla="*/ 56 h 69"/>
              <a:gd name="T24" fmla="*/ 17 w 34"/>
              <a:gd name="T25" fmla="*/ 56 h 69"/>
              <a:gd name="T26" fmla="*/ 14 w 34"/>
              <a:gd name="T27" fmla="*/ 52 h 69"/>
              <a:gd name="T28" fmla="*/ 10 w 34"/>
              <a:gd name="T29" fmla="*/ 52 h 69"/>
              <a:gd name="T30" fmla="*/ 7 w 34"/>
              <a:gd name="T31" fmla="*/ 56 h 69"/>
              <a:gd name="T32" fmla="*/ 3 w 34"/>
              <a:gd name="T33" fmla="*/ 56 h 69"/>
              <a:gd name="T34" fmla="*/ 3 w 34"/>
              <a:gd name="T35" fmla="*/ 52 h 69"/>
              <a:gd name="T36" fmla="*/ 3 w 34"/>
              <a:gd name="T37" fmla="*/ 49 h 69"/>
              <a:gd name="T38" fmla="*/ 3 w 34"/>
              <a:gd name="T39" fmla="*/ 45 h 69"/>
              <a:gd name="T40" fmla="*/ 7 w 34"/>
              <a:gd name="T41" fmla="*/ 35 h 69"/>
              <a:gd name="T42" fmla="*/ 0 w 34"/>
              <a:gd name="T43" fmla="*/ 21 h 69"/>
              <a:gd name="T44" fmla="*/ 3 w 34"/>
              <a:gd name="T45" fmla="*/ 10 h 69"/>
              <a:gd name="T46" fmla="*/ 14 w 34"/>
              <a:gd name="T47" fmla="*/ 0 h 69"/>
              <a:gd name="T48" fmla="*/ 20 w 34"/>
              <a:gd name="T49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4" h="69">
                <a:moveTo>
                  <a:pt x="20" y="0"/>
                </a:moveTo>
                <a:lnTo>
                  <a:pt x="24" y="21"/>
                </a:lnTo>
                <a:lnTo>
                  <a:pt x="34" y="35"/>
                </a:lnTo>
                <a:lnTo>
                  <a:pt x="34" y="38"/>
                </a:lnTo>
                <a:lnTo>
                  <a:pt x="34" y="45"/>
                </a:lnTo>
                <a:lnTo>
                  <a:pt x="27" y="49"/>
                </a:lnTo>
                <a:lnTo>
                  <a:pt x="24" y="56"/>
                </a:lnTo>
                <a:lnTo>
                  <a:pt x="17" y="62"/>
                </a:lnTo>
                <a:lnTo>
                  <a:pt x="10" y="69"/>
                </a:lnTo>
                <a:lnTo>
                  <a:pt x="7" y="66"/>
                </a:lnTo>
                <a:lnTo>
                  <a:pt x="14" y="59"/>
                </a:lnTo>
                <a:lnTo>
                  <a:pt x="14" y="56"/>
                </a:lnTo>
                <a:lnTo>
                  <a:pt x="17" y="56"/>
                </a:lnTo>
                <a:lnTo>
                  <a:pt x="14" y="52"/>
                </a:lnTo>
                <a:lnTo>
                  <a:pt x="10" y="52"/>
                </a:lnTo>
                <a:lnTo>
                  <a:pt x="7" y="56"/>
                </a:lnTo>
                <a:lnTo>
                  <a:pt x="3" y="56"/>
                </a:lnTo>
                <a:lnTo>
                  <a:pt x="3" y="52"/>
                </a:lnTo>
                <a:lnTo>
                  <a:pt x="3" y="49"/>
                </a:lnTo>
                <a:lnTo>
                  <a:pt x="3" y="45"/>
                </a:lnTo>
                <a:lnTo>
                  <a:pt x="7" y="35"/>
                </a:lnTo>
                <a:lnTo>
                  <a:pt x="0" y="21"/>
                </a:lnTo>
                <a:lnTo>
                  <a:pt x="3" y="10"/>
                </a:lnTo>
                <a:lnTo>
                  <a:pt x="14" y="0"/>
                </a:lnTo>
                <a:lnTo>
                  <a:pt x="2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5" name="Freeform 182"/>
          <p:cNvSpPr>
            <a:spLocks/>
          </p:cNvSpPr>
          <p:nvPr/>
        </p:nvSpPr>
        <p:spPr bwMode="auto">
          <a:xfrm>
            <a:off x="5987280" y="6190635"/>
            <a:ext cx="142615" cy="90226"/>
          </a:xfrm>
          <a:custGeom>
            <a:avLst/>
            <a:gdLst>
              <a:gd name="T0" fmla="*/ 35 w 49"/>
              <a:gd name="T1" fmla="*/ 7 h 31"/>
              <a:gd name="T2" fmla="*/ 45 w 49"/>
              <a:gd name="T3" fmla="*/ 7 h 31"/>
              <a:gd name="T4" fmla="*/ 45 w 49"/>
              <a:gd name="T5" fmla="*/ 14 h 31"/>
              <a:gd name="T6" fmla="*/ 49 w 49"/>
              <a:gd name="T7" fmla="*/ 21 h 31"/>
              <a:gd name="T8" fmla="*/ 45 w 49"/>
              <a:gd name="T9" fmla="*/ 31 h 31"/>
              <a:gd name="T10" fmla="*/ 35 w 49"/>
              <a:gd name="T11" fmla="*/ 28 h 31"/>
              <a:gd name="T12" fmla="*/ 18 w 49"/>
              <a:gd name="T13" fmla="*/ 24 h 31"/>
              <a:gd name="T14" fmla="*/ 11 w 49"/>
              <a:gd name="T15" fmla="*/ 31 h 31"/>
              <a:gd name="T16" fmla="*/ 7 w 49"/>
              <a:gd name="T17" fmla="*/ 28 h 31"/>
              <a:gd name="T18" fmla="*/ 0 w 49"/>
              <a:gd name="T19" fmla="*/ 11 h 31"/>
              <a:gd name="T20" fmla="*/ 14 w 49"/>
              <a:gd name="T21" fmla="*/ 0 h 31"/>
              <a:gd name="T22" fmla="*/ 25 w 49"/>
              <a:gd name="T23" fmla="*/ 11 h 31"/>
              <a:gd name="T24" fmla="*/ 32 w 49"/>
              <a:gd name="T25" fmla="*/ 11 h 31"/>
              <a:gd name="T26" fmla="*/ 32 w 49"/>
              <a:gd name="T27" fmla="*/ 4 h 31"/>
              <a:gd name="T28" fmla="*/ 35 w 49"/>
              <a:gd name="T29" fmla="*/ 7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9" h="31">
                <a:moveTo>
                  <a:pt x="35" y="7"/>
                </a:moveTo>
                <a:lnTo>
                  <a:pt x="45" y="7"/>
                </a:lnTo>
                <a:lnTo>
                  <a:pt x="45" y="14"/>
                </a:lnTo>
                <a:lnTo>
                  <a:pt x="49" y="21"/>
                </a:lnTo>
                <a:lnTo>
                  <a:pt x="45" y="31"/>
                </a:lnTo>
                <a:lnTo>
                  <a:pt x="35" y="28"/>
                </a:lnTo>
                <a:lnTo>
                  <a:pt x="18" y="24"/>
                </a:lnTo>
                <a:lnTo>
                  <a:pt x="11" y="31"/>
                </a:lnTo>
                <a:lnTo>
                  <a:pt x="7" y="28"/>
                </a:lnTo>
                <a:lnTo>
                  <a:pt x="0" y="11"/>
                </a:lnTo>
                <a:lnTo>
                  <a:pt x="14" y="0"/>
                </a:lnTo>
                <a:lnTo>
                  <a:pt x="25" y="11"/>
                </a:lnTo>
                <a:lnTo>
                  <a:pt x="32" y="11"/>
                </a:lnTo>
                <a:lnTo>
                  <a:pt x="32" y="4"/>
                </a:lnTo>
                <a:lnTo>
                  <a:pt x="35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6" name="Freeform 183"/>
          <p:cNvSpPr>
            <a:spLocks/>
          </p:cNvSpPr>
          <p:nvPr/>
        </p:nvSpPr>
        <p:spPr bwMode="auto">
          <a:xfrm>
            <a:off x="5827203" y="4869269"/>
            <a:ext cx="291050" cy="291050"/>
          </a:xfrm>
          <a:custGeom>
            <a:avLst/>
            <a:gdLst>
              <a:gd name="T0" fmla="*/ 48 w 100"/>
              <a:gd name="T1" fmla="*/ 0 h 100"/>
              <a:gd name="T2" fmla="*/ 59 w 100"/>
              <a:gd name="T3" fmla="*/ 17 h 100"/>
              <a:gd name="T4" fmla="*/ 73 w 100"/>
              <a:gd name="T5" fmla="*/ 38 h 100"/>
              <a:gd name="T6" fmla="*/ 83 w 100"/>
              <a:gd name="T7" fmla="*/ 31 h 100"/>
              <a:gd name="T8" fmla="*/ 90 w 100"/>
              <a:gd name="T9" fmla="*/ 41 h 100"/>
              <a:gd name="T10" fmla="*/ 100 w 100"/>
              <a:gd name="T11" fmla="*/ 38 h 100"/>
              <a:gd name="T12" fmla="*/ 100 w 100"/>
              <a:gd name="T13" fmla="*/ 45 h 100"/>
              <a:gd name="T14" fmla="*/ 100 w 100"/>
              <a:gd name="T15" fmla="*/ 59 h 100"/>
              <a:gd name="T16" fmla="*/ 90 w 100"/>
              <a:gd name="T17" fmla="*/ 66 h 100"/>
              <a:gd name="T18" fmla="*/ 80 w 100"/>
              <a:gd name="T19" fmla="*/ 80 h 100"/>
              <a:gd name="T20" fmla="*/ 80 w 100"/>
              <a:gd name="T21" fmla="*/ 97 h 100"/>
              <a:gd name="T22" fmla="*/ 69 w 100"/>
              <a:gd name="T23" fmla="*/ 100 h 100"/>
              <a:gd name="T24" fmla="*/ 62 w 100"/>
              <a:gd name="T25" fmla="*/ 83 h 100"/>
              <a:gd name="T26" fmla="*/ 59 w 100"/>
              <a:gd name="T27" fmla="*/ 80 h 100"/>
              <a:gd name="T28" fmla="*/ 48 w 100"/>
              <a:gd name="T29" fmla="*/ 66 h 100"/>
              <a:gd name="T30" fmla="*/ 38 w 100"/>
              <a:gd name="T31" fmla="*/ 73 h 100"/>
              <a:gd name="T32" fmla="*/ 24 w 100"/>
              <a:gd name="T33" fmla="*/ 66 h 100"/>
              <a:gd name="T34" fmla="*/ 21 w 100"/>
              <a:gd name="T35" fmla="*/ 52 h 100"/>
              <a:gd name="T36" fmla="*/ 14 w 100"/>
              <a:gd name="T37" fmla="*/ 52 h 100"/>
              <a:gd name="T38" fmla="*/ 0 w 100"/>
              <a:gd name="T39" fmla="*/ 45 h 100"/>
              <a:gd name="T40" fmla="*/ 0 w 100"/>
              <a:gd name="T41" fmla="*/ 28 h 100"/>
              <a:gd name="T42" fmla="*/ 14 w 100"/>
              <a:gd name="T43" fmla="*/ 10 h 100"/>
              <a:gd name="T44" fmla="*/ 31 w 100"/>
              <a:gd name="T45" fmla="*/ 10 h 100"/>
              <a:gd name="T46" fmla="*/ 31 w 100"/>
              <a:gd name="T47" fmla="*/ 3 h 100"/>
              <a:gd name="T48" fmla="*/ 48 w 100"/>
              <a:gd name="T49" fmla="*/ 3 h 100"/>
              <a:gd name="T50" fmla="*/ 48 w 100"/>
              <a:gd name="T51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0" h="100">
                <a:moveTo>
                  <a:pt x="48" y="0"/>
                </a:moveTo>
                <a:lnTo>
                  <a:pt x="59" y="17"/>
                </a:lnTo>
                <a:lnTo>
                  <a:pt x="73" y="38"/>
                </a:lnTo>
                <a:lnTo>
                  <a:pt x="83" y="31"/>
                </a:lnTo>
                <a:lnTo>
                  <a:pt x="90" y="41"/>
                </a:lnTo>
                <a:lnTo>
                  <a:pt x="100" y="38"/>
                </a:lnTo>
                <a:lnTo>
                  <a:pt x="100" y="45"/>
                </a:lnTo>
                <a:lnTo>
                  <a:pt x="100" y="59"/>
                </a:lnTo>
                <a:lnTo>
                  <a:pt x="90" y="66"/>
                </a:lnTo>
                <a:lnTo>
                  <a:pt x="80" y="80"/>
                </a:lnTo>
                <a:lnTo>
                  <a:pt x="80" y="97"/>
                </a:lnTo>
                <a:lnTo>
                  <a:pt x="69" y="100"/>
                </a:lnTo>
                <a:lnTo>
                  <a:pt x="62" y="83"/>
                </a:lnTo>
                <a:lnTo>
                  <a:pt x="59" y="80"/>
                </a:lnTo>
                <a:lnTo>
                  <a:pt x="48" y="66"/>
                </a:lnTo>
                <a:lnTo>
                  <a:pt x="38" y="73"/>
                </a:lnTo>
                <a:lnTo>
                  <a:pt x="24" y="66"/>
                </a:lnTo>
                <a:lnTo>
                  <a:pt x="21" y="52"/>
                </a:lnTo>
                <a:lnTo>
                  <a:pt x="14" y="52"/>
                </a:lnTo>
                <a:lnTo>
                  <a:pt x="0" y="45"/>
                </a:lnTo>
                <a:lnTo>
                  <a:pt x="0" y="28"/>
                </a:lnTo>
                <a:lnTo>
                  <a:pt x="14" y="10"/>
                </a:lnTo>
                <a:lnTo>
                  <a:pt x="31" y="10"/>
                </a:lnTo>
                <a:lnTo>
                  <a:pt x="31" y="3"/>
                </a:lnTo>
                <a:lnTo>
                  <a:pt x="48" y="3"/>
                </a:lnTo>
                <a:lnTo>
                  <a:pt x="4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7" name="Freeform 184"/>
          <p:cNvSpPr>
            <a:spLocks/>
          </p:cNvSpPr>
          <p:nvPr/>
        </p:nvSpPr>
        <p:spPr bwMode="auto">
          <a:xfrm>
            <a:off x="5856308" y="5233082"/>
            <a:ext cx="142615" cy="119331"/>
          </a:xfrm>
          <a:custGeom>
            <a:avLst/>
            <a:gdLst>
              <a:gd name="T0" fmla="*/ 28 w 49"/>
              <a:gd name="T1" fmla="*/ 3 h 41"/>
              <a:gd name="T2" fmla="*/ 38 w 49"/>
              <a:gd name="T3" fmla="*/ 0 h 41"/>
              <a:gd name="T4" fmla="*/ 49 w 49"/>
              <a:gd name="T5" fmla="*/ 14 h 41"/>
              <a:gd name="T6" fmla="*/ 38 w 49"/>
              <a:gd name="T7" fmla="*/ 41 h 41"/>
              <a:gd name="T8" fmla="*/ 24 w 49"/>
              <a:gd name="T9" fmla="*/ 41 h 41"/>
              <a:gd name="T10" fmla="*/ 0 w 49"/>
              <a:gd name="T11" fmla="*/ 20 h 41"/>
              <a:gd name="T12" fmla="*/ 21 w 49"/>
              <a:gd name="T13" fmla="*/ 10 h 41"/>
              <a:gd name="T14" fmla="*/ 24 w 49"/>
              <a:gd name="T15" fmla="*/ 7 h 41"/>
              <a:gd name="T16" fmla="*/ 28 w 49"/>
              <a:gd name="T17" fmla="*/ 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" h="41">
                <a:moveTo>
                  <a:pt x="28" y="3"/>
                </a:moveTo>
                <a:lnTo>
                  <a:pt x="38" y="0"/>
                </a:lnTo>
                <a:lnTo>
                  <a:pt x="49" y="14"/>
                </a:lnTo>
                <a:lnTo>
                  <a:pt x="38" y="41"/>
                </a:lnTo>
                <a:lnTo>
                  <a:pt x="24" y="41"/>
                </a:lnTo>
                <a:lnTo>
                  <a:pt x="0" y="20"/>
                </a:lnTo>
                <a:lnTo>
                  <a:pt x="21" y="10"/>
                </a:lnTo>
                <a:lnTo>
                  <a:pt x="24" y="7"/>
                </a:lnTo>
                <a:lnTo>
                  <a:pt x="28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8" name="Freeform 185"/>
          <p:cNvSpPr>
            <a:spLocks/>
          </p:cNvSpPr>
          <p:nvPr/>
        </p:nvSpPr>
        <p:spPr bwMode="auto">
          <a:xfrm>
            <a:off x="5966907" y="4767403"/>
            <a:ext cx="203735" cy="221198"/>
          </a:xfrm>
          <a:custGeom>
            <a:avLst/>
            <a:gdLst>
              <a:gd name="T0" fmla="*/ 39 w 70"/>
              <a:gd name="T1" fmla="*/ 17 h 76"/>
              <a:gd name="T2" fmla="*/ 45 w 70"/>
              <a:gd name="T3" fmla="*/ 21 h 76"/>
              <a:gd name="T4" fmla="*/ 66 w 70"/>
              <a:gd name="T5" fmla="*/ 21 h 76"/>
              <a:gd name="T6" fmla="*/ 70 w 70"/>
              <a:gd name="T7" fmla="*/ 28 h 76"/>
              <a:gd name="T8" fmla="*/ 63 w 70"/>
              <a:gd name="T9" fmla="*/ 52 h 76"/>
              <a:gd name="T10" fmla="*/ 59 w 70"/>
              <a:gd name="T11" fmla="*/ 52 h 76"/>
              <a:gd name="T12" fmla="*/ 52 w 70"/>
              <a:gd name="T13" fmla="*/ 63 h 76"/>
              <a:gd name="T14" fmla="*/ 52 w 70"/>
              <a:gd name="T15" fmla="*/ 73 h 76"/>
              <a:gd name="T16" fmla="*/ 42 w 70"/>
              <a:gd name="T17" fmla="*/ 76 h 76"/>
              <a:gd name="T18" fmla="*/ 35 w 70"/>
              <a:gd name="T19" fmla="*/ 66 h 76"/>
              <a:gd name="T20" fmla="*/ 25 w 70"/>
              <a:gd name="T21" fmla="*/ 73 h 76"/>
              <a:gd name="T22" fmla="*/ 11 w 70"/>
              <a:gd name="T23" fmla="*/ 52 h 76"/>
              <a:gd name="T24" fmla="*/ 0 w 70"/>
              <a:gd name="T25" fmla="*/ 35 h 76"/>
              <a:gd name="T26" fmla="*/ 7 w 70"/>
              <a:gd name="T27" fmla="*/ 14 h 76"/>
              <a:gd name="T28" fmla="*/ 0 w 70"/>
              <a:gd name="T29" fmla="*/ 7 h 76"/>
              <a:gd name="T30" fmla="*/ 4 w 70"/>
              <a:gd name="T31" fmla="*/ 0 h 76"/>
              <a:gd name="T32" fmla="*/ 21 w 70"/>
              <a:gd name="T33" fmla="*/ 28 h 76"/>
              <a:gd name="T34" fmla="*/ 39 w 70"/>
              <a:gd name="T35" fmla="*/ 17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" h="76">
                <a:moveTo>
                  <a:pt x="39" y="17"/>
                </a:moveTo>
                <a:lnTo>
                  <a:pt x="45" y="21"/>
                </a:lnTo>
                <a:lnTo>
                  <a:pt x="66" y="21"/>
                </a:lnTo>
                <a:lnTo>
                  <a:pt x="70" y="28"/>
                </a:lnTo>
                <a:lnTo>
                  <a:pt x="63" y="52"/>
                </a:lnTo>
                <a:lnTo>
                  <a:pt x="59" y="52"/>
                </a:lnTo>
                <a:lnTo>
                  <a:pt x="52" y="63"/>
                </a:lnTo>
                <a:lnTo>
                  <a:pt x="52" y="73"/>
                </a:lnTo>
                <a:lnTo>
                  <a:pt x="42" y="76"/>
                </a:lnTo>
                <a:lnTo>
                  <a:pt x="35" y="66"/>
                </a:lnTo>
                <a:lnTo>
                  <a:pt x="25" y="73"/>
                </a:lnTo>
                <a:lnTo>
                  <a:pt x="11" y="52"/>
                </a:lnTo>
                <a:lnTo>
                  <a:pt x="0" y="35"/>
                </a:lnTo>
                <a:lnTo>
                  <a:pt x="7" y="14"/>
                </a:lnTo>
                <a:lnTo>
                  <a:pt x="0" y="7"/>
                </a:lnTo>
                <a:lnTo>
                  <a:pt x="4" y="0"/>
                </a:lnTo>
                <a:lnTo>
                  <a:pt x="21" y="28"/>
                </a:lnTo>
                <a:lnTo>
                  <a:pt x="39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89" name="Freeform 186"/>
          <p:cNvSpPr>
            <a:spLocks/>
          </p:cNvSpPr>
          <p:nvPr/>
        </p:nvSpPr>
        <p:spPr bwMode="auto">
          <a:xfrm>
            <a:off x="5815561" y="5020615"/>
            <a:ext cx="212467" cy="221198"/>
          </a:xfrm>
          <a:custGeom>
            <a:avLst/>
            <a:gdLst>
              <a:gd name="T0" fmla="*/ 28 w 73"/>
              <a:gd name="T1" fmla="*/ 14 h 76"/>
              <a:gd name="T2" fmla="*/ 42 w 73"/>
              <a:gd name="T3" fmla="*/ 21 h 76"/>
              <a:gd name="T4" fmla="*/ 52 w 73"/>
              <a:gd name="T5" fmla="*/ 14 h 76"/>
              <a:gd name="T6" fmla="*/ 63 w 73"/>
              <a:gd name="T7" fmla="*/ 28 h 76"/>
              <a:gd name="T8" fmla="*/ 66 w 73"/>
              <a:gd name="T9" fmla="*/ 31 h 76"/>
              <a:gd name="T10" fmla="*/ 73 w 73"/>
              <a:gd name="T11" fmla="*/ 48 h 76"/>
              <a:gd name="T12" fmla="*/ 63 w 73"/>
              <a:gd name="T13" fmla="*/ 62 h 76"/>
              <a:gd name="T14" fmla="*/ 59 w 73"/>
              <a:gd name="T15" fmla="*/ 59 h 76"/>
              <a:gd name="T16" fmla="*/ 52 w 73"/>
              <a:gd name="T17" fmla="*/ 73 h 76"/>
              <a:gd name="T18" fmla="*/ 42 w 73"/>
              <a:gd name="T19" fmla="*/ 76 h 76"/>
              <a:gd name="T20" fmla="*/ 31 w 73"/>
              <a:gd name="T21" fmla="*/ 66 h 76"/>
              <a:gd name="T22" fmla="*/ 28 w 73"/>
              <a:gd name="T23" fmla="*/ 41 h 76"/>
              <a:gd name="T24" fmla="*/ 0 w 73"/>
              <a:gd name="T25" fmla="*/ 28 h 76"/>
              <a:gd name="T26" fmla="*/ 14 w 73"/>
              <a:gd name="T27" fmla="*/ 7 h 76"/>
              <a:gd name="T28" fmla="*/ 18 w 73"/>
              <a:gd name="T29" fmla="*/ 0 h 76"/>
              <a:gd name="T30" fmla="*/ 25 w 73"/>
              <a:gd name="T31" fmla="*/ 0 h 76"/>
              <a:gd name="T32" fmla="*/ 28 w 73"/>
              <a:gd name="T33" fmla="*/ 14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3" h="76">
                <a:moveTo>
                  <a:pt x="28" y="14"/>
                </a:moveTo>
                <a:lnTo>
                  <a:pt x="42" y="21"/>
                </a:lnTo>
                <a:lnTo>
                  <a:pt x="52" y="14"/>
                </a:lnTo>
                <a:lnTo>
                  <a:pt x="63" y="28"/>
                </a:lnTo>
                <a:lnTo>
                  <a:pt x="66" y="31"/>
                </a:lnTo>
                <a:lnTo>
                  <a:pt x="73" y="48"/>
                </a:lnTo>
                <a:lnTo>
                  <a:pt x="63" y="62"/>
                </a:lnTo>
                <a:lnTo>
                  <a:pt x="59" y="59"/>
                </a:lnTo>
                <a:lnTo>
                  <a:pt x="52" y="73"/>
                </a:lnTo>
                <a:lnTo>
                  <a:pt x="42" y="76"/>
                </a:lnTo>
                <a:lnTo>
                  <a:pt x="31" y="66"/>
                </a:lnTo>
                <a:lnTo>
                  <a:pt x="28" y="41"/>
                </a:lnTo>
                <a:lnTo>
                  <a:pt x="0" y="28"/>
                </a:lnTo>
                <a:lnTo>
                  <a:pt x="14" y="7"/>
                </a:lnTo>
                <a:lnTo>
                  <a:pt x="18" y="0"/>
                </a:lnTo>
                <a:lnTo>
                  <a:pt x="25" y="0"/>
                </a:lnTo>
                <a:lnTo>
                  <a:pt x="28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0" name="Freeform 187"/>
          <p:cNvSpPr>
            <a:spLocks/>
          </p:cNvSpPr>
          <p:nvPr/>
        </p:nvSpPr>
        <p:spPr bwMode="auto">
          <a:xfrm>
            <a:off x="5815561" y="5273829"/>
            <a:ext cx="232840" cy="221198"/>
          </a:xfrm>
          <a:custGeom>
            <a:avLst/>
            <a:gdLst>
              <a:gd name="T0" fmla="*/ 14 w 80"/>
              <a:gd name="T1" fmla="*/ 6 h 76"/>
              <a:gd name="T2" fmla="*/ 38 w 80"/>
              <a:gd name="T3" fmla="*/ 27 h 76"/>
              <a:gd name="T4" fmla="*/ 52 w 80"/>
              <a:gd name="T5" fmla="*/ 27 h 76"/>
              <a:gd name="T6" fmla="*/ 63 w 80"/>
              <a:gd name="T7" fmla="*/ 0 h 76"/>
              <a:gd name="T8" fmla="*/ 73 w 80"/>
              <a:gd name="T9" fmla="*/ 10 h 76"/>
              <a:gd name="T10" fmla="*/ 73 w 80"/>
              <a:gd name="T11" fmla="*/ 17 h 76"/>
              <a:gd name="T12" fmla="*/ 77 w 80"/>
              <a:gd name="T13" fmla="*/ 20 h 76"/>
              <a:gd name="T14" fmla="*/ 66 w 80"/>
              <a:gd name="T15" fmla="*/ 20 h 76"/>
              <a:gd name="T16" fmla="*/ 66 w 80"/>
              <a:gd name="T17" fmla="*/ 34 h 76"/>
              <a:gd name="T18" fmla="*/ 77 w 80"/>
              <a:gd name="T19" fmla="*/ 38 h 76"/>
              <a:gd name="T20" fmla="*/ 80 w 80"/>
              <a:gd name="T21" fmla="*/ 41 h 76"/>
              <a:gd name="T22" fmla="*/ 77 w 80"/>
              <a:gd name="T23" fmla="*/ 45 h 76"/>
              <a:gd name="T24" fmla="*/ 73 w 80"/>
              <a:gd name="T25" fmla="*/ 52 h 76"/>
              <a:gd name="T26" fmla="*/ 77 w 80"/>
              <a:gd name="T27" fmla="*/ 62 h 76"/>
              <a:gd name="T28" fmla="*/ 70 w 80"/>
              <a:gd name="T29" fmla="*/ 62 h 76"/>
              <a:gd name="T30" fmla="*/ 66 w 80"/>
              <a:gd name="T31" fmla="*/ 72 h 76"/>
              <a:gd name="T32" fmla="*/ 59 w 80"/>
              <a:gd name="T33" fmla="*/ 72 h 76"/>
              <a:gd name="T34" fmla="*/ 56 w 80"/>
              <a:gd name="T35" fmla="*/ 76 h 76"/>
              <a:gd name="T36" fmla="*/ 42 w 80"/>
              <a:gd name="T37" fmla="*/ 69 h 76"/>
              <a:gd name="T38" fmla="*/ 31 w 80"/>
              <a:gd name="T39" fmla="*/ 65 h 76"/>
              <a:gd name="T40" fmla="*/ 28 w 80"/>
              <a:gd name="T41" fmla="*/ 59 h 76"/>
              <a:gd name="T42" fmla="*/ 14 w 80"/>
              <a:gd name="T43" fmla="*/ 55 h 76"/>
              <a:gd name="T44" fmla="*/ 0 w 80"/>
              <a:gd name="T45" fmla="*/ 48 h 76"/>
              <a:gd name="T46" fmla="*/ 4 w 80"/>
              <a:gd name="T47" fmla="*/ 10 h 76"/>
              <a:gd name="T48" fmla="*/ 14 w 80"/>
              <a:gd name="T49" fmla="*/ 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0" h="76">
                <a:moveTo>
                  <a:pt x="14" y="6"/>
                </a:moveTo>
                <a:lnTo>
                  <a:pt x="38" y="27"/>
                </a:lnTo>
                <a:lnTo>
                  <a:pt x="52" y="27"/>
                </a:lnTo>
                <a:lnTo>
                  <a:pt x="63" y="0"/>
                </a:lnTo>
                <a:lnTo>
                  <a:pt x="73" y="10"/>
                </a:lnTo>
                <a:lnTo>
                  <a:pt x="73" y="17"/>
                </a:lnTo>
                <a:lnTo>
                  <a:pt x="77" y="20"/>
                </a:lnTo>
                <a:lnTo>
                  <a:pt x="66" y="20"/>
                </a:lnTo>
                <a:lnTo>
                  <a:pt x="66" y="34"/>
                </a:lnTo>
                <a:lnTo>
                  <a:pt x="77" y="38"/>
                </a:lnTo>
                <a:lnTo>
                  <a:pt x="80" y="41"/>
                </a:lnTo>
                <a:lnTo>
                  <a:pt x="77" y="45"/>
                </a:lnTo>
                <a:lnTo>
                  <a:pt x="73" y="52"/>
                </a:lnTo>
                <a:lnTo>
                  <a:pt x="77" y="62"/>
                </a:lnTo>
                <a:lnTo>
                  <a:pt x="70" y="62"/>
                </a:lnTo>
                <a:lnTo>
                  <a:pt x="66" y="72"/>
                </a:lnTo>
                <a:lnTo>
                  <a:pt x="59" y="72"/>
                </a:lnTo>
                <a:lnTo>
                  <a:pt x="56" y="76"/>
                </a:lnTo>
                <a:lnTo>
                  <a:pt x="42" y="69"/>
                </a:lnTo>
                <a:lnTo>
                  <a:pt x="31" y="65"/>
                </a:lnTo>
                <a:lnTo>
                  <a:pt x="28" y="59"/>
                </a:lnTo>
                <a:lnTo>
                  <a:pt x="14" y="55"/>
                </a:lnTo>
                <a:lnTo>
                  <a:pt x="0" y="48"/>
                </a:lnTo>
                <a:lnTo>
                  <a:pt x="4" y="10"/>
                </a:lnTo>
                <a:lnTo>
                  <a:pt x="14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1" name="Freeform 188"/>
          <p:cNvSpPr>
            <a:spLocks/>
          </p:cNvSpPr>
          <p:nvPr/>
        </p:nvSpPr>
        <p:spPr bwMode="auto">
          <a:xfrm>
            <a:off x="5745709" y="5413533"/>
            <a:ext cx="323066" cy="200825"/>
          </a:xfrm>
          <a:custGeom>
            <a:avLst/>
            <a:gdLst>
              <a:gd name="T0" fmla="*/ 66 w 111"/>
              <a:gd name="T1" fmla="*/ 21 h 69"/>
              <a:gd name="T2" fmla="*/ 80 w 111"/>
              <a:gd name="T3" fmla="*/ 28 h 69"/>
              <a:gd name="T4" fmla="*/ 83 w 111"/>
              <a:gd name="T5" fmla="*/ 24 h 69"/>
              <a:gd name="T6" fmla="*/ 90 w 111"/>
              <a:gd name="T7" fmla="*/ 24 h 69"/>
              <a:gd name="T8" fmla="*/ 94 w 111"/>
              <a:gd name="T9" fmla="*/ 14 h 69"/>
              <a:gd name="T10" fmla="*/ 101 w 111"/>
              <a:gd name="T11" fmla="*/ 14 h 69"/>
              <a:gd name="T12" fmla="*/ 111 w 111"/>
              <a:gd name="T13" fmla="*/ 21 h 69"/>
              <a:gd name="T14" fmla="*/ 111 w 111"/>
              <a:gd name="T15" fmla="*/ 38 h 69"/>
              <a:gd name="T16" fmla="*/ 104 w 111"/>
              <a:gd name="T17" fmla="*/ 35 h 69"/>
              <a:gd name="T18" fmla="*/ 101 w 111"/>
              <a:gd name="T19" fmla="*/ 35 h 69"/>
              <a:gd name="T20" fmla="*/ 76 w 111"/>
              <a:gd name="T21" fmla="*/ 42 h 69"/>
              <a:gd name="T22" fmla="*/ 62 w 111"/>
              <a:gd name="T23" fmla="*/ 49 h 69"/>
              <a:gd name="T24" fmla="*/ 45 w 111"/>
              <a:gd name="T25" fmla="*/ 42 h 69"/>
              <a:gd name="T26" fmla="*/ 45 w 111"/>
              <a:gd name="T27" fmla="*/ 49 h 69"/>
              <a:gd name="T28" fmla="*/ 28 w 111"/>
              <a:gd name="T29" fmla="*/ 56 h 69"/>
              <a:gd name="T30" fmla="*/ 24 w 111"/>
              <a:gd name="T31" fmla="*/ 59 h 69"/>
              <a:gd name="T32" fmla="*/ 17 w 111"/>
              <a:gd name="T33" fmla="*/ 69 h 69"/>
              <a:gd name="T34" fmla="*/ 7 w 111"/>
              <a:gd name="T35" fmla="*/ 66 h 69"/>
              <a:gd name="T36" fmla="*/ 0 w 111"/>
              <a:gd name="T37" fmla="*/ 42 h 69"/>
              <a:gd name="T38" fmla="*/ 24 w 111"/>
              <a:gd name="T39" fmla="*/ 0 h 69"/>
              <a:gd name="T40" fmla="*/ 38 w 111"/>
              <a:gd name="T41" fmla="*/ 7 h 69"/>
              <a:gd name="T42" fmla="*/ 52 w 111"/>
              <a:gd name="T43" fmla="*/ 11 h 69"/>
              <a:gd name="T44" fmla="*/ 55 w 111"/>
              <a:gd name="T45" fmla="*/ 17 h 69"/>
              <a:gd name="T46" fmla="*/ 66 w 111"/>
              <a:gd name="T47" fmla="*/ 21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1" h="69">
                <a:moveTo>
                  <a:pt x="66" y="21"/>
                </a:moveTo>
                <a:lnTo>
                  <a:pt x="80" y="28"/>
                </a:lnTo>
                <a:lnTo>
                  <a:pt x="83" y="24"/>
                </a:lnTo>
                <a:lnTo>
                  <a:pt x="90" y="24"/>
                </a:lnTo>
                <a:lnTo>
                  <a:pt x="94" y="14"/>
                </a:lnTo>
                <a:lnTo>
                  <a:pt x="101" y="14"/>
                </a:lnTo>
                <a:lnTo>
                  <a:pt x="111" y="21"/>
                </a:lnTo>
                <a:lnTo>
                  <a:pt x="111" y="38"/>
                </a:lnTo>
                <a:lnTo>
                  <a:pt x="104" y="35"/>
                </a:lnTo>
                <a:lnTo>
                  <a:pt x="101" y="35"/>
                </a:lnTo>
                <a:lnTo>
                  <a:pt x="76" y="42"/>
                </a:lnTo>
                <a:lnTo>
                  <a:pt x="62" y="49"/>
                </a:lnTo>
                <a:lnTo>
                  <a:pt x="45" y="42"/>
                </a:lnTo>
                <a:lnTo>
                  <a:pt x="45" y="49"/>
                </a:lnTo>
                <a:lnTo>
                  <a:pt x="28" y="56"/>
                </a:lnTo>
                <a:lnTo>
                  <a:pt x="24" y="59"/>
                </a:lnTo>
                <a:lnTo>
                  <a:pt x="17" y="69"/>
                </a:lnTo>
                <a:lnTo>
                  <a:pt x="7" y="66"/>
                </a:lnTo>
                <a:lnTo>
                  <a:pt x="0" y="42"/>
                </a:lnTo>
                <a:lnTo>
                  <a:pt x="24" y="0"/>
                </a:lnTo>
                <a:lnTo>
                  <a:pt x="38" y="7"/>
                </a:lnTo>
                <a:lnTo>
                  <a:pt x="52" y="11"/>
                </a:lnTo>
                <a:lnTo>
                  <a:pt x="55" y="17"/>
                </a:lnTo>
                <a:lnTo>
                  <a:pt x="66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2" name="Freeform 189"/>
          <p:cNvSpPr>
            <a:spLocks/>
          </p:cNvSpPr>
          <p:nvPr/>
        </p:nvSpPr>
        <p:spPr bwMode="auto">
          <a:xfrm>
            <a:off x="5713693" y="5081737"/>
            <a:ext cx="224109" cy="241572"/>
          </a:xfrm>
          <a:custGeom>
            <a:avLst/>
            <a:gdLst>
              <a:gd name="T0" fmla="*/ 0 w 77"/>
              <a:gd name="T1" fmla="*/ 13 h 83"/>
              <a:gd name="T2" fmla="*/ 18 w 77"/>
              <a:gd name="T3" fmla="*/ 7 h 83"/>
              <a:gd name="T4" fmla="*/ 18 w 77"/>
              <a:gd name="T5" fmla="*/ 0 h 83"/>
              <a:gd name="T6" fmla="*/ 35 w 77"/>
              <a:gd name="T7" fmla="*/ 7 h 83"/>
              <a:gd name="T8" fmla="*/ 63 w 77"/>
              <a:gd name="T9" fmla="*/ 20 h 83"/>
              <a:gd name="T10" fmla="*/ 66 w 77"/>
              <a:gd name="T11" fmla="*/ 45 h 83"/>
              <a:gd name="T12" fmla="*/ 77 w 77"/>
              <a:gd name="T13" fmla="*/ 55 h 83"/>
              <a:gd name="T14" fmla="*/ 73 w 77"/>
              <a:gd name="T15" fmla="*/ 59 h 83"/>
              <a:gd name="T16" fmla="*/ 70 w 77"/>
              <a:gd name="T17" fmla="*/ 62 h 83"/>
              <a:gd name="T18" fmla="*/ 49 w 77"/>
              <a:gd name="T19" fmla="*/ 72 h 83"/>
              <a:gd name="T20" fmla="*/ 39 w 77"/>
              <a:gd name="T21" fmla="*/ 76 h 83"/>
              <a:gd name="T22" fmla="*/ 28 w 77"/>
              <a:gd name="T23" fmla="*/ 83 h 83"/>
              <a:gd name="T24" fmla="*/ 18 w 77"/>
              <a:gd name="T25" fmla="*/ 69 h 83"/>
              <a:gd name="T26" fmla="*/ 11 w 77"/>
              <a:gd name="T27" fmla="*/ 41 h 83"/>
              <a:gd name="T28" fmla="*/ 0 w 77"/>
              <a:gd name="T29" fmla="*/ 13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7" h="83">
                <a:moveTo>
                  <a:pt x="0" y="13"/>
                </a:moveTo>
                <a:lnTo>
                  <a:pt x="18" y="7"/>
                </a:lnTo>
                <a:lnTo>
                  <a:pt x="18" y="0"/>
                </a:lnTo>
                <a:lnTo>
                  <a:pt x="35" y="7"/>
                </a:lnTo>
                <a:lnTo>
                  <a:pt x="63" y="20"/>
                </a:lnTo>
                <a:lnTo>
                  <a:pt x="66" y="45"/>
                </a:lnTo>
                <a:lnTo>
                  <a:pt x="77" y="55"/>
                </a:lnTo>
                <a:lnTo>
                  <a:pt x="73" y="59"/>
                </a:lnTo>
                <a:lnTo>
                  <a:pt x="70" y="62"/>
                </a:lnTo>
                <a:lnTo>
                  <a:pt x="49" y="72"/>
                </a:lnTo>
                <a:lnTo>
                  <a:pt x="39" y="76"/>
                </a:lnTo>
                <a:lnTo>
                  <a:pt x="28" y="83"/>
                </a:lnTo>
                <a:lnTo>
                  <a:pt x="18" y="69"/>
                </a:lnTo>
                <a:lnTo>
                  <a:pt x="11" y="41"/>
                </a:lnTo>
                <a:lnTo>
                  <a:pt x="0" y="1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3" name="Freeform 190"/>
          <p:cNvSpPr>
            <a:spLocks/>
          </p:cNvSpPr>
          <p:nvPr/>
        </p:nvSpPr>
        <p:spPr bwMode="auto">
          <a:xfrm>
            <a:off x="5766082" y="4717924"/>
            <a:ext cx="221198" cy="232840"/>
          </a:xfrm>
          <a:custGeom>
            <a:avLst/>
            <a:gdLst>
              <a:gd name="T0" fmla="*/ 17 w 76"/>
              <a:gd name="T1" fmla="*/ 0 h 80"/>
              <a:gd name="T2" fmla="*/ 24 w 76"/>
              <a:gd name="T3" fmla="*/ 0 h 80"/>
              <a:gd name="T4" fmla="*/ 31 w 76"/>
              <a:gd name="T5" fmla="*/ 10 h 80"/>
              <a:gd name="T6" fmla="*/ 45 w 76"/>
              <a:gd name="T7" fmla="*/ 10 h 80"/>
              <a:gd name="T8" fmla="*/ 48 w 76"/>
              <a:gd name="T9" fmla="*/ 0 h 80"/>
              <a:gd name="T10" fmla="*/ 62 w 76"/>
              <a:gd name="T11" fmla="*/ 10 h 80"/>
              <a:gd name="T12" fmla="*/ 73 w 76"/>
              <a:gd name="T13" fmla="*/ 17 h 80"/>
              <a:gd name="T14" fmla="*/ 69 w 76"/>
              <a:gd name="T15" fmla="*/ 24 h 80"/>
              <a:gd name="T16" fmla="*/ 76 w 76"/>
              <a:gd name="T17" fmla="*/ 31 h 80"/>
              <a:gd name="T18" fmla="*/ 69 w 76"/>
              <a:gd name="T19" fmla="*/ 52 h 80"/>
              <a:gd name="T20" fmla="*/ 69 w 76"/>
              <a:gd name="T21" fmla="*/ 55 h 80"/>
              <a:gd name="T22" fmla="*/ 52 w 76"/>
              <a:gd name="T23" fmla="*/ 55 h 80"/>
              <a:gd name="T24" fmla="*/ 52 w 76"/>
              <a:gd name="T25" fmla="*/ 62 h 80"/>
              <a:gd name="T26" fmla="*/ 35 w 76"/>
              <a:gd name="T27" fmla="*/ 62 h 80"/>
              <a:gd name="T28" fmla="*/ 21 w 76"/>
              <a:gd name="T29" fmla="*/ 80 h 80"/>
              <a:gd name="T30" fmla="*/ 10 w 76"/>
              <a:gd name="T31" fmla="*/ 73 h 80"/>
              <a:gd name="T32" fmla="*/ 10 w 76"/>
              <a:gd name="T33" fmla="*/ 55 h 80"/>
              <a:gd name="T34" fmla="*/ 0 w 76"/>
              <a:gd name="T35" fmla="*/ 52 h 80"/>
              <a:gd name="T36" fmla="*/ 14 w 76"/>
              <a:gd name="T37" fmla="*/ 34 h 80"/>
              <a:gd name="T38" fmla="*/ 17 w 76"/>
              <a:gd name="T39" fmla="*/ 34 h 80"/>
              <a:gd name="T40" fmla="*/ 14 w 76"/>
              <a:gd name="T41" fmla="*/ 21 h 80"/>
              <a:gd name="T42" fmla="*/ 17 w 76"/>
              <a:gd name="T43" fmla="*/ 10 h 80"/>
              <a:gd name="T44" fmla="*/ 17 w 76"/>
              <a:gd name="T45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6" h="80">
                <a:moveTo>
                  <a:pt x="17" y="0"/>
                </a:moveTo>
                <a:lnTo>
                  <a:pt x="24" y="0"/>
                </a:lnTo>
                <a:lnTo>
                  <a:pt x="31" y="10"/>
                </a:lnTo>
                <a:lnTo>
                  <a:pt x="45" y="10"/>
                </a:lnTo>
                <a:lnTo>
                  <a:pt x="48" y="0"/>
                </a:lnTo>
                <a:lnTo>
                  <a:pt x="62" y="10"/>
                </a:lnTo>
                <a:lnTo>
                  <a:pt x="73" y="17"/>
                </a:lnTo>
                <a:lnTo>
                  <a:pt x="69" y="24"/>
                </a:lnTo>
                <a:lnTo>
                  <a:pt x="76" y="31"/>
                </a:lnTo>
                <a:lnTo>
                  <a:pt x="69" y="52"/>
                </a:lnTo>
                <a:lnTo>
                  <a:pt x="69" y="55"/>
                </a:lnTo>
                <a:lnTo>
                  <a:pt x="52" y="55"/>
                </a:lnTo>
                <a:lnTo>
                  <a:pt x="52" y="62"/>
                </a:lnTo>
                <a:lnTo>
                  <a:pt x="35" y="62"/>
                </a:lnTo>
                <a:lnTo>
                  <a:pt x="21" y="80"/>
                </a:lnTo>
                <a:lnTo>
                  <a:pt x="10" y="73"/>
                </a:lnTo>
                <a:lnTo>
                  <a:pt x="10" y="55"/>
                </a:lnTo>
                <a:lnTo>
                  <a:pt x="0" y="52"/>
                </a:lnTo>
                <a:lnTo>
                  <a:pt x="14" y="34"/>
                </a:lnTo>
                <a:lnTo>
                  <a:pt x="17" y="34"/>
                </a:lnTo>
                <a:lnTo>
                  <a:pt x="14" y="21"/>
                </a:lnTo>
                <a:lnTo>
                  <a:pt x="17" y="10"/>
                </a:lnTo>
                <a:lnTo>
                  <a:pt x="1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4" name="Freeform 191"/>
          <p:cNvSpPr>
            <a:spLocks/>
          </p:cNvSpPr>
          <p:nvPr/>
        </p:nvSpPr>
        <p:spPr bwMode="auto">
          <a:xfrm>
            <a:off x="5847576" y="4202767"/>
            <a:ext cx="130973" cy="139704"/>
          </a:xfrm>
          <a:custGeom>
            <a:avLst/>
            <a:gdLst>
              <a:gd name="T0" fmla="*/ 14 w 45"/>
              <a:gd name="T1" fmla="*/ 0 h 48"/>
              <a:gd name="T2" fmla="*/ 31 w 45"/>
              <a:gd name="T3" fmla="*/ 14 h 48"/>
              <a:gd name="T4" fmla="*/ 41 w 45"/>
              <a:gd name="T5" fmla="*/ 3 h 48"/>
              <a:gd name="T6" fmla="*/ 45 w 45"/>
              <a:gd name="T7" fmla="*/ 38 h 48"/>
              <a:gd name="T8" fmla="*/ 38 w 45"/>
              <a:gd name="T9" fmla="*/ 38 h 48"/>
              <a:gd name="T10" fmla="*/ 31 w 45"/>
              <a:gd name="T11" fmla="*/ 48 h 48"/>
              <a:gd name="T12" fmla="*/ 14 w 45"/>
              <a:gd name="T13" fmla="*/ 48 h 48"/>
              <a:gd name="T14" fmla="*/ 7 w 45"/>
              <a:gd name="T15" fmla="*/ 35 h 48"/>
              <a:gd name="T16" fmla="*/ 7 w 45"/>
              <a:gd name="T17" fmla="*/ 17 h 48"/>
              <a:gd name="T18" fmla="*/ 0 w 45"/>
              <a:gd name="T19" fmla="*/ 10 h 48"/>
              <a:gd name="T20" fmla="*/ 14 w 45"/>
              <a:gd name="T2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" h="48">
                <a:moveTo>
                  <a:pt x="14" y="0"/>
                </a:moveTo>
                <a:lnTo>
                  <a:pt x="31" y="14"/>
                </a:lnTo>
                <a:lnTo>
                  <a:pt x="41" y="3"/>
                </a:lnTo>
                <a:lnTo>
                  <a:pt x="45" y="38"/>
                </a:lnTo>
                <a:lnTo>
                  <a:pt x="38" y="38"/>
                </a:lnTo>
                <a:lnTo>
                  <a:pt x="31" y="48"/>
                </a:lnTo>
                <a:lnTo>
                  <a:pt x="14" y="48"/>
                </a:lnTo>
                <a:lnTo>
                  <a:pt x="7" y="35"/>
                </a:lnTo>
                <a:lnTo>
                  <a:pt x="7" y="17"/>
                </a:lnTo>
                <a:lnTo>
                  <a:pt x="0" y="10"/>
                </a:lnTo>
                <a:lnTo>
                  <a:pt x="1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5" name="Freeform 192"/>
          <p:cNvSpPr>
            <a:spLocks/>
          </p:cNvSpPr>
          <p:nvPr/>
        </p:nvSpPr>
        <p:spPr bwMode="auto">
          <a:xfrm>
            <a:off x="5847576" y="4313365"/>
            <a:ext cx="212467" cy="180451"/>
          </a:xfrm>
          <a:custGeom>
            <a:avLst/>
            <a:gdLst>
              <a:gd name="T0" fmla="*/ 45 w 73"/>
              <a:gd name="T1" fmla="*/ 0 h 62"/>
              <a:gd name="T2" fmla="*/ 52 w 73"/>
              <a:gd name="T3" fmla="*/ 0 h 62"/>
              <a:gd name="T4" fmla="*/ 73 w 73"/>
              <a:gd name="T5" fmla="*/ 10 h 62"/>
              <a:gd name="T6" fmla="*/ 69 w 73"/>
              <a:gd name="T7" fmla="*/ 28 h 62"/>
              <a:gd name="T8" fmla="*/ 66 w 73"/>
              <a:gd name="T9" fmla="*/ 55 h 62"/>
              <a:gd name="T10" fmla="*/ 52 w 73"/>
              <a:gd name="T11" fmla="*/ 52 h 62"/>
              <a:gd name="T12" fmla="*/ 34 w 73"/>
              <a:gd name="T13" fmla="*/ 59 h 62"/>
              <a:gd name="T14" fmla="*/ 31 w 73"/>
              <a:gd name="T15" fmla="*/ 62 h 62"/>
              <a:gd name="T16" fmla="*/ 14 w 73"/>
              <a:gd name="T17" fmla="*/ 52 h 62"/>
              <a:gd name="T18" fmla="*/ 20 w 73"/>
              <a:gd name="T19" fmla="*/ 49 h 62"/>
              <a:gd name="T20" fmla="*/ 0 w 73"/>
              <a:gd name="T21" fmla="*/ 24 h 62"/>
              <a:gd name="T22" fmla="*/ 14 w 73"/>
              <a:gd name="T23" fmla="*/ 10 h 62"/>
              <a:gd name="T24" fmla="*/ 31 w 73"/>
              <a:gd name="T25" fmla="*/ 10 h 62"/>
              <a:gd name="T26" fmla="*/ 38 w 73"/>
              <a:gd name="T27" fmla="*/ 0 h 62"/>
              <a:gd name="T28" fmla="*/ 45 w 73"/>
              <a:gd name="T29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2">
                <a:moveTo>
                  <a:pt x="45" y="0"/>
                </a:moveTo>
                <a:lnTo>
                  <a:pt x="52" y="0"/>
                </a:lnTo>
                <a:lnTo>
                  <a:pt x="73" y="10"/>
                </a:lnTo>
                <a:lnTo>
                  <a:pt x="69" y="28"/>
                </a:lnTo>
                <a:lnTo>
                  <a:pt x="66" y="55"/>
                </a:lnTo>
                <a:lnTo>
                  <a:pt x="52" y="52"/>
                </a:lnTo>
                <a:lnTo>
                  <a:pt x="34" y="59"/>
                </a:lnTo>
                <a:lnTo>
                  <a:pt x="31" y="62"/>
                </a:lnTo>
                <a:lnTo>
                  <a:pt x="14" y="52"/>
                </a:lnTo>
                <a:lnTo>
                  <a:pt x="20" y="49"/>
                </a:lnTo>
                <a:lnTo>
                  <a:pt x="0" y="24"/>
                </a:lnTo>
                <a:lnTo>
                  <a:pt x="14" y="10"/>
                </a:lnTo>
                <a:lnTo>
                  <a:pt x="31" y="10"/>
                </a:lnTo>
                <a:lnTo>
                  <a:pt x="38" y="0"/>
                </a:lnTo>
                <a:lnTo>
                  <a:pt x="4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6" name="Freeform 193"/>
          <p:cNvSpPr>
            <a:spLocks/>
          </p:cNvSpPr>
          <p:nvPr/>
        </p:nvSpPr>
        <p:spPr bwMode="auto">
          <a:xfrm>
            <a:off x="5827203" y="4566578"/>
            <a:ext cx="151346" cy="200825"/>
          </a:xfrm>
          <a:custGeom>
            <a:avLst/>
            <a:gdLst>
              <a:gd name="T0" fmla="*/ 31 w 52"/>
              <a:gd name="T1" fmla="*/ 0 h 69"/>
              <a:gd name="T2" fmla="*/ 34 w 52"/>
              <a:gd name="T3" fmla="*/ 3 h 69"/>
              <a:gd name="T4" fmla="*/ 34 w 52"/>
              <a:gd name="T5" fmla="*/ 10 h 69"/>
              <a:gd name="T6" fmla="*/ 45 w 52"/>
              <a:gd name="T7" fmla="*/ 21 h 69"/>
              <a:gd name="T8" fmla="*/ 34 w 52"/>
              <a:gd name="T9" fmla="*/ 27 h 69"/>
              <a:gd name="T10" fmla="*/ 48 w 52"/>
              <a:gd name="T11" fmla="*/ 59 h 69"/>
              <a:gd name="T12" fmla="*/ 52 w 52"/>
              <a:gd name="T13" fmla="*/ 69 h 69"/>
              <a:gd name="T14" fmla="*/ 41 w 52"/>
              <a:gd name="T15" fmla="*/ 62 h 69"/>
              <a:gd name="T16" fmla="*/ 27 w 52"/>
              <a:gd name="T17" fmla="*/ 52 h 69"/>
              <a:gd name="T18" fmla="*/ 24 w 52"/>
              <a:gd name="T19" fmla="*/ 62 h 69"/>
              <a:gd name="T20" fmla="*/ 10 w 52"/>
              <a:gd name="T21" fmla="*/ 62 h 69"/>
              <a:gd name="T22" fmla="*/ 3 w 52"/>
              <a:gd name="T23" fmla="*/ 52 h 69"/>
              <a:gd name="T24" fmla="*/ 10 w 52"/>
              <a:gd name="T25" fmla="*/ 31 h 69"/>
              <a:gd name="T26" fmla="*/ 0 w 52"/>
              <a:gd name="T27" fmla="*/ 24 h 69"/>
              <a:gd name="T28" fmla="*/ 3 w 52"/>
              <a:gd name="T29" fmla="*/ 10 h 69"/>
              <a:gd name="T30" fmla="*/ 3 w 52"/>
              <a:gd name="T31" fmla="*/ 3 h 69"/>
              <a:gd name="T32" fmla="*/ 14 w 52"/>
              <a:gd name="T33" fmla="*/ 0 h 69"/>
              <a:gd name="T34" fmla="*/ 31 w 52"/>
              <a:gd name="T3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2" h="69">
                <a:moveTo>
                  <a:pt x="31" y="0"/>
                </a:moveTo>
                <a:lnTo>
                  <a:pt x="34" y="3"/>
                </a:lnTo>
                <a:lnTo>
                  <a:pt x="34" y="10"/>
                </a:lnTo>
                <a:lnTo>
                  <a:pt x="45" y="21"/>
                </a:lnTo>
                <a:lnTo>
                  <a:pt x="34" y="27"/>
                </a:lnTo>
                <a:lnTo>
                  <a:pt x="48" y="59"/>
                </a:lnTo>
                <a:lnTo>
                  <a:pt x="52" y="69"/>
                </a:lnTo>
                <a:lnTo>
                  <a:pt x="41" y="62"/>
                </a:lnTo>
                <a:lnTo>
                  <a:pt x="27" y="52"/>
                </a:lnTo>
                <a:lnTo>
                  <a:pt x="24" y="62"/>
                </a:lnTo>
                <a:lnTo>
                  <a:pt x="10" y="62"/>
                </a:lnTo>
                <a:lnTo>
                  <a:pt x="3" y="52"/>
                </a:lnTo>
                <a:lnTo>
                  <a:pt x="10" y="31"/>
                </a:lnTo>
                <a:lnTo>
                  <a:pt x="0" y="24"/>
                </a:lnTo>
                <a:lnTo>
                  <a:pt x="3" y="10"/>
                </a:lnTo>
                <a:lnTo>
                  <a:pt x="3" y="3"/>
                </a:lnTo>
                <a:lnTo>
                  <a:pt x="14" y="0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7" name="Freeform 194"/>
          <p:cNvSpPr>
            <a:spLocks/>
          </p:cNvSpPr>
          <p:nvPr/>
        </p:nvSpPr>
        <p:spPr bwMode="auto">
          <a:xfrm>
            <a:off x="5745709" y="4374485"/>
            <a:ext cx="160078" cy="119331"/>
          </a:xfrm>
          <a:custGeom>
            <a:avLst/>
            <a:gdLst>
              <a:gd name="T0" fmla="*/ 35 w 55"/>
              <a:gd name="T1" fmla="*/ 3 h 41"/>
              <a:gd name="T2" fmla="*/ 55 w 55"/>
              <a:gd name="T3" fmla="*/ 28 h 41"/>
              <a:gd name="T4" fmla="*/ 49 w 55"/>
              <a:gd name="T5" fmla="*/ 31 h 41"/>
              <a:gd name="T6" fmla="*/ 7 w 55"/>
              <a:gd name="T7" fmla="*/ 41 h 41"/>
              <a:gd name="T8" fmla="*/ 0 w 55"/>
              <a:gd name="T9" fmla="*/ 28 h 41"/>
              <a:gd name="T10" fmla="*/ 3 w 55"/>
              <a:gd name="T11" fmla="*/ 21 h 41"/>
              <a:gd name="T12" fmla="*/ 17 w 55"/>
              <a:gd name="T13" fmla="*/ 17 h 41"/>
              <a:gd name="T14" fmla="*/ 21 w 55"/>
              <a:gd name="T15" fmla="*/ 0 h 41"/>
              <a:gd name="T16" fmla="*/ 35 w 55"/>
              <a:gd name="T17" fmla="*/ 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5" h="41">
                <a:moveTo>
                  <a:pt x="35" y="3"/>
                </a:moveTo>
                <a:lnTo>
                  <a:pt x="55" y="28"/>
                </a:lnTo>
                <a:lnTo>
                  <a:pt x="49" y="31"/>
                </a:lnTo>
                <a:lnTo>
                  <a:pt x="7" y="41"/>
                </a:lnTo>
                <a:lnTo>
                  <a:pt x="0" y="28"/>
                </a:lnTo>
                <a:lnTo>
                  <a:pt x="3" y="21"/>
                </a:lnTo>
                <a:lnTo>
                  <a:pt x="17" y="17"/>
                </a:lnTo>
                <a:lnTo>
                  <a:pt x="21" y="0"/>
                </a:lnTo>
                <a:lnTo>
                  <a:pt x="35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8" name="Freeform 195"/>
          <p:cNvSpPr>
            <a:spLocks/>
          </p:cNvSpPr>
          <p:nvPr/>
        </p:nvSpPr>
        <p:spPr bwMode="auto">
          <a:xfrm>
            <a:off x="5917428" y="4464711"/>
            <a:ext cx="171720" cy="130973"/>
          </a:xfrm>
          <a:custGeom>
            <a:avLst/>
            <a:gdLst>
              <a:gd name="T0" fmla="*/ 42 w 59"/>
              <a:gd name="T1" fmla="*/ 3 h 45"/>
              <a:gd name="T2" fmla="*/ 59 w 59"/>
              <a:gd name="T3" fmla="*/ 17 h 45"/>
              <a:gd name="T4" fmla="*/ 59 w 59"/>
              <a:gd name="T5" fmla="*/ 21 h 45"/>
              <a:gd name="T6" fmla="*/ 42 w 59"/>
              <a:gd name="T7" fmla="*/ 35 h 45"/>
              <a:gd name="T8" fmla="*/ 35 w 59"/>
              <a:gd name="T9" fmla="*/ 35 h 45"/>
              <a:gd name="T10" fmla="*/ 21 w 59"/>
              <a:gd name="T11" fmla="*/ 45 h 45"/>
              <a:gd name="T12" fmla="*/ 3 w 59"/>
              <a:gd name="T13" fmla="*/ 38 h 45"/>
              <a:gd name="T14" fmla="*/ 0 w 59"/>
              <a:gd name="T15" fmla="*/ 35 h 45"/>
              <a:gd name="T16" fmla="*/ 0 w 59"/>
              <a:gd name="T17" fmla="*/ 21 h 45"/>
              <a:gd name="T18" fmla="*/ 7 w 59"/>
              <a:gd name="T19" fmla="*/ 10 h 45"/>
              <a:gd name="T20" fmla="*/ 10 w 59"/>
              <a:gd name="T21" fmla="*/ 7 h 45"/>
              <a:gd name="T22" fmla="*/ 28 w 59"/>
              <a:gd name="T23" fmla="*/ 0 h 45"/>
              <a:gd name="T24" fmla="*/ 42 w 59"/>
              <a:gd name="T25" fmla="*/ 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9" h="45">
                <a:moveTo>
                  <a:pt x="42" y="3"/>
                </a:moveTo>
                <a:lnTo>
                  <a:pt x="59" y="17"/>
                </a:lnTo>
                <a:lnTo>
                  <a:pt x="59" y="21"/>
                </a:lnTo>
                <a:lnTo>
                  <a:pt x="42" y="35"/>
                </a:lnTo>
                <a:lnTo>
                  <a:pt x="35" y="35"/>
                </a:lnTo>
                <a:lnTo>
                  <a:pt x="21" y="45"/>
                </a:lnTo>
                <a:lnTo>
                  <a:pt x="3" y="38"/>
                </a:lnTo>
                <a:lnTo>
                  <a:pt x="0" y="35"/>
                </a:lnTo>
                <a:lnTo>
                  <a:pt x="0" y="21"/>
                </a:lnTo>
                <a:lnTo>
                  <a:pt x="7" y="10"/>
                </a:lnTo>
                <a:lnTo>
                  <a:pt x="10" y="7"/>
                </a:lnTo>
                <a:lnTo>
                  <a:pt x="28" y="0"/>
                </a:lnTo>
                <a:lnTo>
                  <a:pt x="42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99" name="Freeform 196"/>
          <p:cNvSpPr>
            <a:spLocks/>
          </p:cNvSpPr>
          <p:nvPr/>
        </p:nvSpPr>
        <p:spPr bwMode="auto">
          <a:xfrm>
            <a:off x="5966907" y="4162020"/>
            <a:ext cx="162988" cy="180451"/>
          </a:xfrm>
          <a:custGeom>
            <a:avLst/>
            <a:gdLst>
              <a:gd name="T0" fmla="*/ 18 w 56"/>
              <a:gd name="T1" fmla="*/ 0 h 62"/>
              <a:gd name="T2" fmla="*/ 32 w 56"/>
              <a:gd name="T3" fmla="*/ 14 h 62"/>
              <a:gd name="T4" fmla="*/ 56 w 56"/>
              <a:gd name="T5" fmla="*/ 42 h 62"/>
              <a:gd name="T6" fmla="*/ 45 w 56"/>
              <a:gd name="T7" fmla="*/ 45 h 62"/>
              <a:gd name="T8" fmla="*/ 32 w 56"/>
              <a:gd name="T9" fmla="*/ 62 h 62"/>
              <a:gd name="T10" fmla="*/ 11 w 56"/>
              <a:gd name="T11" fmla="*/ 52 h 62"/>
              <a:gd name="T12" fmla="*/ 4 w 56"/>
              <a:gd name="T13" fmla="*/ 52 h 62"/>
              <a:gd name="T14" fmla="*/ 0 w 56"/>
              <a:gd name="T15" fmla="*/ 17 h 62"/>
              <a:gd name="T16" fmla="*/ 18 w 56"/>
              <a:gd name="T1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" h="62">
                <a:moveTo>
                  <a:pt x="18" y="0"/>
                </a:moveTo>
                <a:lnTo>
                  <a:pt x="32" y="14"/>
                </a:lnTo>
                <a:lnTo>
                  <a:pt x="56" y="42"/>
                </a:lnTo>
                <a:lnTo>
                  <a:pt x="45" y="45"/>
                </a:lnTo>
                <a:lnTo>
                  <a:pt x="32" y="62"/>
                </a:lnTo>
                <a:lnTo>
                  <a:pt x="11" y="52"/>
                </a:lnTo>
                <a:lnTo>
                  <a:pt x="4" y="52"/>
                </a:lnTo>
                <a:lnTo>
                  <a:pt x="0" y="17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0" name="Freeform 197"/>
          <p:cNvSpPr>
            <a:spLocks/>
          </p:cNvSpPr>
          <p:nvPr/>
        </p:nvSpPr>
        <p:spPr bwMode="auto">
          <a:xfrm>
            <a:off x="5754440" y="4223139"/>
            <a:ext cx="133883" cy="160078"/>
          </a:xfrm>
          <a:custGeom>
            <a:avLst/>
            <a:gdLst>
              <a:gd name="T0" fmla="*/ 32 w 46"/>
              <a:gd name="T1" fmla="*/ 3 h 55"/>
              <a:gd name="T2" fmla="*/ 39 w 46"/>
              <a:gd name="T3" fmla="*/ 10 h 55"/>
              <a:gd name="T4" fmla="*/ 39 w 46"/>
              <a:gd name="T5" fmla="*/ 28 h 55"/>
              <a:gd name="T6" fmla="*/ 46 w 46"/>
              <a:gd name="T7" fmla="*/ 41 h 55"/>
              <a:gd name="T8" fmla="*/ 32 w 46"/>
              <a:gd name="T9" fmla="*/ 55 h 55"/>
              <a:gd name="T10" fmla="*/ 18 w 46"/>
              <a:gd name="T11" fmla="*/ 52 h 55"/>
              <a:gd name="T12" fmla="*/ 0 w 46"/>
              <a:gd name="T13" fmla="*/ 28 h 55"/>
              <a:gd name="T14" fmla="*/ 0 w 46"/>
              <a:gd name="T15" fmla="*/ 7 h 55"/>
              <a:gd name="T16" fmla="*/ 21 w 46"/>
              <a:gd name="T17" fmla="*/ 0 h 55"/>
              <a:gd name="T18" fmla="*/ 28 w 46"/>
              <a:gd name="T19" fmla="*/ 7 h 55"/>
              <a:gd name="T20" fmla="*/ 32 w 46"/>
              <a:gd name="T21" fmla="*/ 3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6" h="55">
                <a:moveTo>
                  <a:pt x="32" y="3"/>
                </a:moveTo>
                <a:lnTo>
                  <a:pt x="39" y="10"/>
                </a:lnTo>
                <a:lnTo>
                  <a:pt x="39" y="28"/>
                </a:lnTo>
                <a:lnTo>
                  <a:pt x="46" y="41"/>
                </a:lnTo>
                <a:lnTo>
                  <a:pt x="32" y="55"/>
                </a:lnTo>
                <a:lnTo>
                  <a:pt x="18" y="52"/>
                </a:lnTo>
                <a:lnTo>
                  <a:pt x="0" y="28"/>
                </a:lnTo>
                <a:lnTo>
                  <a:pt x="0" y="7"/>
                </a:lnTo>
                <a:lnTo>
                  <a:pt x="21" y="0"/>
                </a:lnTo>
                <a:lnTo>
                  <a:pt x="28" y="7"/>
                </a:lnTo>
                <a:lnTo>
                  <a:pt x="32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1" name="Freeform 198"/>
          <p:cNvSpPr>
            <a:spLocks/>
          </p:cNvSpPr>
          <p:nvPr/>
        </p:nvSpPr>
        <p:spPr bwMode="auto">
          <a:xfrm>
            <a:off x="5675857" y="4455979"/>
            <a:ext cx="261945" cy="261945"/>
          </a:xfrm>
          <a:custGeom>
            <a:avLst/>
            <a:gdLst>
              <a:gd name="T0" fmla="*/ 24 w 90"/>
              <a:gd name="T1" fmla="*/ 0 h 90"/>
              <a:gd name="T2" fmla="*/ 31 w 90"/>
              <a:gd name="T3" fmla="*/ 13 h 90"/>
              <a:gd name="T4" fmla="*/ 73 w 90"/>
              <a:gd name="T5" fmla="*/ 3 h 90"/>
              <a:gd name="T6" fmla="*/ 90 w 90"/>
              <a:gd name="T7" fmla="*/ 13 h 90"/>
              <a:gd name="T8" fmla="*/ 83 w 90"/>
              <a:gd name="T9" fmla="*/ 24 h 90"/>
              <a:gd name="T10" fmla="*/ 83 w 90"/>
              <a:gd name="T11" fmla="*/ 38 h 90"/>
              <a:gd name="T12" fmla="*/ 66 w 90"/>
              <a:gd name="T13" fmla="*/ 38 h 90"/>
              <a:gd name="T14" fmla="*/ 55 w 90"/>
              <a:gd name="T15" fmla="*/ 41 h 90"/>
              <a:gd name="T16" fmla="*/ 55 w 90"/>
              <a:gd name="T17" fmla="*/ 48 h 90"/>
              <a:gd name="T18" fmla="*/ 52 w 90"/>
              <a:gd name="T19" fmla="*/ 62 h 90"/>
              <a:gd name="T20" fmla="*/ 62 w 90"/>
              <a:gd name="T21" fmla="*/ 69 h 90"/>
              <a:gd name="T22" fmla="*/ 55 w 90"/>
              <a:gd name="T23" fmla="*/ 90 h 90"/>
              <a:gd name="T24" fmla="*/ 48 w 90"/>
              <a:gd name="T25" fmla="*/ 90 h 90"/>
              <a:gd name="T26" fmla="*/ 34 w 90"/>
              <a:gd name="T27" fmla="*/ 83 h 90"/>
              <a:gd name="T28" fmla="*/ 31 w 90"/>
              <a:gd name="T29" fmla="*/ 79 h 90"/>
              <a:gd name="T30" fmla="*/ 17 w 90"/>
              <a:gd name="T31" fmla="*/ 62 h 90"/>
              <a:gd name="T32" fmla="*/ 3 w 90"/>
              <a:gd name="T33" fmla="*/ 45 h 90"/>
              <a:gd name="T34" fmla="*/ 0 w 90"/>
              <a:gd name="T35" fmla="*/ 38 h 90"/>
              <a:gd name="T36" fmla="*/ 6 w 90"/>
              <a:gd name="T37" fmla="*/ 34 h 90"/>
              <a:gd name="T38" fmla="*/ 10 w 90"/>
              <a:gd name="T39" fmla="*/ 34 h 90"/>
              <a:gd name="T40" fmla="*/ 17 w 90"/>
              <a:gd name="T41" fmla="*/ 20 h 90"/>
              <a:gd name="T42" fmla="*/ 24 w 90"/>
              <a:gd name="T43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0" h="90">
                <a:moveTo>
                  <a:pt x="24" y="0"/>
                </a:moveTo>
                <a:lnTo>
                  <a:pt x="31" y="13"/>
                </a:lnTo>
                <a:lnTo>
                  <a:pt x="73" y="3"/>
                </a:lnTo>
                <a:lnTo>
                  <a:pt x="90" y="13"/>
                </a:lnTo>
                <a:lnTo>
                  <a:pt x="83" y="24"/>
                </a:lnTo>
                <a:lnTo>
                  <a:pt x="83" y="38"/>
                </a:lnTo>
                <a:lnTo>
                  <a:pt x="66" y="38"/>
                </a:lnTo>
                <a:lnTo>
                  <a:pt x="55" y="41"/>
                </a:lnTo>
                <a:lnTo>
                  <a:pt x="55" y="48"/>
                </a:lnTo>
                <a:lnTo>
                  <a:pt x="52" y="62"/>
                </a:lnTo>
                <a:lnTo>
                  <a:pt x="62" y="69"/>
                </a:lnTo>
                <a:lnTo>
                  <a:pt x="55" y="90"/>
                </a:lnTo>
                <a:lnTo>
                  <a:pt x="48" y="90"/>
                </a:lnTo>
                <a:lnTo>
                  <a:pt x="34" y="83"/>
                </a:lnTo>
                <a:lnTo>
                  <a:pt x="31" y="79"/>
                </a:lnTo>
                <a:lnTo>
                  <a:pt x="17" y="62"/>
                </a:lnTo>
                <a:lnTo>
                  <a:pt x="3" y="45"/>
                </a:lnTo>
                <a:lnTo>
                  <a:pt x="0" y="38"/>
                </a:lnTo>
                <a:lnTo>
                  <a:pt x="6" y="34"/>
                </a:lnTo>
                <a:lnTo>
                  <a:pt x="10" y="34"/>
                </a:lnTo>
                <a:lnTo>
                  <a:pt x="17" y="20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2" name="Freeform 199"/>
          <p:cNvSpPr>
            <a:spLocks/>
          </p:cNvSpPr>
          <p:nvPr/>
        </p:nvSpPr>
        <p:spPr bwMode="auto">
          <a:xfrm>
            <a:off x="5926160" y="4525831"/>
            <a:ext cx="285229" cy="212467"/>
          </a:xfrm>
          <a:custGeom>
            <a:avLst/>
            <a:gdLst>
              <a:gd name="T0" fmla="*/ 56 w 98"/>
              <a:gd name="T1" fmla="*/ 0 h 73"/>
              <a:gd name="T2" fmla="*/ 66 w 98"/>
              <a:gd name="T3" fmla="*/ 3 h 73"/>
              <a:gd name="T4" fmla="*/ 73 w 98"/>
              <a:gd name="T5" fmla="*/ 7 h 73"/>
              <a:gd name="T6" fmla="*/ 73 w 98"/>
              <a:gd name="T7" fmla="*/ 28 h 73"/>
              <a:gd name="T8" fmla="*/ 84 w 98"/>
              <a:gd name="T9" fmla="*/ 28 h 73"/>
              <a:gd name="T10" fmla="*/ 84 w 98"/>
              <a:gd name="T11" fmla="*/ 38 h 73"/>
              <a:gd name="T12" fmla="*/ 87 w 98"/>
              <a:gd name="T13" fmla="*/ 45 h 73"/>
              <a:gd name="T14" fmla="*/ 98 w 98"/>
              <a:gd name="T15" fmla="*/ 52 h 73"/>
              <a:gd name="T16" fmla="*/ 84 w 98"/>
              <a:gd name="T17" fmla="*/ 55 h 73"/>
              <a:gd name="T18" fmla="*/ 73 w 98"/>
              <a:gd name="T19" fmla="*/ 48 h 73"/>
              <a:gd name="T20" fmla="*/ 63 w 98"/>
              <a:gd name="T21" fmla="*/ 45 h 73"/>
              <a:gd name="T22" fmla="*/ 56 w 98"/>
              <a:gd name="T23" fmla="*/ 48 h 73"/>
              <a:gd name="T24" fmla="*/ 56 w 98"/>
              <a:gd name="T25" fmla="*/ 55 h 73"/>
              <a:gd name="T26" fmla="*/ 59 w 98"/>
              <a:gd name="T27" fmla="*/ 62 h 73"/>
              <a:gd name="T28" fmla="*/ 56 w 98"/>
              <a:gd name="T29" fmla="*/ 66 h 73"/>
              <a:gd name="T30" fmla="*/ 46 w 98"/>
              <a:gd name="T31" fmla="*/ 62 h 73"/>
              <a:gd name="T32" fmla="*/ 32 w 98"/>
              <a:gd name="T33" fmla="*/ 62 h 73"/>
              <a:gd name="T34" fmla="*/ 14 w 98"/>
              <a:gd name="T35" fmla="*/ 73 h 73"/>
              <a:gd name="T36" fmla="*/ 0 w 98"/>
              <a:gd name="T37" fmla="*/ 41 h 73"/>
              <a:gd name="T38" fmla="*/ 11 w 98"/>
              <a:gd name="T39" fmla="*/ 35 h 73"/>
              <a:gd name="T40" fmla="*/ 0 w 98"/>
              <a:gd name="T41" fmla="*/ 24 h 73"/>
              <a:gd name="T42" fmla="*/ 0 w 98"/>
              <a:gd name="T43" fmla="*/ 17 h 73"/>
              <a:gd name="T44" fmla="*/ 18 w 98"/>
              <a:gd name="T45" fmla="*/ 24 h 73"/>
              <a:gd name="T46" fmla="*/ 32 w 98"/>
              <a:gd name="T47" fmla="*/ 14 h 73"/>
              <a:gd name="T48" fmla="*/ 39 w 98"/>
              <a:gd name="T49" fmla="*/ 14 h 73"/>
              <a:gd name="T50" fmla="*/ 56 w 98"/>
              <a:gd name="T51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8" h="73">
                <a:moveTo>
                  <a:pt x="56" y="0"/>
                </a:moveTo>
                <a:lnTo>
                  <a:pt x="66" y="3"/>
                </a:lnTo>
                <a:lnTo>
                  <a:pt x="73" y="7"/>
                </a:lnTo>
                <a:lnTo>
                  <a:pt x="73" y="28"/>
                </a:lnTo>
                <a:lnTo>
                  <a:pt x="84" y="28"/>
                </a:lnTo>
                <a:lnTo>
                  <a:pt x="84" y="38"/>
                </a:lnTo>
                <a:lnTo>
                  <a:pt x="87" y="45"/>
                </a:lnTo>
                <a:lnTo>
                  <a:pt x="98" y="52"/>
                </a:lnTo>
                <a:lnTo>
                  <a:pt x="84" y="55"/>
                </a:lnTo>
                <a:lnTo>
                  <a:pt x="73" y="48"/>
                </a:lnTo>
                <a:lnTo>
                  <a:pt x="63" y="45"/>
                </a:lnTo>
                <a:lnTo>
                  <a:pt x="56" y="48"/>
                </a:lnTo>
                <a:lnTo>
                  <a:pt x="56" y="55"/>
                </a:lnTo>
                <a:lnTo>
                  <a:pt x="59" y="62"/>
                </a:lnTo>
                <a:lnTo>
                  <a:pt x="56" y="66"/>
                </a:lnTo>
                <a:lnTo>
                  <a:pt x="46" y="62"/>
                </a:lnTo>
                <a:lnTo>
                  <a:pt x="32" y="62"/>
                </a:lnTo>
                <a:lnTo>
                  <a:pt x="14" y="73"/>
                </a:lnTo>
                <a:lnTo>
                  <a:pt x="0" y="41"/>
                </a:lnTo>
                <a:lnTo>
                  <a:pt x="11" y="35"/>
                </a:lnTo>
                <a:lnTo>
                  <a:pt x="0" y="24"/>
                </a:lnTo>
                <a:lnTo>
                  <a:pt x="0" y="17"/>
                </a:lnTo>
                <a:lnTo>
                  <a:pt x="18" y="24"/>
                </a:lnTo>
                <a:lnTo>
                  <a:pt x="32" y="14"/>
                </a:lnTo>
                <a:lnTo>
                  <a:pt x="39" y="14"/>
                </a:lnTo>
                <a:lnTo>
                  <a:pt x="5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3" name="Freeform 200"/>
          <p:cNvSpPr>
            <a:spLocks/>
          </p:cNvSpPr>
          <p:nvPr/>
        </p:nvSpPr>
        <p:spPr bwMode="auto">
          <a:xfrm>
            <a:off x="5815561" y="5515400"/>
            <a:ext cx="244482" cy="139704"/>
          </a:xfrm>
          <a:custGeom>
            <a:avLst/>
            <a:gdLst>
              <a:gd name="T0" fmla="*/ 52 w 84"/>
              <a:gd name="T1" fmla="*/ 7 h 48"/>
              <a:gd name="T2" fmla="*/ 77 w 84"/>
              <a:gd name="T3" fmla="*/ 0 h 48"/>
              <a:gd name="T4" fmla="*/ 80 w 84"/>
              <a:gd name="T5" fmla="*/ 0 h 48"/>
              <a:gd name="T6" fmla="*/ 84 w 84"/>
              <a:gd name="T7" fmla="*/ 34 h 48"/>
              <a:gd name="T8" fmla="*/ 70 w 84"/>
              <a:gd name="T9" fmla="*/ 41 h 48"/>
              <a:gd name="T10" fmla="*/ 63 w 84"/>
              <a:gd name="T11" fmla="*/ 34 h 48"/>
              <a:gd name="T12" fmla="*/ 59 w 84"/>
              <a:gd name="T13" fmla="*/ 41 h 48"/>
              <a:gd name="T14" fmla="*/ 42 w 84"/>
              <a:gd name="T15" fmla="*/ 38 h 48"/>
              <a:gd name="T16" fmla="*/ 38 w 84"/>
              <a:gd name="T17" fmla="*/ 38 h 48"/>
              <a:gd name="T18" fmla="*/ 25 w 84"/>
              <a:gd name="T19" fmla="*/ 48 h 48"/>
              <a:gd name="T20" fmla="*/ 7 w 84"/>
              <a:gd name="T21" fmla="*/ 41 h 48"/>
              <a:gd name="T22" fmla="*/ 0 w 84"/>
              <a:gd name="T23" fmla="*/ 38 h 48"/>
              <a:gd name="T24" fmla="*/ 4 w 84"/>
              <a:gd name="T25" fmla="*/ 31 h 48"/>
              <a:gd name="T26" fmla="*/ 0 w 84"/>
              <a:gd name="T27" fmla="*/ 24 h 48"/>
              <a:gd name="T28" fmla="*/ 4 w 84"/>
              <a:gd name="T29" fmla="*/ 21 h 48"/>
              <a:gd name="T30" fmla="*/ 21 w 84"/>
              <a:gd name="T31" fmla="*/ 14 h 48"/>
              <a:gd name="T32" fmla="*/ 21 w 84"/>
              <a:gd name="T33" fmla="*/ 7 h 48"/>
              <a:gd name="T34" fmla="*/ 38 w 84"/>
              <a:gd name="T35" fmla="*/ 14 h 48"/>
              <a:gd name="T36" fmla="*/ 52 w 84"/>
              <a:gd name="T37" fmla="*/ 7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4" h="48">
                <a:moveTo>
                  <a:pt x="52" y="7"/>
                </a:moveTo>
                <a:lnTo>
                  <a:pt x="77" y="0"/>
                </a:lnTo>
                <a:lnTo>
                  <a:pt x="80" y="0"/>
                </a:lnTo>
                <a:lnTo>
                  <a:pt x="84" y="34"/>
                </a:lnTo>
                <a:lnTo>
                  <a:pt x="70" y="41"/>
                </a:lnTo>
                <a:lnTo>
                  <a:pt x="63" y="34"/>
                </a:lnTo>
                <a:lnTo>
                  <a:pt x="59" y="41"/>
                </a:lnTo>
                <a:lnTo>
                  <a:pt x="42" y="38"/>
                </a:lnTo>
                <a:lnTo>
                  <a:pt x="38" y="38"/>
                </a:lnTo>
                <a:lnTo>
                  <a:pt x="25" y="48"/>
                </a:lnTo>
                <a:lnTo>
                  <a:pt x="7" y="41"/>
                </a:lnTo>
                <a:lnTo>
                  <a:pt x="0" y="38"/>
                </a:lnTo>
                <a:lnTo>
                  <a:pt x="4" y="31"/>
                </a:lnTo>
                <a:lnTo>
                  <a:pt x="0" y="24"/>
                </a:lnTo>
                <a:lnTo>
                  <a:pt x="4" y="21"/>
                </a:lnTo>
                <a:lnTo>
                  <a:pt x="21" y="14"/>
                </a:lnTo>
                <a:lnTo>
                  <a:pt x="21" y="7"/>
                </a:lnTo>
                <a:lnTo>
                  <a:pt x="38" y="14"/>
                </a:lnTo>
                <a:lnTo>
                  <a:pt x="52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4" name="Freeform 201"/>
          <p:cNvSpPr>
            <a:spLocks/>
          </p:cNvSpPr>
          <p:nvPr/>
        </p:nvSpPr>
        <p:spPr bwMode="auto">
          <a:xfrm>
            <a:off x="5897055" y="5786077"/>
            <a:ext cx="183362" cy="183362"/>
          </a:xfrm>
          <a:custGeom>
            <a:avLst/>
            <a:gdLst>
              <a:gd name="T0" fmla="*/ 63 w 63"/>
              <a:gd name="T1" fmla="*/ 21 h 63"/>
              <a:gd name="T2" fmla="*/ 63 w 63"/>
              <a:gd name="T3" fmla="*/ 32 h 63"/>
              <a:gd name="T4" fmla="*/ 59 w 63"/>
              <a:gd name="T5" fmla="*/ 42 h 63"/>
              <a:gd name="T6" fmla="*/ 45 w 63"/>
              <a:gd name="T7" fmla="*/ 35 h 63"/>
              <a:gd name="T8" fmla="*/ 35 w 63"/>
              <a:gd name="T9" fmla="*/ 46 h 63"/>
              <a:gd name="T10" fmla="*/ 28 w 63"/>
              <a:gd name="T11" fmla="*/ 59 h 63"/>
              <a:gd name="T12" fmla="*/ 24 w 63"/>
              <a:gd name="T13" fmla="*/ 56 h 63"/>
              <a:gd name="T14" fmla="*/ 14 w 63"/>
              <a:gd name="T15" fmla="*/ 56 h 63"/>
              <a:gd name="T16" fmla="*/ 10 w 63"/>
              <a:gd name="T17" fmla="*/ 63 h 63"/>
              <a:gd name="T18" fmla="*/ 3 w 63"/>
              <a:gd name="T19" fmla="*/ 59 h 63"/>
              <a:gd name="T20" fmla="*/ 0 w 63"/>
              <a:gd name="T21" fmla="*/ 56 h 63"/>
              <a:gd name="T22" fmla="*/ 7 w 63"/>
              <a:gd name="T23" fmla="*/ 49 h 63"/>
              <a:gd name="T24" fmla="*/ 0 w 63"/>
              <a:gd name="T25" fmla="*/ 28 h 63"/>
              <a:gd name="T26" fmla="*/ 14 w 63"/>
              <a:gd name="T27" fmla="*/ 18 h 63"/>
              <a:gd name="T28" fmla="*/ 24 w 63"/>
              <a:gd name="T29" fmla="*/ 4 h 63"/>
              <a:gd name="T30" fmla="*/ 31 w 63"/>
              <a:gd name="T31" fmla="*/ 0 h 63"/>
              <a:gd name="T32" fmla="*/ 38 w 63"/>
              <a:gd name="T33" fmla="*/ 7 h 63"/>
              <a:gd name="T34" fmla="*/ 49 w 63"/>
              <a:gd name="T35" fmla="*/ 4 h 63"/>
              <a:gd name="T36" fmla="*/ 63 w 63"/>
              <a:gd name="T37" fmla="*/ 18 h 63"/>
              <a:gd name="T38" fmla="*/ 63 w 63"/>
              <a:gd name="T39" fmla="*/ 21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3" h="63">
                <a:moveTo>
                  <a:pt x="63" y="21"/>
                </a:moveTo>
                <a:lnTo>
                  <a:pt x="63" y="32"/>
                </a:lnTo>
                <a:lnTo>
                  <a:pt x="59" y="42"/>
                </a:lnTo>
                <a:lnTo>
                  <a:pt x="45" y="35"/>
                </a:lnTo>
                <a:lnTo>
                  <a:pt x="35" y="46"/>
                </a:lnTo>
                <a:lnTo>
                  <a:pt x="28" y="59"/>
                </a:lnTo>
                <a:lnTo>
                  <a:pt x="24" y="56"/>
                </a:lnTo>
                <a:lnTo>
                  <a:pt x="14" y="56"/>
                </a:lnTo>
                <a:lnTo>
                  <a:pt x="10" y="63"/>
                </a:lnTo>
                <a:lnTo>
                  <a:pt x="3" y="59"/>
                </a:lnTo>
                <a:lnTo>
                  <a:pt x="0" y="56"/>
                </a:lnTo>
                <a:lnTo>
                  <a:pt x="7" y="49"/>
                </a:lnTo>
                <a:lnTo>
                  <a:pt x="0" y="28"/>
                </a:lnTo>
                <a:lnTo>
                  <a:pt x="14" y="18"/>
                </a:lnTo>
                <a:lnTo>
                  <a:pt x="24" y="4"/>
                </a:lnTo>
                <a:lnTo>
                  <a:pt x="31" y="0"/>
                </a:lnTo>
                <a:lnTo>
                  <a:pt x="38" y="7"/>
                </a:lnTo>
                <a:lnTo>
                  <a:pt x="49" y="4"/>
                </a:lnTo>
                <a:lnTo>
                  <a:pt x="63" y="18"/>
                </a:lnTo>
                <a:lnTo>
                  <a:pt x="63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5" name="Freeform 202"/>
          <p:cNvSpPr>
            <a:spLocks/>
          </p:cNvSpPr>
          <p:nvPr/>
        </p:nvSpPr>
        <p:spPr bwMode="auto">
          <a:xfrm>
            <a:off x="5725335" y="5585252"/>
            <a:ext cx="130973" cy="151346"/>
          </a:xfrm>
          <a:custGeom>
            <a:avLst/>
            <a:gdLst>
              <a:gd name="T0" fmla="*/ 31 w 45"/>
              <a:gd name="T1" fmla="*/ 0 h 52"/>
              <a:gd name="T2" fmla="*/ 35 w 45"/>
              <a:gd name="T3" fmla="*/ 7 h 52"/>
              <a:gd name="T4" fmla="*/ 31 w 45"/>
              <a:gd name="T5" fmla="*/ 14 h 52"/>
              <a:gd name="T6" fmla="*/ 38 w 45"/>
              <a:gd name="T7" fmla="*/ 17 h 52"/>
              <a:gd name="T8" fmla="*/ 45 w 45"/>
              <a:gd name="T9" fmla="*/ 35 h 52"/>
              <a:gd name="T10" fmla="*/ 45 w 45"/>
              <a:gd name="T11" fmla="*/ 42 h 52"/>
              <a:gd name="T12" fmla="*/ 10 w 45"/>
              <a:gd name="T13" fmla="*/ 52 h 52"/>
              <a:gd name="T14" fmla="*/ 7 w 45"/>
              <a:gd name="T15" fmla="*/ 49 h 52"/>
              <a:gd name="T16" fmla="*/ 17 w 45"/>
              <a:gd name="T17" fmla="*/ 35 h 52"/>
              <a:gd name="T18" fmla="*/ 0 w 45"/>
              <a:gd name="T19" fmla="*/ 24 h 52"/>
              <a:gd name="T20" fmla="*/ 14 w 45"/>
              <a:gd name="T21" fmla="*/ 7 h 52"/>
              <a:gd name="T22" fmla="*/ 24 w 45"/>
              <a:gd name="T23" fmla="*/ 10 h 52"/>
              <a:gd name="T24" fmla="*/ 31 w 45"/>
              <a:gd name="T2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" h="52">
                <a:moveTo>
                  <a:pt x="31" y="0"/>
                </a:moveTo>
                <a:lnTo>
                  <a:pt x="35" y="7"/>
                </a:lnTo>
                <a:lnTo>
                  <a:pt x="31" y="14"/>
                </a:lnTo>
                <a:lnTo>
                  <a:pt x="38" y="17"/>
                </a:lnTo>
                <a:lnTo>
                  <a:pt x="45" y="35"/>
                </a:lnTo>
                <a:lnTo>
                  <a:pt x="45" y="42"/>
                </a:lnTo>
                <a:lnTo>
                  <a:pt x="10" y="52"/>
                </a:lnTo>
                <a:lnTo>
                  <a:pt x="7" y="49"/>
                </a:lnTo>
                <a:lnTo>
                  <a:pt x="17" y="35"/>
                </a:lnTo>
                <a:lnTo>
                  <a:pt x="0" y="24"/>
                </a:lnTo>
                <a:lnTo>
                  <a:pt x="14" y="7"/>
                </a:lnTo>
                <a:lnTo>
                  <a:pt x="24" y="10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6" name="Freeform 203"/>
          <p:cNvSpPr>
            <a:spLocks/>
          </p:cNvSpPr>
          <p:nvPr/>
        </p:nvSpPr>
        <p:spPr bwMode="auto">
          <a:xfrm>
            <a:off x="5655483" y="5524132"/>
            <a:ext cx="110599" cy="130973"/>
          </a:xfrm>
          <a:custGeom>
            <a:avLst/>
            <a:gdLst>
              <a:gd name="T0" fmla="*/ 31 w 38"/>
              <a:gd name="T1" fmla="*/ 4 h 45"/>
              <a:gd name="T2" fmla="*/ 38 w 38"/>
              <a:gd name="T3" fmla="*/ 28 h 45"/>
              <a:gd name="T4" fmla="*/ 24 w 38"/>
              <a:gd name="T5" fmla="*/ 45 h 45"/>
              <a:gd name="T6" fmla="*/ 17 w 38"/>
              <a:gd name="T7" fmla="*/ 42 h 45"/>
              <a:gd name="T8" fmla="*/ 13 w 38"/>
              <a:gd name="T9" fmla="*/ 35 h 45"/>
              <a:gd name="T10" fmla="*/ 0 w 38"/>
              <a:gd name="T11" fmla="*/ 14 h 45"/>
              <a:gd name="T12" fmla="*/ 20 w 38"/>
              <a:gd name="T13" fmla="*/ 0 h 45"/>
              <a:gd name="T14" fmla="*/ 31 w 38"/>
              <a:gd name="T15" fmla="*/ 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" h="45">
                <a:moveTo>
                  <a:pt x="31" y="4"/>
                </a:moveTo>
                <a:lnTo>
                  <a:pt x="38" y="28"/>
                </a:lnTo>
                <a:lnTo>
                  <a:pt x="24" y="45"/>
                </a:lnTo>
                <a:lnTo>
                  <a:pt x="17" y="42"/>
                </a:lnTo>
                <a:lnTo>
                  <a:pt x="13" y="35"/>
                </a:lnTo>
                <a:lnTo>
                  <a:pt x="0" y="14"/>
                </a:lnTo>
                <a:lnTo>
                  <a:pt x="20" y="0"/>
                </a:lnTo>
                <a:lnTo>
                  <a:pt x="31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7" name="Freeform 204"/>
          <p:cNvSpPr>
            <a:spLocks/>
          </p:cNvSpPr>
          <p:nvPr/>
        </p:nvSpPr>
        <p:spPr bwMode="auto">
          <a:xfrm>
            <a:off x="5786456" y="5634731"/>
            <a:ext cx="171720" cy="244482"/>
          </a:xfrm>
          <a:custGeom>
            <a:avLst/>
            <a:gdLst>
              <a:gd name="T0" fmla="*/ 10 w 59"/>
              <a:gd name="T1" fmla="*/ 84 h 84"/>
              <a:gd name="T2" fmla="*/ 0 w 59"/>
              <a:gd name="T3" fmla="*/ 80 h 84"/>
              <a:gd name="T4" fmla="*/ 0 w 59"/>
              <a:gd name="T5" fmla="*/ 70 h 84"/>
              <a:gd name="T6" fmla="*/ 21 w 59"/>
              <a:gd name="T7" fmla="*/ 42 h 84"/>
              <a:gd name="T8" fmla="*/ 24 w 59"/>
              <a:gd name="T9" fmla="*/ 25 h 84"/>
              <a:gd name="T10" fmla="*/ 24 w 59"/>
              <a:gd name="T11" fmla="*/ 18 h 84"/>
              <a:gd name="T12" fmla="*/ 17 w 59"/>
              <a:gd name="T13" fmla="*/ 0 h 84"/>
              <a:gd name="T14" fmla="*/ 35 w 59"/>
              <a:gd name="T15" fmla="*/ 7 h 84"/>
              <a:gd name="T16" fmla="*/ 35 w 59"/>
              <a:gd name="T17" fmla="*/ 18 h 84"/>
              <a:gd name="T18" fmla="*/ 48 w 59"/>
              <a:gd name="T19" fmla="*/ 39 h 84"/>
              <a:gd name="T20" fmla="*/ 59 w 59"/>
              <a:gd name="T21" fmla="*/ 46 h 84"/>
              <a:gd name="T22" fmla="*/ 38 w 59"/>
              <a:gd name="T23" fmla="*/ 56 h 84"/>
              <a:gd name="T24" fmla="*/ 24 w 59"/>
              <a:gd name="T25" fmla="*/ 63 h 84"/>
              <a:gd name="T26" fmla="*/ 24 w 59"/>
              <a:gd name="T27" fmla="*/ 66 h 84"/>
              <a:gd name="T28" fmla="*/ 10 w 59"/>
              <a:gd name="T29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" h="84">
                <a:moveTo>
                  <a:pt x="10" y="84"/>
                </a:moveTo>
                <a:lnTo>
                  <a:pt x="0" y="80"/>
                </a:lnTo>
                <a:lnTo>
                  <a:pt x="0" y="70"/>
                </a:lnTo>
                <a:lnTo>
                  <a:pt x="21" y="42"/>
                </a:lnTo>
                <a:lnTo>
                  <a:pt x="24" y="25"/>
                </a:lnTo>
                <a:lnTo>
                  <a:pt x="24" y="18"/>
                </a:lnTo>
                <a:lnTo>
                  <a:pt x="17" y="0"/>
                </a:lnTo>
                <a:lnTo>
                  <a:pt x="35" y="7"/>
                </a:lnTo>
                <a:lnTo>
                  <a:pt x="35" y="18"/>
                </a:lnTo>
                <a:lnTo>
                  <a:pt x="48" y="39"/>
                </a:lnTo>
                <a:lnTo>
                  <a:pt x="59" y="46"/>
                </a:lnTo>
                <a:lnTo>
                  <a:pt x="38" y="56"/>
                </a:lnTo>
                <a:lnTo>
                  <a:pt x="24" y="63"/>
                </a:lnTo>
                <a:lnTo>
                  <a:pt x="24" y="66"/>
                </a:lnTo>
                <a:lnTo>
                  <a:pt x="10" y="8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8" name="Freeform 206"/>
          <p:cNvSpPr>
            <a:spLocks/>
          </p:cNvSpPr>
          <p:nvPr/>
        </p:nvSpPr>
        <p:spPr bwMode="auto">
          <a:xfrm>
            <a:off x="5603094" y="5818091"/>
            <a:ext cx="192093" cy="212467"/>
          </a:xfrm>
          <a:custGeom>
            <a:avLst/>
            <a:gdLst>
              <a:gd name="T0" fmla="*/ 66 w 66"/>
              <a:gd name="T1" fmla="*/ 28 h 73"/>
              <a:gd name="T2" fmla="*/ 59 w 66"/>
              <a:gd name="T3" fmla="*/ 31 h 73"/>
              <a:gd name="T4" fmla="*/ 63 w 66"/>
              <a:gd name="T5" fmla="*/ 38 h 73"/>
              <a:gd name="T6" fmla="*/ 63 w 66"/>
              <a:gd name="T7" fmla="*/ 41 h 73"/>
              <a:gd name="T8" fmla="*/ 56 w 66"/>
              <a:gd name="T9" fmla="*/ 73 h 73"/>
              <a:gd name="T10" fmla="*/ 45 w 66"/>
              <a:gd name="T11" fmla="*/ 69 h 73"/>
              <a:gd name="T12" fmla="*/ 25 w 66"/>
              <a:gd name="T13" fmla="*/ 66 h 73"/>
              <a:gd name="T14" fmla="*/ 0 w 66"/>
              <a:gd name="T15" fmla="*/ 45 h 73"/>
              <a:gd name="T16" fmla="*/ 4 w 66"/>
              <a:gd name="T17" fmla="*/ 45 h 73"/>
              <a:gd name="T18" fmla="*/ 7 w 66"/>
              <a:gd name="T19" fmla="*/ 38 h 73"/>
              <a:gd name="T20" fmla="*/ 18 w 66"/>
              <a:gd name="T21" fmla="*/ 41 h 73"/>
              <a:gd name="T22" fmla="*/ 28 w 66"/>
              <a:gd name="T23" fmla="*/ 35 h 73"/>
              <a:gd name="T24" fmla="*/ 25 w 66"/>
              <a:gd name="T25" fmla="*/ 17 h 73"/>
              <a:gd name="T26" fmla="*/ 28 w 66"/>
              <a:gd name="T27" fmla="*/ 10 h 73"/>
              <a:gd name="T28" fmla="*/ 38 w 66"/>
              <a:gd name="T29" fmla="*/ 3 h 73"/>
              <a:gd name="T30" fmla="*/ 45 w 66"/>
              <a:gd name="T31" fmla="*/ 0 h 73"/>
              <a:gd name="T32" fmla="*/ 59 w 66"/>
              <a:gd name="T33" fmla="*/ 10 h 73"/>
              <a:gd name="T34" fmla="*/ 56 w 66"/>
              <a:gd name="T35" fmla="*/ 17 h 73"/>
              <a:gd name="T36" fmla="*/ 66 w 66"/>
              <a:gd name="T37" fmla="*/ 28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6" h="73">
                <a:moveTo>
                  <a:pt x="66" y="28"/>
                </a:moveTo>
                <a:lnTo>
                  <a:pt x="59" y="31"/>
                </a:lnTo>
                <a:lnTo>
                  <a:pt x="63" y="38"/>
                </a:lnTo>
                <a:lnTo>
                  <a:pt x="63" y="41"/>
                </a:lnTo>
                <a:lnTo>
                  <a:pt x="56" y="73"/>
                </a:lnTo>
                <a:lnTo>
                  <a:pt x="45" y="69"/>
                </a:lnTo>
                <a:lnTo>
                  <a:pt x="25" y="66"/>
                </a:lnTo>
                <a:lnTo>
                  <a:pt x="0" y="45"/>
                </a:lnTo>
                <a:lnTo>
                  <a:pt x="4" y="45"/>
                </a:lnTo>
                <a:lnTo>
                  <a:pt x="7" y="38"/>
                </a:lnTo>
                <a:lnTo>
                  <a:pt x="18" y="41"/>
                </a:lnTo>
                <a:lnTo>
                  <a:pt x="28" y="35"/>
                </a:lnTo>
                <a:lnTo>
                  <a:pt x="25" y="17"/>
                </a:lnTo>
                <a:lnTo>
                  <a:pt x="28" y="10"/>
                </a:lnTo>
                <a:lnTo>
                  <a:pt x="38" y="3"/>
                </a:lnTo>
                <a:lnTo>
                  <a:pt x="45" y="0"/>
                </a:lnTo>
                <a:lnTo>
                  <a:pt x="59" y="10"/>
                </a:lnTo>
                <a:lnTo>
                  <a:pt x="56" y="17"/>
                </a:lnTo>
                <a:lnTo>
                  <a:pt x="66" y="2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09" name="Freeform 207"/>
          <p:cNvSpPr>
            <a:spLocks/>
          </p:cNvSpPr>
          <p:nvPr/>
        </p:nvSpPr>
        <p:spPr bwMode="auto">
          <a:xfrm>
            <a:off x="5635110" y="5646373"/>
            <a:ext cx="139704" cy="110599"/>
          </a:xfrm>
          <a:custGeom>
            <a:avLst/>
            <a:gdLst>
              <a:gd name="T0" fmla="*/ 48 w 48"/>
              <a:gd name="T1" fmla="*/ 14 h 38"/>
              <a:gd name="T2" fmla="*/ 38 w 48"/>
              <a:gd name="T3" fmla="*/ 28 h 38"/>
              <a:gd name="T4" fmla="*/ 41 w 48"/>
              <a:gd name="T5" fmla="*/ 31 h 38"/>
              <a:gd name="T6" fmla="*/ 27 w 48"/>
              <a:gd name="T7" fmla="*/ 38 h 38"/>
              <a:gd name="T8" fmla="*/ 10 w 48"/>
              <a:gd name="T9" fmla="*/ 24 h 38"/>
              <a:gd name="T10" fmla="*/ 3 w 48"/>
              <a:gd name="T11" fmla="*/ 24 h 38"/>
              <a:gd name="T12" fmla="*/ 0 w 48"/>
              <a:gd name="T13" fmla="*/ 17 h 38"/>
              <a:gd name="T14" fmla="*/ 3 w 48"/>
              <a:gd name="T15" fmla="*/ 10 h 38"/>
              <a:gd name="T16" fmla="*/ 7 w 48"/>
              <a:gd name="T17" fmla="*/ 3 h 38"/>
              <a:gd name="T18" fmla="*/ 24 w 48"/>
              <a:gd name="T19" fmla="*/ 0 h 38"/>
              <a:gd name="T20" fmla="*/ 31 w 48"/>
              <a:gd name="T21" fmla="*/ 3 h 38"/>
              <a:gd name="T22" fmla="*/ 48 w 48"/>
              <a:gd name="T23" fmla="*/ 1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8" h="38">
                <a:moveTo>
                  <a:pt x="48" y="14"/>
                </a:moveTo>
                <a:lnTo>
                  <a:pt x="38" y="28"/>
                </a:lnTo>
                <a:lnTo>
                  <a:pt x="41" y="31"/>
                </a:lnTo>
                <a:lnTo>
                  <a:pt x="27" y="38"/>
                </a:lnTo>
                <a:lnTo>
                  <a:pt x="10" y="24"/>
                </a:lnTo>
                <a:lnTo>
                  <a:pt x="3" y="24"/>
                </a:lnTo>
                <a:lnTo>
                  <a:pt x="0" y="17"/>
                </a:lnTo>
                <a:lnTo>
                  <a:pt x="3" y="10"/>
                </a:lnTo>
                <a:lnTo>
                  <a:pt x="7" y="3"/>
                </a:lnTo>
                <a:lnTo>
                  <a:pt x="24" y="0"/>
                </a:lnTo>
                <a:lnTo>
                  <a:pt x="31" y="3"/>
                </a:lnTo>
                <a:lnTo>
                  <a:pt x="48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0" name="Freeform 208"/>
          <p:cNvSpPr>
            <a:spLocks/>
          </p:cNvSpPr>
          <p:nvPr/>
        </p:nvSpPr>
        <p:spPr bwMode="auto">
          <a:xfrm>
            <a:off x="5713693" y="5614357"/>
            <a:ext cx="445307" cy="334708"/>
          </a:xfrm>
          <a:custGeom>
            <a:avLst/>
            <a:gdLst>
              <a:gd name="T0" fmla="*/ 129 w 153"/>
              <a:gd name="T1" fmla="*/ 80 h 115"/>
              <a:gd name="T2" fmla="*/ 126 w 153"/>
              <a:gd name="T3" fmla="*/ 80 h 115"/>
              <a:gd name="T4" fmla="*/ 126 w 153"/>
              <a:gd name="T5" fmla="*/ 77 h 115"/>
              <a:gd name="T6" fmla="*/ 112 w 153"/>
              <a:gd name="T7" fmla="*/ 63 h 115"/>
              <a:gd name="T8" fmla="*/ 101 w 153"/>
              <a:gd name="T9" fmla="*/ 66 h 115"/>
              <a:gd name="T10" fmla="*/ 94 w 153"/>
              <a:gd name="T11" fmla="*/ 59 h 115"/>
              <a:gd name="T12" fmla="*/ 87 w 153"/>
              <a:gd name="T13" fmla="*/ 63 h 115"/>
              <a:gd name="T14" fmla="*/ 77 w 153"/>
              <a:gd name="T15" fmla="*/ 77 h 115"/>
              <a:gd name="T16" fmla="*/ 63 w 153"/>
              <a:gd name="T17" fmla="*/ 87 h 115"/>
              <a:gd name="T18" fmla="*/ 70 w 153"/>
              <a:gd name="T19" fmla="*/ 108 h 115"/>
              <a:gd name="T20" fmla="*/ 63 w 153"/>
              <a:gd name="T21" fmla="*/ 115 h 115"/>
              <a:gd name="T22" fmla="*/ 53 w 153"/>
              <a:gd name="T23" fmla="*/ 111 h 115"/>
              <a:gd name="T24" fmla="*/ 35 w 153"/>
              <a:gd name="T25" fmla="*/ 105 h 115"/>
              <a:gd name="T26" fmla="*/ 25 w 153"/>
              <a:gd name="T27" fmla="*/ 108 h 115"/>
              <a:gd name="T28" fmla="*/ 21 w 153"/>
              <a:gd name="T29" fmla="*/ 101 h 115"/>
              <a:gd name="T30" fmla="*/ 28 w 153"/>
              <a:gd name="T31" fmla="*/ 98 h 115"/>
              <a:gd name="T32" fmla="*/ 18 w 153"/>
              <a:gd name="T33" fmla="*/ 87 h 115"/>
              <a:gd name="T34" fmla="*/ 21 w 153"/>
              <a:gd name="T35" fmla="*/ 80 h 115"/>
              <a:gd name="T36" fmla="*/ 7 w 153"/>
              <a:gd name="T37" fmla="*/ 70 h 115"/>
              <a:gd name="T38" fmla="*/ 0 w 153"/>
              <a:gd name="T39" fmla="*/ 49 h 115"/>
              <a:gd name="T40" fmla="*/ 14 w 153"/>
              <a:gd name="T41" fmla="*/ 42 h 115"/>
              <a:gd name="T42" fmla="*/ 49 w 153"/>
              <a:gd name="T43" fmla="*/ 32 h 115"/>
              <a:gd name="T44" fmla="*/ 46 w 153"/>
              <a:gd name="T45" fmla="*/ 49 h 115"/>
              <a:gd name="T46" fmla="*/ 25 w 153"/>
              <a:gd name="T47" fmla="*/ 77 h 115"/>
              <a:gd name="T48" fmla="*/ 25 w 153"/>
              <a:gd name="T49" fmla="*/ 87 h 115"/>
              <a:gd name="T50" fmla="*/ 35 w 153"/>
              <a:gd name="T51" fmla="*/ 91 h 115"/>
              <a:gd name="T52" fmla="*/ 49 w 153"/>
              <a:gd name="T53" fmla="*/ 73 h 115"/>
              <a:gd name="T54" fmla="*/ 49 w 153"/>
              <a:gd name="T55" fmla="*/ 70 h 115"/>
              <a:gd name="T56" fmla="*/ 63 w 153"/>
              <a:gd name="T57" fmla="*/ 63 h 115"/>
              <a:gd name="T58" fmla="*/ 84 w 153"/>
              <a:gd name="T59" fmla="*/ 53 h 115"/>
              <a:gd name="T60" fmla="*/ 73 w 153"/>
              <a:gd name="T61" fmla="*/ 46 h 115"/>
              <a:gd name="T62" fmla="*/ 60 w 153"/>
              <a:gd name="T63" fmla="*/ 25 h 115"/>
              <a:gd name="T64" fmla="*/ 60 w 153"/>
              <a:gd name="T65" fmla="*/ 14 h 115"/>
              <a:gd name="T66" fmla="*/ 73 w 153"/>
              <a:gd name="T67" fmla="*/ 4 h 115"/>
              <a:gd name="T68" fmla="*/ 77 w 153"/>
              <a:gd name="T69" fmla="*/ 4 h 115"/>
              <a:gd name="T70" fmla="*/ 94 w 153"/>
              <a:gd name="T71" fmla="*/ 7 h 115"/>
              <a:gd name="T72" fmla="*/ 98 w 153"/>
              <a:gd name="T73" fmla="*/ 0 h 115"/>
              <a:gd name="T74" fmla="*/ 105 w 153"/>
              <a:gd name="T75" fmla="*/ 7 h 115"/>
              <a:gd name="T76" fmla="*/ 119 w 153"/>
              <a:gd name="T77" fmla="*/ 0 h 115"/>
              <a:gd name="T78" fmla="*/ 132 w 153"/>
              <a:gd name="T79" fmla="*/ 7 h 115"/>
              <a:gd name="T80" fmla="*/ 132 w 153"/>
              <a:gd name="T81" fmla="*/ 14 h 115"/>
              <a:gd name="T82" fmla="*/ 139 w 153"/>
              <a:gd name="T83" fmla="*/ 14 h 115"/>
              <a:gd name="T84" fmla="*/ 150 w 153"/>
              <a:gd name="T85" fmla="*/ 21 h 115"/>
              <a:gd name="T86" fmla="*/ 153 w 153"/>
              <a:gd name="T87" fmla="*/ 46 h 115"/>
              <a:gd name="T88" fmla="*/ 132 w 153"/>
              <a:gd name="T89" fmla="*/ 59 h 115"/>
              <a:gd name="T90" fmla="*/ 129 w 153"/>
              <a:gd name="T91" fmla="*/ 80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53" h="115">
                <a:moveTo>
                  <a:pt x="129" y="80"/>
                </a:moveTo>
                <a:lnTo>
                  <a:pt x="126" y="80"/>
                </a:lnTo>
                <a:lnTo>
                  <a:pt x="126" y="77"/>
                </a:lnTo>
                <a:lnTo>
                  <a:pt x="112" y="63"/>
                </a:lnTo>
                <a:lnTo>
                  <a:pt x="101" y="66"/>
                </a:lnTo>
                <a:lnTo>
                  <a:pt x="94" y="59"/>
                </a:lnTo>
                <a:lnTo>
                  <a:pt x="87" y="63"/>
                </a:lnTo>
                <a:lnTo>
                  <a:pt x="77" y="77"/>
                </a:lnTo>
                <a:lnTo>
                  <a:pt x="63" y="87"/>
                </a:lnTo>
                <a:lnTo>
                  <a:pt x="70" y="108"/>
                </a:lnTo>
                <a:lnTo>
                  <a:pt x="63" y="115"/>
                </a:lnTo>
                <a:lnTo>
                  <a:pt x="53" y="111"/>
                </a:lnTo>
                <a:lnTo>
                  <a:pt x="35" y="105"/>
                </a:lnTo>
                <a:lnTo>
                  <a:pt x="25" y="108"/>
                </a:lnTo>
                <a:lnTo>
                  <a:pt x="21" y="101"/>
                </a:lnTo>
                <a:lnTo>
                  <a:pt x="28" y="98"/>
                </a:lnTo>
                <a:lnTo>
                  <a:pt x="18" y="87"/>
                </a:lnTo>
                <a:lnTo>
                  <a:pt x="21" y="80"/>
                </a:lnTo>
                <a:lnTo>
                  <a:pt x="7" y="70"/>
                </a:lnTo>
                <a:lnTo>
                  <a:pt x="0" y="49"/>
                </a:lnTo>
                <a:lnTo>
                  <a:pt x="14" y="42"/>
                </a:lnTo>
                <a:lnTo>
                  <a:pt x="49" y="32"/>
                </a:lnTo>
                <a:lnTo>
                  <a:pt x="46" y="49"/>
                </a:lnTo>
                <a:lnTo>
                  <a:pt x="25" y="77"/>
                </a:lnTo>
                <a:lnTo>
                  <a:pt x="25" y="87"/>
                </a:lnTo>
                <a:lnTo>
                  <a:pt x="35" y="91"/>
                </a:lnTo>
                <a:lnTo>
                  <a:pt x="49" y="73"/>
                </a:lnTo>
                <a:lnTo>
                  <a:pt x="49" y="70"/>
                </a:lnTo>
                <a:lnTo>
                  <a:pt x="63" y="63"/>
                </a:lnTo>
                <a:lnTo>
                  <a:pt x="84" y="53"/>
                </a:lnTo>
                <a:lnTo>
                  <a:pt x="73" y="46"/>
                </a:lnTo>
                <a:lnTo>
                  <a:pt x="60" y="25"/>
                </a:lnTo>
                <a:lnTo>
                  <a:pt x="60" y="14"/>
                </a:lnTo>
                <a:lnTo>
                  <a:pt x="73" y="4"/>
                </a:lnTo>
                <a:lnTo>
                  <a:pt x="77" y="4"/>
                </a:lnTo>
                <a:lnTo>
                  <a:pt x="94" y="7"/>
                </a:lnTo>
                <a:lnTo>
                  <a:pt x="98" y="0"/>
                </a:lnTo>
                <a:lnTo>
                  <a:pt x="105" y="7"/>
                </a:lnTo>
                <a:lnTo>
                  <a:pt x="119" y="0"/>
                </a:lnTo>
                <a:lnTo>
                  <a:pt x="132" y="7"/>
                </a:lnTo>
                <a:lnTo>
                  <a:pt x="132" y="14"/>
                </a:lnTo>
                <a:lnTo>
                  <a:pt x="139" y="14"/>
                </a:lnTo>
                <a:lnTo>
                  <a:pt x="150" y="21"/>
                </a:lnTo>
                <a:lnTo>
                  <a:pt x="153" y="46"/>
                </a:lnTo>
                <a:lnTo>
                  <a:pt x="132" y="59"/>
                </a:lnTo>
                <a:lnTo>
                  <a:pt x="129" y="8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1" name="Freeform 209"/>
          <p:cNvSpPr>
            <a:spLocks/>
          </p:cNvSpPr>
          <p:nvPr/>
        </p:nvSpPr>
        <p:spPr bwMode="auto">
          <a:xfrm>
            <a:off x="5684588" y="4132915"/>
            <a:ext cx="203735" cy="110599"/>
          </a:xfrm>
          <a:custGeom>
            <a:avLst/>
            <a:gdLst>
              <a:gd name="T0" fmla="*/ 45 w 70"/>
              <a:gd name="T1" fmla="*/ 6 h 38"/>
              <a:gd name="T2" fmla="*/ 70 w 70"/>
              <a:gd name="T3" fmla="*/ 24 h 38"/>
              <a:gd name="T4" fmla="*/ 56 w 70"/>
              <a:gd name="T5" fmla="*/ 34 h 38"/>
              <a:gd name="T6" fmla="*/ 52 w 70"/>
              <a:gd name="T7" fmla="*/ 38 h 38"/>
              <a:gd name="T8" fmla="*/ 45 w 70"/>
              <a:gd name="T9" fmla="*/ 31 h 38"/>
              <a:gd name="T10" fmla="*/ 24 w 70"/>
              <a:gd name="T11" fmla="*/ 38 h 38"/>
              <a:gd name="T12" fmla="*/ 14 w 70"/>
              <a:gd name="T13" fmla="*/ 13 h 38"/>
              <a:gd name="T14" fmla="*/ 7 w 70"/>
              <a:gd name="T15" fmla="*/ 17 h 38"/>
              <a:gd name="T16" fmla="*/ 0 w 70"/>
              <a:gd name="T17" fmla="*/ 6 h 38"/>
              <a:gd name="T18" fmla="*/ 10 w 70"/>
              <a:gd name="T19" fmla="*/ 0 h 38"/>
              <a:gd name="T20" fmla="*/ 17 w 70"/>
              <a:gd name="T21" fmla="*/ 3 h 38"/>
              <a:gd name="T22" fmla="*/ 28 w 70"/>
              <a:gd name="T23" fmla="*/ 3 h 38"/>
              <a:gd name="T24" fmla="*/ 35 w 70"/>
              <a:gd name="T25" fmla="*/ 0 h 38"/>
              <a:gd name="T26" fmla="*/ 45 w 70"/>
              <a:gd name="T27" fmla="*/ 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0" h="38">
                <a:moveTo>
                  <a:pt x="45" y="6"/>
                </a:moveTo>
                <a:lnTo>
                  <a:pt x="70" y="24"/>
                </a:lnTo>
                <a:lnTo>
                  <a:pt x="56" y="34"/>
                </a:lnTo>
                <a:lnTo>
                  <a:pt x="52" y="38"/>
                </a:lnTo>
                <a:lnTo>
                  <a:pt x="45" y="31"/>
                </a:lnTo>
                <a:lnTo>
                  <a:pt x="24" y="38"/>
                </a:lnTo>
                <a:lnTo>
                  <a:pt x="14" y="13"/>
                </a:lnTo>
                <a:lnTo>
                  <a:pt x="7" y="17"/>
                </a:lnTo>
                <a:lnTo>
                  <a:pt x="0" y="6"/>
                </a:lnTo>
                <a:lnTo>
                  <a:pt x="10" y="0"/>
                </a:lnTo>
                <a:lnTo>
                  <a:pt x="17" y="3"/>
                </a:lnTo>
                <a:lnTo>
                  <a:pt x="28" y="3"/>
                </a:lnTo>
                <a:lnTo>
                  <a:pt x="35" y="0"/>
                </a:lnTo>
                <a:lnTo>
                  <a:pt x="45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2" name="Freeform 210"/>
          <p:cNvSpPr>
            <a:spLocks/>
          </p:cNvSpPr>
          <p:nvPr/>
        </p:nvSpPr>
        <p:spPr bwMode="auto">
          <a:xfrm>
            <a:off x="5745709" y="3696340"/>
            <a:ext cx="212467" cy="264856"/>
          </a:xfrm>
          <a:custGeom>
            <a:avLst/>
            <a:gdLst>
              <a:gd name="T0" fmla="*/ 42 w 73"/>
              <a:gd name="T1" fmla="*/ 0 h 91"/>
              <a:gd name="T2" fmla="*/ 69 w 73"/>
              <a:gd name="T3" fmla="*/ 14 h 91"/>
              <a:gd name="T4" fmla="*/ 62 w 73"/>
              <a:gd name="T5" fmla="*/ 25 h 91"/>
              <a:gd name="T6" fmla="*/ 66 w 73"/>
              <a:gd name="T7" fmla="*/ 35 h 91"/>
              <a:gd name="T8" fmla="*/ 55 w 73"/>
              <a:gd name="T9" fmla="*/ 39 h 91"/>
              <a:gd name="T10" fmla="*/ 62 w 73"/>
              <a:gd name="T11" fmla="*/ 59 h 91"/>
              <a:gd name="T12" fmla="*/ 73 w 73"/>
              <a:gd name="T13" fmla="*/ 73 h 91"/>
              <a:gd name="T14" fmla="*/ 66 w 73"/>
              <a:gd name="T15" fmla="*/ 80 h 91"/>
              <a:gd name="T16" fmla="*/ 52 w 73"/>
              <a:gd name="T17" fmla="*/ 84 h 91"/>
              <a:gd name="T18" fmla="*/ 45 w 73"/>
              <a:gd name="T19" fmla="*/ 66 h 91"/>
              <a:gd name="T20" fmla="*/ 35 w 73"/>
              <a:gd name="T21" fmla="*/ 70 h 91"/>
              <a:gd name="T22" fmla="*/ 28 w 73"/>
              <a:gd name="T23" fmla="*/ 80 h 91"/>
              <a:gd name="T24" fmla="*/ 35 w 73"/>
              <a:gd name="T25" fmla="*/ 87 h 91"/>
              <a:gd name="T26" fmla="*/ 28 w 73"/>
              <a:gd name="T27" fmla="*/ 91 h 91"/>
              <a:gd name="T28" fmla="*/ 21 w 73"/>
              <a:gd name="T29" fmla="*/ 84 h 91"/>
              <a:gd name="T30" fmla="*/ 14 w 73"/>
              <a:gd name="T31" fmla="*/ 84 h 91"/>
              <a:gd name="T32" fmla="*/ 0 w 73"/>
              <a:gd name="T33" fmla="*/ 66 h 91"/>
              <a:gd name="T34" fmla="*/ 0 w 73"/>
              <a:gd name="T35" fmla="*/ 63 h 91"/>
              <a:gd name="T36" fmla="*/ 0 w 73"/>
              <a:gd name="T37" fmla="*/ 56 h 91"/>
              <a:gd name="T38" fmla="*/ 0 w 73"/>
              <a:gd name="T39" fmla="*/ 52 h 91"/>
              <a:gd name="T40" fmla="*/ 3 w 73"/>
              <a:gd name="T41" fmla="*/ 49 h 91"/>
              <a:gd name="T42" fmla="*/ 7 w 73"/>
              <a:gd name="T43" fmla="*/ 45 h 91"/>
              <a:gd name="T44" fmla="*/ 10 w 73"/>
              <a:gd name="T45" fmla="*/ 39 h 91"/>
              <a:gd name="T46" fmla="*/ 14 w 73"/>
              <a:gd name="T47" fmla="*/ 32 h 91"/>
              <a:gd name="T48" fmla="*/ 21 w 73"/>
              <a:gd name="T49" fmla="*/ 28 h 91"/>
              <a:gd name="T50" fmla="*/ 21 w 73"/>
              <a:gd name="T51" fmla="*/ 21 h 91"/>
              <a:gd name="T52" fmla="*/ 24 w 73"/>
              <a:gd name="T53" fmla="*/ 18 h 91"/>
              <a:gd name="T54" fmla="*/ 28 w 73"/>
              <a:gd name="T55" fmla="*/ 18 h 91"/>
              <a:gd name="T56" fmla="*/ 28 w 73"/>
              <a:gd name="T57" fmla="*/ 21 h 91"/>
              <a:gd name="T58" fmla="*/ 31 w 73"/>
              <a:gd name="T59" fmla="*/ 21 h 91"/>
              <a:gd name="T60" fmla="*/ 35 w 73"/>
              <a:gd name="T61" fmla="*/ 21 h 91"/>
              <a:gd name="T62" fmla="*/ 35 w 73"/>
              <a:gd name="T63" fmla="*/ 14 h 91"/>
              <a:gd name="T64" fmla="*/ 35 w 73"/>
              <a:gd name="T65" fmla="*/ 11 h 91"/>
              <a:gd name="T66" fmla="*/ 35 w 73"/>
              <a:gd name="T67" fmla="*/ 7 h 91"/>
              <a:gd name="T68" fmla="*/ 42 w 73"/>
              <a:gd name="T69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3" h="91">
                <a:moveTo>
                  <a:pt x="42" y="0"/>
                </a:moveTo>
                <a:lnTo>
                  <a:pt x="69" y="14"/>
                </a:lnTo>
                <a:lnTo>
                  <a:pt x="62" y="25"/>
                </a:lnTo>
                <a:lnTo>
                  <a:pt x="66" y="35"/>
                </a:lnTo>
                <a:lnTo>
                  <a:pt x="55" y="39"/>
                </a:lnTo>
                <a:lnTo>
                  <a:pt x="62" y="59"/>
                </a:lnTo>
                <a:lnTo>
                  <a:pt x="73" y="73"/>
                </a:lnTo>
                <a:lnTo>
                  <a:pt x="66" y="80"/>
                </a:lnTo>
                <a:lnTo>
                  <a:pt x="52" y="84"/>
                </a:lnTo>
                <a:lnTo>
                  <a:pt x="45" y="66"/>
                </a:lnTo>
                <a:lnTo>
                  <a:pt x="35" y="70"/>
                </a:lnTo>
                <a:lnTo>
                  <a:pt x="28" y="80"/>
                </a:lnTo>
                <a:lnTo>
                  <a:pt x="35" y="87"/>
                </a:lnTo>
                <a:lnTo>
                  <a:pt x="28" y="91"/>
                </a:lnTo>
                <a:lnTo>
                  <a:pt x="21" y="84"/>
                </a:lnTo>
                <a:lnTo>
                  <a:pt x="14" y="84"/>
                </a:lnTo>
                <a:lnTo>
                  <a:pt x="0" y="66"/>
                </a:lnTo>
                <a:lnTo>
                  <a:pt x="0" y="63"/>
                </a:lnTo>
                <a:lnTo>
                  <a:pt x="0" y="56"/>
                </a:lnTo>
                <a:lnTo>
                  <a:pt x="0" y="52"/>
                </a:lnTo>
                <a:lnTo>
                  <a:pt x="3" y="49"/>
                </a:lnTo>
                <a:lnTo>
                  <a:pt x="7" y="45"/>
                </a:lnTo>
                <a:lnTo>
                  <a:pt x="10" y="39"/>
                </a:lnTo>
                <a:lnTo>
                  <a:pt x="14" y="32"/>
                </a:lnTo>
                <a:lnTo>
                  <a:pt x="21" y="28"/>
                </a:lnTo>
                <a:lnTo>
                  <a:pt x="21" y="21"/>
                </a:lnTo>
                <a:lnTo>
                  <a:pt x="24" y="18"/>
                </a:lnTo>
                <a:lnTo>
                  <a:pt x="28" y="18"/>
                </a:lnTo>
                <a:lnTo>
                  <a:pt x="28" y="21"/>
                </a:lnTo>
                <a:lnTo>
                  <a:pt x="31" y="21"/>
                </a:lnTo>
                <a:lnTo>
                  <a:pt x="35" y="21"/>
                </a:lnTo>
                <a:lnTo>
                  <a:pt x="35" y="14"/>
                </a:lnTo>
                <a:lnTo>
                  <a:pt x="35" y="11"/>
                </a:lnTo>
                <a:lnTo>
                  <a:pt x="35" y="7"/>
                </a:lnTo>
                <a:lnTo>
                  <a:pt x="4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3" name="Freeform 211"/>
          <p:cNvSpPr>
            <a:spLocks/>
          </p:cNvSpPr>
          <p:nvPr/>
        </p:nvSpPr>
        <p:spPr bwMode="auto">
          <a:xfrm>
            <a:off x="5745709" y="3789476"/>
            <a:ext cx="20374" cy="29105"/>
          </a:xfrm>
          <a:custGeom>
            <a:avLst/>
            <a:gdLst>
              <a:gd name="T0" fmla="*/ 7 w 7"/>
              <a:gd name="T1" fmla="*/ 7 h 10"/>
              <a:gd name="T2" fmla="*/ 3 w 7"/>
              <a:gd name="T3" fmla="*/ 10 h 10"/>
              <a:gd name="T4" fmla="*/ 0 w 7"/>
              <a:gd name="T5" fmla="*/ 10 h 10"/>
              <a:gd name="T6" fmla="*/ 0 w 7"/>
              <a:gd name="T7" fmla="*/ 7 h 10"/>
              <a:gd name="T8" fmla="*/ 0 w 7"/>
              <a:gd name="T9" fmla="*/ 3 h 10"/>
              <a:gd name="T10" fmla="*/ 3 w 7"/>
              <a:gd name="T11" fmla="*/ 0 h 10"/>
              <a:gd name="T12" fmla="*/ 7 w 7"/>
              <a:gd name="T13" fmla="*/ 0 h 10"/>
              <a:gd name="T14" fmla="*/ 7 w 7"/>
              <a:gd name="T15" fmla="*/ 3 h 10"/>
              <a:gd name="T16" fmla="*/ 7 w 7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" h="10">
                <a:moveTo>
                  <a:pt x="7" y="7"/>
                </a:moveTo>
                <a:lnTo>
                  <a:pt x="3" y="10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3" y="0"/>
                </a:lnTo>
                <a:lnTo>
                  <a:pt x="7" y="0"/>
                </a:lnTo>
                <a:lnTo>
                  <a:pt x="7" y="3"/>
                </a:lnTo>
                <a:lnTo>
                  <a:pt x="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4" name="Freeform 212"/>
          <p:cNvSpPr>
            <a:spLocks/>
          </p:cNvSpPr>
          <p:nvPr/>
        </p:nvSpPr>
        <p:spPr bwMode="auto">
          <a:xfrm>
            <a:off x="5847576" y="3999032"/>
            <a:ext cx="171720" cy="212467"/>
          </a:xfrm>
          <a:custGeom>
            <a:avLst/>
            <a:gdLst>
              <a:gd name="T0" fmla="*/ 31 w 59"/>
              <a:gd name="T1" fmla="*/ 0 h 73"/>
              <a:gd name="T2" fmla="*/ 31 w 59"/>
              <a:gd name="T3" fmla="*/ 7 h 73"/>
              <a:gd name="T4" fmla="*/ 38 w 59"/>
              <a:gd name="T5" fmla="*/ 11 h 73"/>
              <a:gd name="T6" fmla="*/ 41 w 59"/>
              <a:gd name="T7" fmla="*/ 11 h 73"/>
              <a:gd name="T8" fmla="*/ 52 w 59"/>
              <a:gd name="T9" fmla="*/ 42 h 73"/>
              <a:gd name="T10" fmla="*/ 59 w 59"/>
              <a:gd name="T11" fmla="*/ 56 h 73"/>
              <a:gd name="T12" fmla="*/ 41 w 59"/>
              <a:gd name="T13" fmla="*/ 73 h 73"/>
              <a:gd name="T14" fmla="*/ 0 w 59"/>
              <a:gd name="T15" fmla="*/ 21 h 73"/>
              <a:gd name="T16" fmla="*/ 14 w 59"/>
              <a:gd name="T17" fmla="*/ 7 h 73"/>
              <a:gd name="T18" fmla="*/ 20 w 59"/>
              <a:gd name="T19" fmla="*/ 4 h 73"/>
              <a:gd name="T20" fmla="*/ 31 w 59"/>
              <a:gd name="T21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9" h="73">
                <a:moveTo>
                  <a:pt x="31" y="0"/>
                </a:moveTo>
                <a:lnTo>
                  <a:pt x="31" y="7"/>
                </a:lnTo>
                <a:lnTo>
                  <a:pt x="38" y="11"/>
                </a:lnTo>
                <a:lnTo>
                  <a:pt x="41" y="11"/>
                </a:lnTo>
                <a:lnTo>
                  <a:pt x="52" y="42"/>
                </a:lnTo>
                <a:lnTo>
                  <a:pt x="59" y="56"/>
                </a:lnTo>
                <a:lnTo>
                  <a:pt x="41" y="73"/>
                </a:lnTo>
                <a:lnTo>
                  <a:pt x="0" y="21"/>
                </a:lnTo>
                <a:lnTo>
                  <a:pt x="14" y="7"/>
                </a:lnTo>
                <a:lnTo>
                  <a:pt x="20" y="4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5" name="Freeform 213"/>
          <p:cNvSpPr>
            <a:spLocks/>
          </p:cNvSpPr>
          <p:nvPr/>
        </p:nvSpPr>
        <p:spPr bwMode="auto">
          <a:xfrm>
            <a:off x="5946533" y="3696340"/>
            <a:ext cx="133883" cy="113510"/>
          </a:xfrm>
          <a:custGeom>
            <a:avLst/>
            <a:gdLst>
              <a:gd name="T0" fmla="*/ 46 w 46"/>
              <a:gd name="T1" fmla="*/ 0 h 39"/>
              <a:gd name="T2" fmla="*/ 46 w 46"/>
              <a:gd name="T3" fmla="*/ 7 h 39"/>
              <a:gd name="T4" fmla="*/ 39 w 46"/>
              <a:gd name="T5" fmla="*/ 18 h 39"/>
              <a:gd name="T6" fmla="*/ 35 w 46"/>
              <a:gd name="T7" fmla="*/ 25 h 39"/>
              <a:gd name="T8" fmla="*/ 25 w 46"/>
              <a:gd name="T9" fmla="*/ 21 h 39"/>
              <a:gd name="T10" fmla="*/ 28 w 46"/>
              <a:gd name="T11" fmla="*/ 39 h 39"/>
              <a:gd name="T12" fmla="*/ 0 w 46"/>
              <a:gd name="T13" fmla="*/ 14 h 39"/>
              <a:gd name="T14" fmla="*/ 18 w 46"/>
              <a:gd name="T15" fmla="*/ 0 h 39"/>
              <a:gd name="T16" fmla="*/ 25 w 46"/>
              <a:gd name="T17" fmla="*/ 7 h 39"/>
              <a:gd name="T18" fmla="*/ 35 w 46"/>
              <a:gd name="T19" fmla="*/ 0 h 39"/>
              <a:gd name="T20" fmla="*/ 46 w 46"/>
              <a:gd name="T21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6" h="39">
                <a:moveTo>
                  <a:pt x="46" y="0"/>
                </a:moveTo>
                <a:lnTo>
                  <a:pt x="46" y="7"/>
                </a:lnTo>
                <a:lnTo>
                  <a:pt x="39" y="18"/>
                </a:lnTo>
                <a:lnTo>
                  <a:pt x="35" y="25"/>
                </a:lnTo>
                <a:lnTo>
                  <a:pt x="25" y="21"/>
                </a:lnTo>
                <a:lnTo>
                  <a:pt x="28" y="39"/>
                </a:lnTo>
                <a:lnTo>
                  <a:pt x="0" y="14"/>
                </a:lnTo>
                <a:lnTo>
                  <a:pt x="18" y="0"/>
                </a:lnTo>
                <a:lnTo>
                  <a:pt x="25" y="7"/>
                </a:lnTo>
                <a:lnTo>
                  <a:pt x="35" y="0"/>
                </a:lnTo>
                <a:lnTo>
                  <a:pt x="4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6" name="Freeform 214"/>
          <p:cNvSpPr>
            <a:spLocks/>
          </p:cNvSpPr>
          <p:nvPr/>
        </p:nvSpPr>
        <p:spPr bwMode="auto">
          <a:xfrm>
            <a:off x="5766082" y="3888433"/>
            <a:ext cx="171720" cy="171720"/>
          </a:xfrm>
          <a:custGeom>
            <a:avLst/>
            <a:gdLst>
              <a:gd name="T0" fmla="*/ 45 w 59"/>
              <a:gd name="T1" fmla="*/ 18 h 59"/>
              <a:gd name="T2" fmla="*/ 48 w 59"/>
              <a:gd name="T3" fmla="*/ 25 h 59"/>
              <a:gd name="T4" fmla="*/ 55 w 59"/>
              <a:gd name="T5" fmla="*/ 28 h 59"/>
              <a:gd name="T6" fmla="*/ 59 w 59"/>
              <a:gd name="T7" fmla="*/ 38 h 59"/>
              <a:gd name="T8" fmla="*/ 48 w 59"/>
              <a:gd name="T9" fmla="*/ 42 h 59"/>
              <a:gd name="T10" fmla="*/ 42 w 59"/>
              <a:gd name="T11" fmla="*/ 45 h 59"/>
              <a:gd name="T12" fmla="*/ 28 w 59"/>
              <a:gd name="T13" fmla="*/ 59 h 59"/>
              <a:gd name="T14" fmla="*/ 14 w 59"/>
              <a:gd name="T15" fmla="*/ 45 h 59"/>
              <a:gd name="T16" fmla="*/ 0 w 59"/>
              <a:gd name="T17" fmla="*/ 31 h 59"/>
              <a:gd name="T18" fmla="*/ 10 w 59"/>
              <a:gd name="T19" fmla="*/ 25 h 59"/>
              <a:gd name="T20" fmla="*/ 7 w 59"/>
              <a:gd name="T21" fmla="*/ 18 h 59"/>
              <a:gd name="T22" fmla="*/ 14 w 59"/>
              <a:gd name="T23" fmla="*/ 18 h 59"/>
              <a:gd name="T24" fmla="*/ 21 w 59"/>
              <a:gd name="T25" fmla="*/ 25 h 59"/>
              <a:gd name="T26" fmla="*/ 28 w 59"/>
              <a:gd name="T27" fmla="*/ 21 h 59"/>
              <a:gd name="T28" fmla="*/ 21 w 59"/>
              <a:gd name="T29" fmla="*/ 14 h 59"/>
              <a:gd name="T30" fmla="*/ 28 w 59"/>
              <a:gd name="T31" fmla="*/ 4 h 59"/>
              <a:gd name="T32" fmla="*/ 38 w 59"/>
              <a:gd name="T33" fmla="*/ 0 h 59"/>
              <a:gd name="T34" fmla="*/ 45 w 59"/>
              <a:gd name="T35" fmla="*/ 18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" h="59">
                <a:moveTo>
                  <a:pt x="45" y="18"/>
                </a:moveTo>
                <a:lnTo>
                  <a:pt x="48" y="25"/>
                </a:lnTo>
                <a:lnTo>
                  <a:pt x="55" y="28"/>
                </a:lnTo>
                <a:lnTo>
                  <a:pt x="59" y="38"/>
                </a:lnTo>
                <a:lnTo>
                  <a:pt x="48" y="42"/>
                </a:lnTo>
                <a:lnTo>
                  <a:pt x="42" y="45"/>
                </a:lnTo>
                <a:lnTo>
                  <a:pt x="28" y="59"/>
                </a:lnTo>
                <a:lnTo>
                  <a:pt x="14" y="45"/>
                </a:lnTo>
                <a:lnTo>
                  <a:pt x="0" y="31"/>
                </a:lnTo>
                <a:lnTo>
                  <a:pt x="10" y="25"/>
                </a:lnTo>
                <a:lnTo>
                  <a:pt x="7" y="18"/>
                </a:lnTo>
                <a:lnTo>
                  <a:pt x="14" y="18"/>
                </a:lnTo>
                <a:lnTo>
                  <a:pt x="21" y="25"/>
                </a:lnTo>
                <a:lnTo>
                  <a:pt x="28" y="21"/>
                </a:lnTo>
                <a:lnTo>
                  <a:pt x="21" y="14"/>
                </a:lnTo>
                <a:lnTo>
                  <a:pt x="28" y="4"/>
                </a:lnTo>
                <a:lnTo>
                  <a:pt x="38" y="0"/>
                </a:lnTo>
                <a:lnTo>
                  <a:pt x="45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7" name="Freeform 215"/>
          <p:cNvSpPr>
            <a:spLocks/>
          </p:cNvSpPr>
          <p:nvPr/>
        </p:nvSpPr>
        <p:spPr bwMode="auto">
          <a:xfrm>
            <a:off x="5905786" y="3737087"/>
            <a:ext cx="122241" cy="171720"/>
          </a:xfrm>
          <a:custGeom>
            <a:avLst/>
            <a:gdLst>
              <a:gd name="T0" fmla="*/ 42 w 42"/>
              <a:gd name="T1" fmla="*/ 25 h 59"/>
              <a:gd name="T2" fmla="*/ 28 w 42"/>
              <a:gd name="T3" fmla="*/ 31 h 59"/>
              <a:gd name="T4" fmla="*/ 21 w 42"/>
              <a:gd name="T5" fmla="*/ 38 h 59"/>
              <a:gd name="T6" fmla="*/ 18 w 42"/>
              <a:gd name="T7" fmla="*/ 52 h 59"/>
              <a:gd name="T8" fmla="*/ 18 w 42"/>
              <a:gd name="T9" fmla="*/ 59 h 59"/>
              <a:gd name="T10" fmla="*/ 7 w 42"/>
              <a:gd name="T11" fmla="*/ 45 h 59"/>
              <a:gd name="T12" fmla="*/ 0 w 42"/>
              <a:gd name="T13" fmla="*/ 25 h 59"/>
              <a:gd name="T14" fmla="*/ 11 w 42"/>
              <a:gd name="T15" fmla="*/ 21 h 59"/>
              <a:gd name="T16" fmla="*/ 7 w 42"/>
              <a:gd name="T17" fmla="*/ 11 h 59"/>
              <a:gd name="T18" fmla="*/ 14 w 42"/>
              <a:gd name="T19" fmla="*/ 0 h 59"/>
              <a:gd name="T20" fmla="*/ 42 w 42"/>
              <a:gd name="T21" fmla="*/ 2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" h="59">
                <a:moveTo>
                  <a:pt x="42" y="25"/>
                </a:moveTo>
                <a:lnTo>
                  <a:pt x="28" y="31"/>
                </a:lnTo>
                <a:lnTo>
                  <a:pt x="21" y="38"/>
                </a:lnTo>
                <a:lnTo>
                  <a:pt x="18" y="52"/>
                </a:lnTo>
                <a:lnTo>
                  <a:pt x="18" y="59"/>
                </a:lnTo>
                <a:lnTo>
                  <a:pt x="7" y="45"/>
                </a:lnTo>
                <a:lnTo>
                  <a:pt x="0" y="25"/>
                </a:lnTo>
                <a:lnTo>
                  <a:pt x="11" y="21"/>
                </a:lnTo>
                <a:lnTo>
                  <a:pt x="7" y="11"/>
                </a:lnTo>
                <a:lnTo>
                  <a:pt x="14" y="0"/>
                </a:lnTo>
                <a:lnTo>
                  <a:pt x="42" y="2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8" name="Freeform 216"/>
          <p:cNvSpPr>
            <a:spLocks/>
          </p:cNvSpPr>
          <p:nvPr/>
        </p:nvSpPr>
        <p:spPr bwMode="auto">
          <a:xfrm>
            <a:off x="5958175" y="3809849"/>
            <a:ext cx="192093" cy="168809"/>
          </a:xfrm>
          <a:custGeom>
            <a:avLst/>
            <a:gdLst>
              <a:gd name="T0" fmla="*/ 24 w 66"/>
              <a:gd name="T1" fmla="*/ 0 h 58"/>
              <a:gd name="T2" fmla="*/ 48 w 66"/>
              <a:gd name="T3" fmla="*/ 17 h 58"/>
              <a:gd name="T4" fmla="*/ 66 w 66"/>
              <a:gd name="T5" fmla="*/ 27 h 58"/>
              <a:gd name="T6" fmla="*/ 52 w 66"/>
              <a:gd name="T7" fmla="*/ 48 h 58"/>
              <a:gd name="T8" fmla="*/ 45 w 66"/>
              <a:gd name="T9" fmla="*/ 48 h 58"/>
              <a:gd name="T10" fmla="*/ 31 w 66"/>
              <a:gd name="T11" fmla="*/ 48 h 58"/>
              <a:gd name="T12" fmla="*/ 24 w 66"/>
              <a:gd name="T13" fmla="*/ 58 h 58"/>
              <a:gd name="T14" fmla="*/ 7 w 66"/>
              <a:gd name="T15" fmla="*/ 48 h 58"/>
              <a:gd name="T16" fmla="*/ 0 w 66"/>
              <a:gd name="T17" fmla="*/ 34 h 58"/>
              <a:gd name="T18" fmla="*/ 0 w 66"/>
              <a:gd name="T19" fmla="*/ 27 h 58"/>
              <a:gd name="T20" fmla="*/ 3 w 66"/>
              <a:gd name="T21" fmla="*/ 13 h 58"/>
              <a:gd name="T22" fmla="*/ 10 w 66"/>
              <a:gd name="T23" fmla="*/ 6 h 58"/>
              <a:gd name="T24" fmla="*/ 24 w 66"/>
              <a:gd name="T25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" h="58">
                <a:moveTo>
                  <a:pt x="24" y="0"/>
                </a:moveTo>
                <a:lnTo>
                  <a:pt x="48" y="17"/>
                </a:lnTo>
                <a:lnTo>
                  <a:pt x="66" y="27"/>
                </a:lnTo>
                <a:lnTo>
                  <a:pt x="52" y="48"/>
                </a:lnTo>
                <a:lnTo>
                  <a:pt x="45" y="48"/>
                </a:lnTo>
                <a:lnTo>
                  <a:pt x="31" y="48"/>
                </a:lnTo>
                <a:lnTo>
                  <a:pt x="24" y="58"/>
                </a:lnTo>
                <a:lnTo>
                  <a:pt x="7" y="48"/>
                </a:lnTo>
                <a:lnTo>
                  <a:pt x="0" y="34"/>
                </a:lnTo>
                <a:lnTo>
                  <a:pt x="0" y="27"/>
                </a:lnTo>
                <a:lnTo>
                  <a:pt x="3" y="13"/>
                </a:lnTo>
                <a:lnTo>
                  <a:pt x="10" y="6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19" name="Freeform 217"/>
          <p:cNvSpPr>
            <a:spLocks/>
          </p:cNvSpPr>
          <p:nvPr/>
        </p:nvSpPr>
        <p:spPr bwMode="auto">
          <a:xfrm>
            <a:off x="5521600" y="3868058"/>
            <a:ext cx="445307" cy="375455"/>
          </a:xfrm>
          <a:custGeom>
            <a:avLst/>
            <a:gdLst>
              <a:gd name="T0" fmla="*/ 77 w 153"/>
              <a:gd name="T1" fmla="*/ 7 h 129"/>
              <a:gd name="T2" fmla="*/ 91 w 153"/>
              <a:gd name="T3" fmla="*/ 25 h 129"/>
              <a:gd name="T4" fmla="*/ 94 w 153"/>
              <a:gd name="T5" fmla="*/ 32 h 129"/>
              <a:gd name="T6" fmla="*/ 84 w 153"/>
              <a:gd name="T7" fmla="*/ 38 h 129"/>
              <a:gd name="T8" fmla="*/ 98 w 153"/>
              <a:gd name="T9" fmla="*/ 52 h 129"/>
              <a:gd name="T10" fmla="*/ 112 w 153"/>
              <a:gd name="T11" fmla="*/ 66 h 129"/>
              <a:gd name="T12" fmla="*/ 153 w 153"/>
              <a:gd name="T13" fmla="*/ 118 h 129"/>
              <a:gd name="T14" fmla="*/ 143 w 153"/>
              <a:gd name="T15" fmla="*/ 129 h 129"/>
              <a:gd name="T16" fmla="*/ 126 w 153"/>
              <a:gd name="T17" fmla="*/ 115 h 129"/>
              <a:gd name="T18" fmla="*/ 101 w 153"/>
              <a:gd name="T19" fmla="*/ 97 h 129"/>
              <a:gd name="T20" fmla="*/ 91 w 153"/>
              <a:gd name="T21" fmla="*/ 91 h 129"/>
              <a:gd name="T22" fmla="*/ 66 w 153"/>
              <a:gd name="T23" fmla="*/ 70 h 129"/>
              <a:gd name="T24" fmla="*/ 59 w 153"/>
              <a:gd name="T25" fmla="*/ 73 h 129"/>
              <a:gd name="T26" fmla="*/ 53 w 153"/>
              <a:gd name="T27" fmla="*/ 70 h 129"/>
              <a:gd name="T28" fmla="*/ 39 w 153"/>
              <a:gd name="T29" fmla="*/ 77 h 129"/>
              <a:gd name="T30" fmla="*/ 18 w 153"/>
              <a:gd name="T31" fmla="*/ 59 h 129"/>
              <a:gd name="T32" fmla="*/ 11 w 153"/>
              <a:gd name="T33" fmla="*/ 63 h 129"/>
              <a:gd name="T34" fmla="*/ 0 w 153"/>
              <a:gd name="T35" fmla="*/ 38 h 129"/>
              <a:gd name="T36" fmla="*/ 7 w 153"/>
              <a:gd name="T37" fmla="*/ 38 h 129"/>
              <a:gd name="T38" fmla="*/ 11 w 153"/>
              <a:gd name="T39" fmla="*/ 38 h 129"/>
              <a:gd name="T40" fmla="*/ 18 w 153"/>
              <a:gd name="T41" fmla="*/ 45 h 129"/>
              <a:gd name="T42" fmla="*/ 21 w 153"/>
              <a:gd name="T43" fmla="*/ 42 h 129"/>
              <a:gd name="T44" fmla="*/ 21 w 153"/>
              <a:gd name="T45" fmla="*/ 38 h 129"/>
              <a:gd name="T46" fmla="*/ 25 w 153"/>
              <a:gd name="T47" fmla="*/ 38 h 129"/>
              <a:gd name="T48" fmla="*/ 28 w 153"/>
              <a:gd name="T49" fmla="*/ 38 h 129"/>
              <a:gd name="T50" fmla="*/ 32 w 153"/>
              <a:gd name="T51" fmla="*/ 35 h 129"/>
              <a:gd name="T52" fmla="*/ 39 w 153"/>
              <a:gd name="T53" fmla="*/ 35 h 129"/>
              <a:gd name="T54" fmla="*/ 42 w 153"/>
              <a:gd name="T55" fmla="*/ 35 h 129"/>
              <a:gd name="T56" fmla="*/ 46 w 153"/>
              <a:gd name="T57" fmla="*/ 35 h 129"/>
              <a:gd name="T58" fmla="*/ 49 w 153"/>
              <a:gd name="T59" fmla="*/ 35 h 129"/>
              <a:gd name="T60" fmla="*/ 56 w 153"/>
              <a:gd name="T61" fmla="*/ 35 h 129"/>
              <a:gd name="T62" fmla="*/ 56 w 153"/>
              <a:gd name="T63" fmla="*/ 32 h 129"/>
              <a:gd name="T64" fmla="*/ 56 w 153"/>
              <a:gd name="T65" fmla="*/ 28 h 129"/>
              <a:gd name="T66" fmla="*/ 56 w 153"/>
              <a:gd name="T67" fmla="*/ 25 h 129"/>
              <a:gd name="T68" fmla="*/ 56 w 153"/>
              <a:gd name="T69" fmla="*/ 7 h 129"/>
              <a:gd name="T70" fmla="*/ 56 w 153"/>
              <a:gd name="T71" fmla="*/ 4 h 129"/>
              <a:gd name="T72" fmla="*/ 59 w 153"/>
              <a:gd name="T73" fmla="*/ 0 h 129"/>
              <a:gd name="T74" fmla="*/ 63 w 153"/>
              <a:gd name="T75" fmla="*/ 0 h 129"/>
              <a:gd name="T76" fmla="*/ 66 w 153"/>
              <a:gd name="T77" fmla="*/ 0 h 129"/>
              <a:gd name="T78" fmla="*/ 70 w 153"/>
              <a:gd name="T79" fmla="*/ 7 h 129"/>
              <a:gd name="T80" fmla="*/ 73 w 153"/>
              <a:gd name="T81" fmla="*/ 7 h 129"/>
              <a:gd name="T82" fmla="*/ 77 w 153"/>
              <a:gd name="T83" fmla="*/ 7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3" h="129">
                <a:moveTo>
                  <a:pt x="77" y="7"/>
                </a:moveTo>
                <a:lnTo>
                  <a:pt x="91" y="25"/>
                </a:lnTo>
                <a:lnTo>
                  <a:pt x="94" y="32"/>
                </a:lnTo>
                <a:lnTo>
                  <a:pt x="84" y="38"/>
                </a:lnTo>
                <a:lnTo>
                  <a:pt x="98" y="52"/>
                </a:lnTo>
                <a:lnTo>
                  <a:pt x="112" y="66"/>
                </a:lnTo>
                <a:lnTo>
                  <a:pt x="153" y="118"/>
                </a:lnTo>
                <a:lnTo>
                  <a:pt x="143" y="129"/>
                </a:lnTo>
                <a:lnTo>
                  <a:pt x="126" y="115"/>
                </a:lnTo>
                <a:lnTo>
                  <a:pt x="101" y="97"/>
                </a:lnTo>
                <a:lnTo>
                  <a:pt x="91" y="91"/>
                </a:lnTo>
                <a:lnTo>
                  <a:pt x="66" y="70"/>
                </a:lnTo>
                <a:lnTo>
                  <a:pt x="59" y="73"/>
                </a:lnTo>
                <a:lnTo>
                  <a:pt x="53" y="70"/>
                </a:lnTo>
                <a:lnTo>
                  <a:pt x="39" y="77"/>
                </a:lnTo>
                <a:lnTo>
                  <a:pt x="18" y="59"/>
                </a:lnTo>
                <a:lnTo>
                  <a:pt x="11" y="63"/>
                </a:lnTo>
                <a:lnTo>
                  <a:pt x="0" y="38"/>
                </a:lnTo>
                <a:lnTo>
                  <a:pt x="7" y="38"/>
                </a:lnTo>
                <a:lnTo>
                  <a:pt x="11" y="38"/>
                </a:lnTo>
                <a:lnTo>
                  <a:pt x="18" y="45"/>
                </a:lnTo>
                <a:lnTo>
                  <a:pt x="21" y="42"/>
                </a:lnTo>
                <a:lnTo>
                  <a:pt x="21" y="38"/>
                </a:lnTo>
                <a:lnTo>
                  <a:pt x="25" y="38"/>
                </a:lnTo>
                <a:lnTo>
                  <a:pt x="28" y="38"/>
                </a:lnTo>
                <a:lnTo>
                  <a:pt x="32" y="35"/>
                </a:lnTo>
                <a:lnTo>
                  <a:pt x="39" y="35"/>
                </a:lnTo>
                <a:lnTo>
                  <a:pt x="42" y="35"/>
                </a:lnTo>
                <a:lnTo>
                  <a:pt x="46" y="35"/>
                </a:lnTo>
                <a:lnTo>
                  <a:pt x="49" y="35"/>
                </a:lnTo>
                <a:lnTo>
                  <a:pt x="56" y="35"/>
                </a:lnTo>
                <a:lnTo>
                  <a:pt x="56" y="32"/>
                </a:lnTo>
                <a:lnTo>
                  <a:pt x="56" y="28"/>
                </a:lnTo>
                <a:lnTo>
                  <a:pt x="56" y="25"/>
                </a:lnTo>
                <a:lnTo>
                  <a:pt x="56" y="7"/>
                </a:lnTo>
                <a:lnTo>
                  <a:pt x="56" y="4"/>
                </a:lnTo>
                <a:lnTo>
                  <a:pt x="59" y="0"/>
                </a:lnTo>
                <a:lnTo>
                  <a:pt x="63" y="0"/>
                </a:lnTo>
                <a:lnTo>
                  <a:pt x="66" y="0"/>
                </a:lnTo>
                <a:lnTo>
                  <a:pt x="70" y="7"/>
                </a:lnTo>
                <a:lnTo>
                  <a:pt x="73" y="7"/>
                </a:lnTo>
                <a:lnTo>
                  <a:pt x="7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0" name="Freeform 218"/>
          <p:cNvSpPr>
            <a:spLocks/>
          </p:cNvSpPr>
          <p:nvPr/>
        </p:nvSpPr>
        <p:spPr bwMode="auto">
          <a:xfrm>
            <a:off x="5867950" y="3606114"/>
            <a:ext cx="241572" cy="130973"/>
          </a:xfrm>
          <a:custGeom>
            <a:avLst/>
            <a:gdLst>
              <a:gd name="T0" fmla="*/ 27 w 83"/>
              <a:gd name="T1" fmla="*/ 0 h 45"/>
              <a:gd name="T2" fmla="*/ 52 w 83"/>
              <a:gd name="T3" fmla="*/ 11 h 45"/>
              <a:gd name="T4" fmla="*/ 69 w 83"/>
              <a:gd name="T5" fmla="*/ 11 h 45"/>
              <a:gd name="T6" fmla="*/ 73 w 83"/>
              <a:gd name="T7" fmla="*/ 14 h 45"/>
              <a:gd name="T8" fmla="*/ 83 w 83"/>
              <a:gd name="T9" fmla="*/ 28 h 45"/>
              <a:gd name="T10" fmla="*/ 73 w 83"/>
              <a:gd name="T11" fmla="*/ 31 h 45"/>
              <a:gd name="T12" fmla="*/ 62 w 83"/>
              <a:gd name="T13" fmla="*/ 31 h 45"/>
              <a:gd name="T14" fmla="*/ 52 w 83"/>
              <a:gd name="T15" fmla="*/ 38 h 45"/>
              <a:gd name="T16" fmla="*/ 45 w 83"/>
              <a:gd name="T17" fmla="*/ 31 h 45"/>
              <a:gd name="T18" fmla="*/ 27 w 83"/>
              <a:gd name="T19" fmla="*/ 45 h 45"/>
              <a:gd name="T20" fmla="*/ 0 w 83"/>
              <a:gd name="T21" fmla="*/ 31 h 45"/>
              <a:gd name="T22" fmla="*/ 3 w 83"/>
              <a:gd name="T23" fmla="*/ 24 h 45"/>
              <a:gd name="T24" fmla="*/ 13 w 83"/>
              <a:gd name="T25" fmla="*/ 11 h 45"/>
              <a:gd name="T26" fmla="*/ 24 w 83"/>
              <a:gd name="T27" fmla="*/ 4 h 45"/>
              <a:gd name="T28" fmla="*/ 27 w 83"/>
              <a:gd name="T29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3" h="45">
                <a:moveTo>
                  <a:pt x="27" y="0"/>
                </a:moveTo>
                <a:lnTo>
                  <a:pt x="52" y="11"/>
                </a:lnTo>
                <a:lnTo>
                  <a:pt x="69" y="11"/>
                </a:lnTo>
                <a:lnTo>
                  <a:pt x="73" y="14"/>
                </a:lnTo>
                <a:lnTo>
                  <a:pt x="83" y="28"/>
                </a:lnTo>
                <a:lnTo>
                  <a:pt x="73" y="31"/>
                </a:lnTo>
                <a:lnTo>
                  <a:pt x="62" y="31"/>
                </a:lnTo>
                <a:lnTo>
                  <a:pt x="52" y="38"/>
                </a:lnTo>
                <a:lnTo>
                  <a:pt x="45" y="31"/>
                </a:lnTo>
                <a:lnTo>
                  <a:pt x="27" y="45"/>
                </a:lnTo>
                <a:lnTo>
                  <a:pt x="0" y="31"/>
                </a:lnTo>
                <a:lnTo>
                  <a:pt x="3" y="24"/>
                </a:lnTo>
                <a:lnTo>
                  <a:pt x="13" y="11"/>
                </a:lnTo>
                <a:lnTo>
                  <a:pt x="24" y="4"/>
                </a:lnTo>
                <a:lnTo>
                  <a:pt x="2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1" name="Freeform 219"/>
          <p:cNvSpPr>
            <a:spLocks/>
          </p:cNvSpPr>
          <p:nvPr/>
        </p:nvSpPr>
        <p:spPr bwMode="auto">
          <a:xfrm>
            <a:off x="5897055" y="3908805"/>
            <a:ext cx="221198" cy="253214"/>
          </a:xfrm>
          <a:custGeom>
            <a:avLst/>
            <a:gdLst>
              <a:gd name="T0" fmla="*/ 21 w 76"/>
              <a:gd name="T1" fmla="*/ 0 h 87"/>
              <a:gd name="T2" fmla="*/ 28 w 76"/>
              <a:gd name="T3" fmla="*/ 14 h 87"/>
              <a:gd name="T4" fmla="*/ 45 w 76"/>
              <a:gd name="T5" fmla="*/ 24 h 87"/>
              <a:gd name="T6" fmla="*/ 66 w 76"/>
              <a:gd name="T7" fmla="*/ 35 h 87"/>
              <a:gd name="T8" fmla="*/ 76 w 76"/>
              <a:gd name="T9" fmla="*/ 49 h 87"/>
              <a:gd name="T10" fmla="*/ 73 w 76"/>
              <a:gd name="T11" fmla="*/ 66 h 87"/>
              <a:gd name="T12" fmla="*/ 73 w 76"/>
              <a:gd name="T13" fmla="*/ 77 h 87"/>
              <a:gd name="T14" fmla="*/ 56 w 76"/>
              <a:gd name="T15" fmla="*/ 73 h 87"/>
              <a:gd name="T16" fmla="*/ 42 w 76"/>
              <a:gd name="T17" fmla="*/ 87 h 87"/>
              <a:gd name="T18" fmla="*/ 35 w 76"/>
              <a:gd name="T19" fmla="*/ 73 h 87"/>
              <a:gd name="T20" fmla="*/ 24 w 76"/>
              <a:gd name="T21" fmla="*/ 42 h 87"/>
              <a:gd name="T22" fmla="*/ 21 w 76"/>
              <a:gd name="T23" fmla="*/ 42 h 87"/>
              <a:gd name="T24" fmla="*/ 14 w 76"/>
              <a:gd name="T25" fmla="*/ 38 h 87"/>
              <a:gd name="T26" fmla="*/ 14 w 76"/>
              <a:gd name="T27" fmla="*/ 31 h 87"/>
              <a:gd name="T28" fmla="*/ 10 w 76"/>
              <a:gd name="T29" fmla="*/ 21 h 87"/>
              <a:gd name="T30" fmla="*/ 3 w 76"/>
              <a:gd name="T31" fmla="*/ 18 h 87"/>
              <a:gd name="T32" fmla="*/ 0 w 76"/>
              <a:gd name="T33" fmla="*/ 11 h 87"/>
              <a:gd name="T34" fmla="*/ 14 w 76"/>
              <a:gd name="T35" fmla="*/ 7 h 87"/>
              <a:gd name="T36" fmla="*/ 21 w 76"/>
              <a:gd name="T37" fmla="*/ 0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6" h="87">
                <a:moveTo>
                  <a:pt x="21" y="0"/>
                </a:moveTo>
                <a:lnTo>
                  <a:pt x="28" y="14"/>
                </a:lnTo>
                <a:lnTo>
                  <a:pt x="45" y="24"/>
                </a:lnTo>
                <a:lnTo>
                  <a:pt x="66" y="35"/>
                </a:lnTo>
                <a:lnTo>
                  <a:pt x="76" y="49"/>
                </a:lnTo>
                <a:lnTo>
                  <a:pt x="73" y="66"/>
                </a:lnTo>
                <a:lnTo>
                  <a:pt x="73" y="77"/>
                </a:lnTo>
                <a:lnTo>
                  <a:pt x="56" y="73"/>
                </a:lnTo>
                <a:lnTo>
                  <a:pt x="42" y="87"/>
                </a:lnTo>
                <a:lnTo>
                  <a:pt x="35" y="73"/>
                </a:lnTo>
                <a:lnTo>
                  <a:pt x="24" y="42"/>
                </a:lnTo>
                <a:lnTo>
                  <a:pt x="21" y="42"/>
                </a:lnTo>
                <a:lnTo>
                  <a:pt x="14" y="38"/>
                </a:lnTo>
                <a:lnTo>
                  <a:pt x="14" y="31"/>
                </a:lnTo>
                <a:lnTo>
                  <a:pt x="10" y="21"/>
                </a:lnTo>
                <a:lnTo>
                  <a:pt x="3" y="18"/>
                </a:lnTo>
                <a:lnTo>
                  <a:pt x="0" y="11"/>
                </a:lnTo>
                <a:lnTo>
                  <a:pt x="14" y="7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2" name="Freeform 220"/>
          <p:cNvSpPr>
            <a:spLocks/>
          </p:cNvSpPr>
          <p:nvPr/>
        </p:nvSpPr>
        <p:spPr bwMode="auto">
          <a:xfrm>
            <a:off x="5635110" y="6018917"/>
            <a:ext cx="212467" cy="323066"/>
          </a:xfrm>
          <a:custGeom>
            <a:avLst/>
            <a:gdLst>
              <a:gd name="T0" fmla="*/ 73 w 73"/>
              <a:gd name="T1" fmla="*/ 73 h 111"/>
              <a:gd name="T2" fmla="*/ 66 w 73"/>
              <a:gd name="T3" fmla="*/ 73 h 111"/>
              <a:gd name="T4" fmla="*/ 55 w 73"/>
              <a:gd name="T5" fmla="*/ 49 h 111"/>
              <a:gd name="T6" fmla="*/ 59 w 73"/>
              <a:gd name="T7" fmla="*/ 35 h 111"/>
              <a:gd name="T8" fmla="*/ 45 w 73"/>
              <a:gd name="T9" fmla="*/ 4 h 111"/>
              <a:gd name="T10" fmla="*/ 34 w 73"/>
              <a:gd name="T11" fmla="*/ 0 h 111"/>
              <a:gd name="T12" fmla="*/ 31 w 73"/>
              <a:gd name="T13" fmla="*/ 7 h 111"/>
              <a:gd name="T14" fmla="*/ 34 w 73"/>
              <a:gd name="T15" fmla="*/ 11 h 111"/>
              <a:gd name="T16" fmla="*/ 27 w 73"/>
              <a:gd name="T17" fmla="*/ 31 h 111"/>
              <a:gd name="T18" fmla="*/ 10 w 73"/>
              <a:gd name="T19" fmla="*/ 31 h 111"/>
              <a:gd name="T20" fmla="*/ 10 w 73"/>
              <a:gd name="T21" fmla="*/ 42 h 111"/>
              <a:gd name="T22" fmla="*/ 17 w 73"/>
              <a:gd name="T23" fmla="*/ 45 h 111"/>
              <a:gd name="T24" fmla="*/ 17 w 73"/>
              <a:gd name="T25" fmla="*/ 56 h 111"/>
              <a:gd name="T26" fmla="*/ 14 w 73"/>
              <a:gd name="T27" fmla="*/ 59 h 111"/>
              <a:gd name="T28" fmla="*/ 10 w 73"/>
              <a:gd name="T29" fmla="*/ 70 h 111"/>
              <a:gd name="T30" fmla="*/ 0 w 73"/>
              <a:gd name="T31" fmla="*/ 77 h 111"/>
              <a:gd name="T32" fmla="*/ 0 w 73"/>
              <a:gd name="T33" fmla="*/ 97 h 111"/>
              <a:gd name="T34" fmla="*/ 3 w 73"/>
              <a:gd name="T35" fmla="*/ 101 h 111"/>
              <a:gd name="T36" fmla="*/ 20 w 73"/>
              <a:gd name="T37" fmla="*/ 97 h 111"/>
              <a:gd name="T38" fmla="*/ 27 w 73"/>
              <a:gd name="T39" fmla="*/ 97 h 111"/>
              <a:gd name="T40" fmla="*/ 34 w 73"/>
              <a:gd name="T41" fmla="*/ 111 h 111"/>
              <a:gd name="T42" fmla="*/ 45 w 73"/>
              <a:gd name="T43" fmla="*/ 108 h 111"/>
              <a:gd name="T44" fmla="*/ 52 w 73"/>
              <a:gd name="T45" fmla="*/ 94 h 111"/>
              <a:gd name="T46" fmla="*/ 52 w 73"/>
              <a:gd name="T47" fmla="*/ 90 h 111"/>
              <a:gd name="T48" fmla="*/ 55 w 73"/>
              <a:gd name="T49" fmla="*/ 90 h 111"/>
              <a:gd name="T50" fmla="*/ 62 w 73"/>
              <a:gd name="T51" fmla="*/ 90 h 111"/>
              <a:gd name="T52" fmla="*/ 73 w 73"/>
              <a:gd name="T53" fmla="*/ 80 h 111"/>
              <a:gd name="T54" fmla="*/ 73 w 73"/>
              <a:gd name="T55" fmla="*/ 73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3" h="111">
                <a:moveTo>
                  <a:pt x="73" y="73"/>
                </a:moveTo>
                <a:lnTo>
                  <a:pt x="66" y="73"/>
                </a:lnTo>
                <a:lnTo>
                  <a:pt x="55" y="49"/>
                </a:lnTo>
                <a:lnTo>
                  <a:pt x="59" y="35"/>
                </a:lnTo>
                <a:lnTo>
                  <a:pt x="45" y="4"/>
                </a:lnTo>
                <a:lnTo>
                  <a:pt x="34" y="0"/>
                </a:lnTo>
                <a:lnTo>
                  <a:pt x="31" y="7"/>
                </a:lnTo>
                <a:lnTo>
                  <a:pt x="34" y="11"/>
                </a:lnTo>
                <a:lnTo>
                  <a:pt x="27" y="31"/>
                </a:lnTo>
                <a:lnTo>
                  <a:pt x="10" y="31"/>
                </a:lnTo>
                <a:lnTo>
                  <a:pt x="10" y="42"/>
                </a:lnTo>
                <a:lnTo>
                  <a:pt x="17" y="45"/>
                </a:lnTo>
                <a:lnTo>
                  <a:pt x="17" y="56"/>
                </a:lnTo>
                <a:lnTo>
                  <a:pt x="14" y="59"/>
                </a:lnTo>
                <a:lnTo>
                  <a:pt x="10" y="70"/>
                </a:lnTo>
                <a:lnTo>
                  <a:pt x="0" y="77"/>
                </a:lnTo>
                <a:lnTo>
                  <a:pt x="0" y="97"/>
                </a:lnTo>
                <a:lnTo>
                  <a:pt x="3" y="101"/>
                </a:lnTo>
                <a:lnTo>
                  <a:pt x="20" y="97"/>
                </a:lnTo>
                <a:lnTo>
                  <a:pt x="27" y="97"/>
                </a:lnTo>
                <a:lnTo>
                  <a:pt x="34" y="111"/>
                </a:lnTo>
                <a:lnTo>
                  <a:pt x="45" y="108"/>
                </a:lnTo>
                <a:lnTo>
                  <a:pt x="52" y="94"/>
                </a:lnTo>
                <a:lnTo>
                  <a:pt x="52" y="90"/>
                </a:lnTo>
                <a:lnTo>
                  <a:pt x="55" y="90"/>
                </a:lnTo>
                <a:lnTo>
                  <a:pt x="62" y="90"/>
                </a:lnTo>
                <a:lnTo>
                  <a:pt x="73" y="80"/>
                </a:lnTo>
                <a:lnTo>
                  <a:pt x="73" y="7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3" name="Freeform 221"/>
          <p:cNvSpPr>
            <a:spLocks/>
          </p:cNvSpPr>
          <p:nvPr/>
        </p:nvSpPr>
        <p:spPr bwMode="auto">
          <a:xfrm>
            <a:off x="5766082" y="6251756"/>
            <a:ext cx="101868" cy="142615"/>
          </a:xfrm>
          <a:custGeom>
            <a:avLst/>
            <a:gdLst>
              <a:gd name="T0" fmla="*/ 28 w 35"/>
              <a:gd name="T1" fmla="*/ 0 h 49"/>
              <a:gd name="T2" fmla="*/ 31 w 35"/>
              <a:gd name="T3" fmla="*/ 10 h 49"/>
              <a:gd name="T4" fmla="*/ 28 w 35"/>
              <a:gd name="T5" fmla="*/ 21 h 49"/>
              <a:gd name="T6" fmla="*/ 35 w 35"/>
              <a:gd name="T7" fmla="*/ 35 h 49"/>
              <a:gd name="T8" fmla="*/ 31 w 35"/>
              <a:gd name="T9" fmla="*/ 45 h 49"/>
              <a:gd name="T10" fmla="*/ 24 w 35"/>
              <a:gd name="T11" fmla="*/ 49 h 49"/>
              <a:gd name="T12" fmla="*/ 17 w 35"/>
              <a:gd name="T13" fmla="*/ 35 h 49"/>
              <a:gd name="T14" fmla="*/ 10 w 35"/>
              <a:gd name="T15" fmla="*/ 35 h 49"/>
              <a:gd name="T16" fmla="*/ 0 w 35"/>
              <a:gd name="T17" fmla="*/ 28 h 49"/>
              <a:gd name="T18" fmla="*/ 7 w 35"/>
              <a:gd name="T19" fmla="*/ 14 h 49"/>
              <a:gd name="T20" fmla="*/ 7 w 35"/>
              <a:gd name="T21" fmla="*/ 10 h 49"/>
              <a:gd name="T22" fmla="*/ 10 w 35"/>
              <a:gd name="T23" fmla="*/ 10 h 49"/>
              <a:gd name="T24" fmla="*/ 17 w 35"/>
              <a:gd name="T25" fmla="*/ 10 h 49"/>
              <a:gd name="T26" fmla="*/ 28 w 35"/>
              <a:gd name="T2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5" h="49">
                <a:moveTo>
                  <a:pt x="28" y="0"/>
                </a:moveTo>
                <a:lnTo>
                  <a:pt x="31" y="10"/>
                </a:lnTo>
                <a:lnTo>
                  <a:pt x="28" y="21"/>
                </a:lnTo>
                <a:lnTo>
                  <a:pt x="35" y="35"/>
                </a:lnTo>
                <a:lnTo>
                  <a:pt x="31" y="45"/>
                </a:lnTo>
                <a:lnTo>
                  <a:pt x="24" y="49"/>
                </a:lnTo>
                <a:lnTo>
                  <a:pt x="17" y="35"/>
                </a:lnTo>
                <a:lnTo>
                  <a:pt x="10" y="35"/>
                </a:lnTo>
                <a:lnTo>
                  <a:pt x="0" y="28"/>
                </a:lnTo>
                <a:lnTo>
                  <a:pt x="7" y="14"/>
                </a:lnTo>
                <a:lnTo>
                  <a:pt x="7" y="10"/>
                </a:lnTo>
                <a:lnTo>
                  <a:pt x="10" y="10"/>
                </a:lnTo>
                <a:lnTo>
                  <a:pt x="17" y="10"/>
                </a:lnTo>
                <a:lnTo>
                  <a:pt x="2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4" name="Freeform 222"/>
          <p:cNvSpPr>
            <a:spLocks/>
          </p:cNvSpPr>
          <p:nvPr/>
        </p:nvSpPr>
        <p:spPr bwMode="auto">
          <a:xfrm>
            <a:off x="5766082" y="5919960"/>
            <a:ext cx="212467" cy="160078"/>
          </a:xfrm>
          <a:custGeom>
            <a:avLst/>
            <a:gdLst>
              <a:gd name="T0" fmla="*/ 7 w 73"/>
              <a:gd name="T1" fmla="*/ 3 h 55"/>
              <a:gd name="T2" fmla="*/ 17 w 73"/>
              <a:gd name="T3" fmla="*/ 0 h 55"/>
              <a:gd name="T4" fmla="*/ 35 w 73"/>
              <a:gd name="T5" fmla="*/ 6 h 55"/>
              <a:gd name="T6" fmla="*/ 45 w 73"/>
              <a:gd name="T7" fmla="*/ 10 h 55"/>
              <a:gd name="T8" fmla="*/ 48 w 73"/>
              <a:gd name="T9" fmla="*/ 13 h 55"/>
              <a:gd name="T10" fmla="*/ 55 w 73"/>
              <a:gd name="T11" fmla="*/ 17 h 55"/>
              <a:gd name="T12" fmla="*/ 59 w 73"/>
              <a:gd name="T13" fmla="*/ 10 h 55"/>
              <a:gd name="T14" fmla="*/ 69 w 73"/>
              <a:gd name="T15" fmla="*/ 10 h 55"/>
              <a:gd name="T16" fmla="*/ 73 w 73"/>
              <a:gd name="T17" fmla="*/ 13 h 55"/>
              <a:gd name="T18" fmla="*/ 62 w 73"/>
              <a:gd name="T19" fmla="*/ 27 h 55"/>
              <a:gd name="T20" fmla="*/ 62 w 73"/>
              <a:gd name="T21" fmla="*/ 34 h 55"/>
              <a:gd name="T22" fmla="*/ 59 w 73"/>
              <a:gd name="T23" fmla="*/ 41 h 55"/>
              <a:gd name="T24" fmla="*/ 59 w 73"/>
              <a:gd name="T25" fmla="*/ 52 h 55"/>
              <a:gd name="T26" fmla="*/ 45 w 73"/>
              <a:gd name="T27" fmla="*/ 55 h 55"/>
              <a:gd name="T28" fmla="*/ 42 w 73"/>
              <a:gd name="T29" fmla="*/ 55 h 55"/>
              <a:gd name="T30" fmla="*/ 38 w 73"/>
              <a:gd name="T31" fmla="*/ 48 h 55"/>
              <a:gd name="T32" fmla="*/ 35 w 73"/>
              <a:gd name="T33" fmla="*/ 45 h 55"/>
              <a:gd name="T34" fmla="*/ 24 w 73"/>
              <a:gd name="T35" fmla="*/ 52 h 55"/>
              <a:gd name="T36" fmla="*/ 21 w 73"/>
              <a:gd name="T37" fmla="*/ 41 h 55"/>
              <a:gd name="T38" fmla="*/ 0 w 73"/>
              <a:gd name="T39" fmla="*/ 38 h 55"/>
              <a:gd name="T40" fmla="*/ 7 w 73"/>
              <a:gd name="T41" fmla="*/ 6 h 55"/>
              <a:gd name="T42" fmla="*/ 7 w 73"/>
              <a:gd name="T43" fmla="*/ 3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3" h="55">
                <a:moveTo>
                  <a:pt x="7" y="3"/>
                </a:moveTo>
                <a:lnTo>
                  <a:pt x="17" y="0"/>
                </a:lnTo>
                <a:lnTo>
                  <a:pt x="35" y="6"/>
                </a:lnTo>
                <a:lnTo>
                  <a:pt x="45" y="10"/>
                </a:lnTo>
                <a:lnTo>
                  <a:pt x="48" y="13"/>
                </a:lnTo>
                <a:lnTo>
                  <a:pt x="55" y="17"/>
                </a:lnTo>
                <a:lnTo>
                  <a:pt x="59" y="10"/>
                </a:lnTo>
                <a:lnTo>
                  <a:pt x="69" y="10"/>
                </a:lnTo>
                <a:lnTo>
                  <a:pt x="73" y="13"/>
                </a:lnTo>
                <a:lnTo>
                  <a:pt x="62" y="27"/>
                </a:lnTo>
                <a:lnTo>
                  <a:pt x="62" y="34"/>
                </a:lnTo>
                <a:lnTo>
                  <a:pt x="59" y="41"/>
                </a:lnTo>
                <a:lnTo>
                  <a:pt x="59" y="52"/>
                </a:lnTo>
                <a:lnTo>
                  <a:pt x="45" y="55"/>
                </a:lnTo>
                <a:lnTo>
                  <a:pt x="42" y="55"/>
                </a:lnTo>
                <a:lnTo>
                  <a:pt x="38" y="48"/>
                </a:lnTo>
                <a:lnTo>
                  <a:pt x="35" y="45"/>
                </a:lnTo>
                <a:lnTo>
                  <a:pt x="24" y="52"/>
                </a:lnTo>
                <a:lnTo>
                  <a:pt x="21" y="41"/>
                </a:lnTo>
                <a:lnTo>
                  <a:pt x="0" y="38"/>
                </a:lnTo>
                <a:lnTo>
                  <a:pt x="7" y="6"/>
                </a:lnTo>
                <a:lnTo>
                  <a:pt x="7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5" name="Freeform 223"/>
          <p:cNvSpPr>
            <a:spLocks/>
          </p:cNvSpPr>
          <p:nvPr/>
        </p:nvSpPr>
        <p:spPr bwMode="auto">
          <a:xfrm>
            <a:off x="5795187" y="6071305"/>
            <a:ext cx="162988" cy="209556"/>
          </a:xfrm>
          <a:custGeom>
            <a:avLst/>
            <a:gdLst>
              <a:gd name="T0" fmla="*/ 35 w 56"/>
              <a:gd name="T1" fmla="*/ 3 h 72"/>
              <a:gd name="T2" fmla="*/ 49 w 56"/>
              <a:gd name="T3" fmla="*/ 0 h 72"/>
              <a:gd name="T4" fmla="*/ 52 w 56"/>
              <a:gd name="T5" fmla="*/ 7 h 72"/>
              <a:gd name="T6" fmla="*/ 56 w 56"/>
              <a:gd name="T7" fmla="*/ 10 h 72"/>
              <a:gd name="T8" fmla="*/ 45 w 56"/>
              <a:gd name="T9" fmla="*/ 20 h 72"/>
              <a:gd name="T10" fmla="*/ 52 w 56"/>
              <a:gd name="T11" fmla="*/ 45 h 72"/>
              <a:gd name="T12" fmla="*/ 49 w 56"/>
              <a:gd name="T13" fmla="*/ 55 h 72"/>
              <a:gd name="T14" fmla="*/ 42 w 56"/>
              <a:gd name="T15" fmla="*/ 55 h 72"/>
              <a:gd name="T16" fmla="*/ 38 w 56"/>
              <a:gd name="T17" fmla="*/ 62 h 72"/>
              <a:gd name="T18" fmla="*/ 32 w 56"/>
              <a:gd name="T19" fmla="*/ 62 h 72"/>
              <a:gd name="T20" fmla="*/ 21 w 56"/>
              <a:gd name="T21" fmla="*/ 72 h 72"/>
              <a:gd name="T22" fmla="*/ 18 w 56"/>
              <a:gd name="T23" fmla="*/ 62 h 72"/>
              <a:gd name="T24" fmla="*/ 18 w 56"/>
              <a:gd name="T25" fmla="*/ 55 h 72"/>
              <a:gd name="T26" fmla="*/ 11 w 56"/>
              <a:gd name="T27" fmla="*/ 55 h 72"/>
              <a:gd name="T28" fmla="*/ 0 w 56"/>
              <a:gd name="T29" fmla="*/ 31 h 72"/>
              <a:gd name="T30" fmla="*/ 4 w 56"/>
              <a:gd name="T31" fmla="*/ 17 h 72"/>
              <a:gd name="T32" fmla="*/ 14 w 56"/>
              <a:gd name="T33" fmla="*/ 17 h 72"/>
              <a:gd name="T34" fmla="*/ 18 w 56"/>
              <a:gd name="T35" fmla="*/ 20 h 72"/>
              <a:gd name="T36" fmla="*/ 35 w 56"/>
              <a:gd name="T37" fmla="*/ 17 h 72"/>
              <a:gd name="T38" fmla="*/ 35 w 56"/>
              <a:gd name="T39" fmla="*/ 3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6" h="72">
                <a:moveTo>
                  <a:pt x="35" y="3"/>
                </a:moveTo>
                <a:lnTo>
                  <a:pt x="49" y="0"/>
                </a:lnTo>
                <a:lnTo>
                  <a:pt x="52" y="7"/>
                </a:lnTo>
                <a:lnTo>
                  <a:pt x="56" y="10"/>
                </a:lnTo>
                <a:lnTo>
                  <a:pt x="45" y="20"/>
                </a:lnTo>
                <a:lnTo>
                  <a:pt x="52" y="45"/>
                </a:lnTo>
                <a:lnTo>
                  <a:pt x="49" y="55"/>
                </a:lnTo>
                <a:lnTo>
                  <a:pt x="42" y="55"/>
                </a:lnTo>
                <a:lnTo>
                  <a:pt x="38" y="62"/>
                </a:lnTo>
                <a:lnTo>
                  <a:pt x="32" y="62"/>
                </a:lnTo>
                <a:lnTo>
                  <a:pt x="21" y="72"/>
                </a:lnTo>
                <a:lnTo>
                  <a:pt x="18" y="62"/>
                </a:lnTo>
                <a:lnTo>
                  <a:pt x="18" y="55"/>
                </a:lnTo>
                <a:lnTo>
                  <a:pt x="11" y="55"/>
                </a:lnTo>
                <a:lnTo>
                  <a:pt x="0" y="31"/>
                </a:lnTo>
                <a:lnTo>
                  <a:pt x="4" y="17"/>
                </a:lnTo>
                <a:lnTo>
                  <a:pt x="14" y="17"/>
                </a:lnTo>
                <a:lnTo>
                  <a:pt x="18" y="20"/>
                </a:lnTo>
                <a:lnTo>
                  <a:pt x="35" y="17"/>
                </a:lnTo>
                <a:lnTo>
                  <a:pt x="35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6" name="Freeform 224"/>
          <p:cNvSpPr>
            <a:spLocks/>
          </p:cNvSpPr>
          <p:nvPr/>
        </p:nvSpPr>
        <p:spPr bwMode="auto">
          <a:xfrm>
            <a:off x="5766082" y="6030559"/>
            <a:ext cx="130973" cy="98957"/>
          </a:xfrm>
          <a:custGeom>
            <a:avLst/>
            <a:gdLst>
              <a:gd name="T0" fmla="*/ 0 w 45"/>
              <a:gd name="T1" fmla="*/ 0 h 34"/>
              <a:gd name="T2" fmla="*/ 21 w 45"/>
              <a:gd name="T3" fmla="*/ 3 h 34"/>
              <a:gd name="T4" fmla="*/ 24 w 45"/>
              <a:gd name="T5" fmla="*/ 14 h 34"/>
              <a:gd name="T6" fmla="*/ 35 w 45"/>
              <a:gd name="T7" fmla="*/ 7 h 34"/>
              <a:gd name="T8" fmla="*/ 38 w 45"/>
              <a:gd name="T9" fmla="*/ 10 h 34"/>
              <a:gd name="T10" fmla="*/ 42 w 45"/>
              <a:gd name="T11" fmla="*/ 17 h 34"/>
              <a:gd name="T12" fmla="*/ 45 w 45"/>
              <a:gd name="T13" fmla="*/ 17 h 34"/>
              <a:gd name="T14" fmla="*/ 45 w 45"/>
              <a:gd name="T15" fmla="*/ 31 h 34"/>
              <a:gd name="T16" fmla="*/ 28 w 45"/>
              <a:gd name="T17" fmla="*/ 34 h 34"/>
              <a:gd name="T18" fmla="*/ 24 w 45"/>
              <a:gd name="T19" fmla="*/ 31 h 34"/>
              <a:gd name="T20" fmla="*/ 14 w 45"/>
              <a:gd name="T21" fmla="*/ 31 h 34"/>
              <a:gd name="T22" fmla="*/ 0 w 45"/>
              <a:gd name="T2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" h="34">
                <a:moveTo>
                  <a:pt x="0" y="0"/>
                </a:moveTo>
                <a:lnTo>
                  <a:pt x="21" y="3"/>
                </a:lnTo>
                <a:lnTo>
                  <a:pt x="24" y="14"/>
                </a:lnTo>
                <a:lnTo>
                  <a:pt x="35" y="7"/>
                </a:lnTo>
                <a:lnTo>
                  <a:pt x="38" y="10"/>
                </a:lnTo>
                <a:lnTo>
                  <a:pt x="42" y="17"/>
                </a:lnTo>
                <a:lnTo>
                  <a:pt x="45" y="17"/>
                </a:lnTo>
                <a:lnTo>
                  <a:pt x="45" y="31"/>
                </a:lnTo>
                <a:lnTo>
                  <a:pt x="28" y="34"/>
                </a:lnTo>
                <a:lnTo>
                  <a:pt x="24" y="31"/>
                </a:lnTo>
                <a:lnTo>
                  <a:pt x="14" y="3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7" name="Freeform 225"/>
          <p:cNvSpPr>
            <a:spLocks/>
          </p:cNvSpPr>
          <p:nvPr/>
        </p:nvSpPr>
        <p:spPr bwMode="auto">
          <a:xfrm>
            <a:off x="5675857" y="6333250"/>
            <a:ext cx="160078" cy="98957"/>
          </a:xfrm>
          <a:custGeom>
            <a:avLst/>
            <a:gdLst>
              <a:gd name="T0" fmla="*/ 31 w 55"/>
              <a:gd name="T1" fmla="*/ 0 h 34"/>
              <a:gd name="T2" fmla="*/ 41 w 55"/>
              <a:gd name="T3" fmla="*/ 7 h 34"/>
              <a:gd name="T4" fmla="*/ 48 w 55"/>
              <a:gd name="T5" fmla="*/ 7 h 34"/>
              <a:gd name="T6" fmla="*/ 55 w 55"/>
              <a:gd name="T7" fmla="*/ 21 h 34"/>
              <a:gd name="T8" fmla="*/ 48 w 55"/>
              <a:gd name="T9" fmla="*/ 24 h 34"/>
              <a:gd name="T10" fmla="*/ 45 w 55"/>
              <a:gd name="T11" fmla="*/ 24 h 34"/>
              <a:gd name="T12" fmla="*/ 34 w 55"/>
              <a:gd name="T13" fmla="*/ 24 h 34"/>
              <a:gd name="T14" fmla="*/ 27 w 55"/>
              <a:gd name="T15" fmla="*/ 24 h 34"/>
              <a:gd name="T16" fmla="*/ 17 w 55"/>
              <a:gd name="T17" fmla="*/ 28 h 34"/>
              <a:gd name="T18" fmla="*/ 6 w 55"/>
              <a:gd name="T19" fmla="*/ 31 h 34"/>
              <a:gd name="T20" fmla="*/ 3 w 55"/>
              <a:gd name="T21" fmla="*/ 34 h 34"/>
              <a:gd name="T22" fmla="*/ 0 w 55"/>
              <a:gd name="T23" fmla="*/ 28 h 34"/>
              <a:gd name="T24" fmla="*/ 13 w 55"/>
              <a:gd name="T25" fmla="*/ 21 h 34"/>
              <a:gd name="T26" fmla="*/ 6 w 55"/>
              <a:gd name="T27" fmla="*/ 7 h 34"/>
              <a:gd name="T28" fmla="*/ 20 w 55"/>
              <a:gd name="T29" fmla="*/ 3 h 34"/>
              <a:gd name="T30" fmla="*/ 31 w 55"/>
              <a:gd name="T31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5" h="34">
                <a:moveTo>
                  <a:pt x="31" y="0"/>
                </a:moveTo>
                <a:lnTo>
                  <a:pt x="41" y="7"/>
                </a:lnTo>
                <a:lnTo>
                  <a:pt x="48" y="7"/>
                </a:lnTo>
                <a:lnTo>
                  <a:pt x="55" y="21"/>
                </a:lnTo>
                <a:lnTo>
                  <a:pt x="48" y="24"/>
                </a:lnTo>
                <a:lnTo>
                  <a:pt x="45" y="24"/>
                </a:lnTo>
                <a:lnTo>
                  <a:pt x="34" y="24"/>
                </a:lnTo>
                <a:lnTo>
                  <a:pt x="27" y="24"/>
                </a:lnTo>
                <a:lnTo>
                  <a:pt x="17" y="28"/>
                </a:lnTo>
                <a:lnTo>
                  <a:pt x="6" y="31"/>
                </a:lnTo>
                <a:lnTo>
                  <a:pt x="3" y="34"/>
                </a:lnTo>
                <a:lnTo>
                  <a:pt x="0" y="28"/>
                </a:lnTo>
                <a:lnTo>
                  <a:pt x="13" y="21"/>
                </a:lnTo>
                <a:lnTo>
                  <a:pt x="6" y="7"/>
                </a:lnTo>
                <a:lnTo>
                  <a:pt x="20" y="3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8" name="Freeform 226"/>
          <p:cNvSpPr>
            <a:spLocks/>
          </p:cNvSpPr>
          <p:nvPr/>
        </p:nvSpPr>
        <p:spPr bwMode="auto">
          <a:xfrm>
            <a:off x="5704962" y="6423475"/>
            <a:ext cx="49479" cy="29105"/>
          </a:xfrm>
          <a:custGeom>
            <a:avLst/>
            <a:gdLst>
              <a:gd name="T0" fmla="*/ 0 w 17"/>
              <a:gd name="T1" fmla="*/ 10 h 10"/>
              <a:gd name="T2" fmla="*/ 3 w 17"/>
              <a:gd name="T3" fmla="*/ 3 h 10"/>
              <a:gd name="T4" fmla="*/ 10 w 17"/>
              <a:gd name="T5" fmla="*/ 0 h 10"/>
              <a:gd name="T6" fmla="*/ 17 w 17"/>
              <a:gd name="T7" fmla="*/ 0 h 10"/>
              <a:gd name="T8" fmla="*/ 17 w 17"/>
              <a:gd name="T9" fmla="*/ 3 h 10"/>
              <a:gd name="T10" fmla="*/ 14 w 17"/>
              <a:gd name="T11" fmla="*/ 7 h 10"/>
              <a:gd name="T12" fmla="*/ 7 w 17"/>
              <a:gd name="T13" fmla="*/ 10 h 10"/>
              <a:gd name="T14" fmla="*/ 3 w 17"/>
              <a:gd name="T15" fmla="*/ 10 h 10"/>
              <a:gd name="T16" fmla="*/ 0 w 17"/>
              <a:gd name="T17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" h="10">
                <a:moveTo>
                  <a:pt x="0" y="10"/>
                </a:moveTo>
                <a:lnTo>
                  <a:pt x="3" y="3"/>
                </a:lnTo>
                <a:lnTo>
                  <a:pt x="10" y="0"/>
                </a:lnTo>
                <a:lnTo>
                  <a:pt x="17" y="0"/>
                </a:lnTo>
                <a:lnTo>
                  <a:pt x="17" y="3"/>
                </a:lnTo>
                <a:lnTo>
                  <a:pt x="14" y="7"/>
                </a:lnTo>
                <a:lnTo>
                  <a:pt x="7" y="10"/>
                </a:lnTo>
                <a:lnTo>
                  <a:pt x="3" y="10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29" name="Freeform 227"/>
          <p:cNvSpPr>
            <a:spLocks/>
          </p:cNvSpPr>
          <p:nvPr/>
        </p:nvSpPr>
        <p:spPr bwMode="auto">
          <a:xfrm>
            <a:off x="5635110" y="5495027"/>
            <a:ext cx="78584" cy="69852"/>
          </a:xfrm>
          <a:custGeom>
            <a:avLst/>
            <a:gdLst>
              <a:gd name="T0" fmla="*/ 27 w 27"/>
              <a:gd name="T1" fmla="*/ 10 h 24"/>
              <a:gd name="T2" fmla="*/ 7 w 27"/>
              <a:gd name="T3" fmla="*/ 24 h 24"/>
              <a:gd name="T4" fmla="*/ 0 w 27"/>
              <a:gd name="T5" fmla="*/ 21 h 24"/>
              <a:gd name="T6" fmla="*/ 0 w 27"/>
              <a:gd name="T7" fmla="*/ 10 h 24"/>
              <a:gd name="T8" fmla="*/ 14 w 27"/>
              <a:gd name="T9" fmla="*/ 3 h 24"/>
              <a:gd name="T10" fmla="*/ 17 w 27"/>
              <a:gd name="T11" fmla="*/ 0 h 24"/>
              <a:gd name="T12" fmla="*/ 27 w 27"/>
              <a:gd name="T13" fmla="*/ 0 h 24"/>
              <a:gd name="T14" fmla="*/ 27 w 27"/>
              <a:gd name="T15" fmla="*/ 1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" h="24">
                <a:moveTo>
                  <a:pt x="27" y="10"/>
                </a:moveTo>
                <a:lnTo>
                  <a:pt x="7" y="24"/>
                </a:lnTo>
                <a:lnTo>
                  <a:pt x="0" y="21"/>
                </a:lnTo>
                <a:lnTo>
                  <a:pt x="0" y="10"/>
                </a:lnTo>
                <a:lnTo>
                  <a:pt x="14" y="3"/>
                </a:lnTo>
                <a:lnTo>
                  <a:pt x="17" y="0"/>
                </a:lnTo>
                <a:lnTo>
                  <a:pt x="27" y="0"/>
                </a:lnTo>
                <a:lnTo>
                  <a:pt x="27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0" name="Freeform 228"/>
          <p:cNvSpPr>
            <a:spLocks/>
          </p:cNvSpPr>
          <p:nvPr/>
        </p:nvSpPr>
        <p:spPr bwMode="auto">
          <a:xfrm>
            <a:off x="5553616" y="5070095"/>
            <a:ext cx="212467" cy="392918"/>
          </a:xfrm>
          <a:custGeom>
            <a:avLst/>
            <a:gdLst>
              <a:gd name="T0" fmla="*/ 24 w 73"/>
              <a:gd name="T1" fmla="*/ 0 h 135"/>
              <a:gd name="T2" fmla="*/ 48 w 73"/>
              <a:gd name="T3" fmla="*/ 21 h 135"/>
              <a:gd name="T4" fmla="*/ 55 w 73"/>
              <a:gd name="T5" fmla="*/ 17 h 135"/>
              <a:gd name="T6" fmla="*/ 66 w 73"/>
              <a:gd name="T7" fmla="*/ 45 h 135"/>
              <a:gd name="T8" fmla="*/ 73 w 73"/>
              <a:gd name="T9" fmla="*/ 73 h 135"/>
              <a:gd name="T10" fmla="*/ 62 w 73"/>
              <a:gd name="T11" fmla="*/ 76 h 135"/>
              <a:gd name="T12" fmla="*/ 59 w 73"/>
              <a:gd name="T13" fmla="*/ 101 h 135"/>
              <a:gd name="T14" fmla="*/ 55 w 73"/>
              <a:gd name="T15" fmla="*/ 104 h 135"/>
              <a:gd name="T16" fmla="*/ 55 w 73"/>
              <a:gd name="T17" fmla="*/ 132 h 135"/>
              <a:gd name="T18" fmla="*/ 35 w 73"/>
              <a:gd name="T19" fmla="*/ 135 h 135"/>
              <a:gd name="T20" fmla="*/ 28 w 73"/>
              <a:gd name="T21" fmla="*/ 125 h 135"/>
              <a:gd name="T22" fmla="*/ 31 w 73"/>
              <a:gd name="T23" fmla="*/ 101 h 135"/>
              <a:gd name="T24" fmla="*/ 14 w 73"/>
              <a:gd name="T25" fmla="*/ 108 h 135"/>
              <a:gd name="T26" fmla="*/ 0 w 73"/>
              <a:gd name="T27" fmla="*/ 104 h 135"/>
              <a:gd name="T28" fmla="*/ 0 w 73"/>
              <a:gd name="T29" fmla="*/ 90 h 135"/>
              <a:gd name="T30" fmla="*/ 21 w 73"/>
              <a:gd name="T31" fmla="*/ 76 h 135"/>
              <a:gd name="T32" fmla="*/ 42 w 73"/>
              <a:gd name="T33" fmla="*/ 73 h 135"/>
              <a:gd name="T34" fmla="*/ 42 w 73"/>
              <a:gd name="T35" fmla="*/ 66 h 135"/>
              <a:gd name="T36" fmla="*/ 17 w 73"/>
              <a:gd name="T37" fmla="*/ 42 h 135"/>
              <a:gd name="T38" fmla="*/ 21 w 73"/>
              <a:gd name="T39" fmla="*/ 17 h 135"/>
              <a:gd name="T40" fmla="*/ 17 w 73"/>
              <a:gd name="T41" fmla="*/ 11 h 135"/>
              <a:gd name="T42" fmla="*/ 24 w 73"/>
              <a:gd name="T4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3" h="135">
                <a:moveTo>
                  <a:pt x="24" y="0"/>
                </a:moveTo>
                <a:lnTo>
                  <a:pt x="48" y="21"/>
                </a:lnTo>
                <a:lnTo>
                  <a:pt x="55" y="17"/>
                </a:lnTo>
                <a:lnTo>
                  <a:pt x="66" y="45"/>
                </a:lnTo>
                <a:lnTo>
                  <a:pt x="73" y="73"/>
                </a:lnTo>
                <a:lnTo>
                  <a:pt x="62" y="76"/>
                </a:lnTo>
                <a:lnTo>
                  <a:pt x="59" y="101"/>
                </a:lnTo>
                <a:lnTo>
                  <a:pt x="55" y="104"/>
                </a:lnTo>
                <a:lnTo>
                  <a:pt x="55" y="132"/>
                </a:lnTo>
                <a:lnTo>
                  <a:pt x="35" y="135"/>
                </a:lnTo>
                <a:lnTo>
                  <a:pt x="28" y="125"/>
                </a:lnTo>
                <a:lnTo>
                  <a:pt x="31" y="101"/>
                </a:lnTo>
                <a:lnTo>
                  <a:pt x="14" y="108"/>
                </a:lnTo>
                <a:lnTo>
                  <a:pt x="0" y="104"/>
                </a:lnTo>
                <a:lnTo>
                  <a:pt x="0" y="90"/>
                </a:lnTo>
                <a:lnTo>
                  <a:pt x="21" y="76"/>
                </a:lnTo>
                <a:lnTo>
                  <a:pt x="42" y="73"/>
                </a:lnTo>
                <a:lnTo>
                  <a:pt x="42" y="66"/>
                </a:lnTo>
                <a:lnTo>
                  <a:pt x="17" y="42"/>
                </a:lnTo>
                <a:lnTo>
                  <a:pt x="21" y="17"/>
                </a:lnTo>
                <a:lnTo>
                  <a:pt x="17" y="11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1" name="Freeform 229"/>
          <p:cNvSpPr>
            <a:spLocks/>
          </p:cNvSpPr>
          <p:nvPr/>
        </p:nvSpPr>
        <p:spPr bwMode="auto">
          <a:xfrm>
            <a:off x="5521600" y="4959496"/>
            <a:ext cx="113510" cy="151346"/>
          </a:xfrm>
          <a:custGeom>
            <a:avLst/>
            <a:gdLst>
              <a:gd name="T0" fmla="*/ 0 w 39"/>
              <a:gd name="T1" fmla="*/ 10 h 52"/>
              <a:gd name="T2" fmla="*/ 21 w 39"/>
              <a:gd name="T3" fmla="*/ 0 h 52"/>
              <a:gd name="T4" fmla="*/ 39 w 39"/>
              <a:gd name="T5" fmla="*/ 31 h 52"/>
              <a:gd name="T6" fmla="*/ 35 w 39"/>
              <a:gd name="T7" fmla="*/ 38 h 52"/>
              <a:gd name="T8" fmla="*/ 28 w 39"/>
              <a:gd name="T9" fmla="*/ 49 h 52"/>
              <a:gd name="T10" fmla="*/ 11 w 39"/>
              <a:gd name="T11" fmla="*/ 52 h 52"/>
              <a:gd name="T12" fmla="*/ 0 w 39"/>
              <a:gd name="T13" fmla="*/ 35 h 52"/>
              <a:gd name="T14" fmla="*/ 0 w 39"/>
              <a:gd name="T15" fmla="*/ 1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" h="52">
                <a:moveTo>
                  <a:pt x="0" y="10"/>
                </a:moveTo>
                <a:lnTo>
                  <a:pt x="21" y="0"/>
                </a:lnTo>
                <a:lnTo>
                  <a:pt x="39" y="31"/>
                </a:lnTo>
                <a:lnTo>
                  <a:pt x="35" y="38"/>
                </a:lnTo>
                <a:lnTo>
                  <a:pt x="28" y="49"/>
                </a:lnTo>
                <a:lnTo>
                  <a:pt x="11" y="52"/>
                </a:lnTo>
                <a:lnTo>
                  <a:pt x="0" y="35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2" name="Freeform 230"/>
          <p:cNvSpPr>
            <a:spLocks/>
          </p:cNvSpPr>
          <p:nvPr/>
        </p:nvSpPr>
        <p:spPr bwMode="auto">
          <a:xfrm>
            <a:off x="5451748" y="5332039"/>
            <a:ext cx="192093" cy="130973"/>
          </a:xfrm>
          <a:custGeom>
            <a:avLst/>
            <a:gdLst>
              <a:gd name="T0" fmla="*/ 0 w 66"/>
              <a:gd name="T1" fmla="*/ 7 h 45"/>
              <a:gd name="T2" fmla="*/ 35 w 66"/>
              <a:gd name="T3" fmla="*/ 0 h 45"/>
              <a:gd name="T4" fmla="*/ 35 w 66"/>
              <a:gd name="T5" fmla="*/ 14 h 45"/>
              <a:gd name="T6" fmla="*/ 49 w 66"/>
              <a:gd name="T7" fmla="*/ 18 h 45"/>
              <a:gd name="T8" fmla="*/ 66 w 66"/>
              <a:gd name="T9" fmla="*/ 11 h 45"/>
              <a:gd name="T10" fmla="*/ 63 w 66"/>
              <a:gd name="T11" fmla="*/ 35 h 45"/>
              <a:gd name="T12" fmla="*/ 45 w 66"/>
              <a:gd name="T13" fmla="*/ 45 h 45"/>
              <a:gd name="T14" fmla="*/ 31 w 66"/>
              <a:gd name="T15" fmla="*/ 45 h 45"/>
              <a:gd name="T16" fmla="*/ 21 w 66"/>
              <a:gd name="T17" fmla="*/ 39 h 45"/>
              <a:gd name="T18" fmla="*/ 21 w 66"/>
              <a:gd name="T19" fmla="*/ 28 h 45"/>
              <a:gd name="T20" fmla="*/ 4 w 66"/>
              <a:gd name="T21" fmla="*/ 25 h 45"/>
              <a:gd name="T22" fmla="*/ 0 w 66"/>
              <a:gd name="T23" fmla="*/ 21 h 45"/>
              <a:gd name="T24" fmla="*/ 0 w 66"/>
              <a:gd name="T25" fmla="*/ 7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" h="45">
                <a:moveTo>
                  <a:pt x="0" y="7"/>
                </a:moveTo>
                <a:lnTo>
                  <a:pt x="35" y="0"/>
                </a:lnTo>
                <a:lnTo>
                  <a:pt x="35" y="14"/>
                </a:lnTo>
                <a:lnTo>
                  <a:pt x="49" y="18"/>
                </a:lnTo>
                <a:lnTo>
                  <a:pt x="66" y="11"/>
                </a:lnTo>
                <a:lnTo>
                  <a:pt x="63" y="35"/>
                </a:lnTo>
                <a:lnTo>
                  <a:pt x="45" y="45"/>
                </a:lnTo>
                <a:lnTo>
                  <a:pt x="31" y="45"/>
                </a:lnTo>
                <a:lnTo>
                  <a:pt x="21" y="39"/>
                </a:lnTo>
                <a:lnTo>
                  <a:pt x="21" y="28"/>
                </a:lnTo>
                <a:lnTo>
                  <a:pt x="4" y="25"/>
                </a:lnTo>
                <a:lnTo>
                  <a:pt x="0" y="2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3" name="Freeform 231"/>
          <p:cNvSpPr>
            <a:spLocks/>
          </p:cNvSpPr>
          <p:nvPr/>
        </p:nvSpPr>
        <p:spPr bwMode="auto">
          <a:xfrm>
            <a:off x="5582721" y="4869269"/>
            <a:ext cx="285229" cy="261945"/>
          </a:xfrm>
          <a:custGeom>
            <a:avLst/>
            <a:gdLst>
              <a:gd name="T0" fmla="*/ 11 w 98"/>
              <a:gd name="T1" fmla="*/ 14 h 90"/>
              <a:gd name="T2" fmla="*/ 28 w 98"/>
              <a:gd name="T3" fmla="*/ 21 h 90"/>
              <a:gd name="T4" fmla="*/ 32 w 98"/>
              <a:gd name="T5" fmla="*/ 14 h 90"/>
              <a:gd name="T6" fmla="*/ 45 w 98"/>
              <a:gd name="T7" fmla="*/ 14 h 90"/>
              <a:gd name="T8" fmla="*/ 52 w 98"/>
              <a:gd name="T9" fmla="*/ 10 h 90"/>
              <a:gd name="T10" fmla="*/ 63 w 98"/>
              <a:gd name="T11" fmla="*/ 0 h 90"/>
              <a:gd name="T12" fmla="*/ 73 w 98"/>
              <a:gd name="T13" fmla="*/ 3 h 90"/>
              <a:gd name="T14" fmla="*/ 73 w 98"/>
              <a:gd name="T15" fmla="*/ 21 h 90"/>
              <a:gd name="T16" fmla="*/ 84 w 98"/>
              <a:gd name="T17" fmla="*/ 28 h 90"/>
              <a:gd name="T18" fmla="*/ 84 w 98"/>
              <a:gd name="T19" fmla="*/ 45 h 90"/>
              <a:gd name="T20" fmla="*/ 98 w 98"/>
              <a:gd name="T21" fmla="*/ 52 h 90"/>
              <a:gd name="T22" fmla="*/ 94 w 98"/>
              <a:gd name="T23" fmla="*/ 59 h 90"/>
              <a:gd name="T24" fmla="*/ 80 w 98"/>
              <a:gd name="T25" fmla="*/ 80 h 90"/>
              <a:gd name="T26" fmla="*/ 63 w 98"/>
              <a:gd name="T27" fmla="*/ 73 h 90"/>
              <a:gd name="T28" fmla="*/ 63 w 98"/>
              <a:gd name="T29" fmla="*/ 80 h 90"/>
              <a:gd name="T30" fmla="*/ 45 w 98"/>
              <a:gd name="T31" fmla="*/ 86 h 90"/>
              <a:gd name="T32" fmla="*/ 38 w 98"/>
              <a:gd name="T33" fmla="*/ 90 h 90"/>
              <a:gd name="T34" fmla="*/ 14 w 98"/>
              <a:gd name="T35" fmla="*/ 69 h 90"/>
              <a:gd name="T36" fmla="*/ 18 w 98"/>
              <a:gd name="T37" fmla="*/ 62 h 90"/>
              <a:gd name="T38" fmla="*/ 0 w 98"/>
              <a:gd name="T39" fmla="*/ 31 h 90"/>
              <a:gd name="T40" fmla="*/ 11 w 98"/>
              <a:gd name="T41" fmla="*/ 1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90">
                <a:moveTo>
                  <a:pt x="11" y="14"/>
                </a:moveTo>
                <a:lnTo>
                  <a:pt x="28" y="21"/>
                </a:lnTo>
                <a:lnTo>
                  <a:pt x="32" y="14"/>
                </a:lnTo>
                <a:lnTo>
                  <a:pt x="45" y="14"/>
                </a:lnTo>
                <a:lnTo>
                  <a:pt x="52" y="10"/>
                </a:lnTo>
                <a:lnTo>
                  <a:pt x="63" y="0"/>
                </a:lnTo>
                <a:lnTo>
                  <a:pt x="73" y="3"/>
                </a:lnTo>
                <a:lnTo>
                  <a:pt x="73" y="21"/>
                </a:lnTo>
                <a:lnTo>
                  <a:pt x="84" y="28"/>
                </a:lnTo>
                <a:lnTo>
                  <a:pt x="84" y="45"/>
                </a:lnTo>
                <a:lnTo>
                  <a:pt x="98" y="52"/>
                </a:lnTo>
                <a:lnTo>
                  <a:pt x="94" y="59"/>
                </a:lnTo>
                <a:lnTo>
                  <a:pt x="80" y="80"/>
                </a:lnTo>
                <a:lnTo>
                  <a:pt x="63" y="73"/>
                </a:lnTo>
                <a:lnTo>
                  <a:pt x="63" y="80"/>
                </a:lnTo>
                <a:lnTo>
                  <a:pt x="45" y="86"/>
                </a:lnTo>
                <a:lnTo>
                  <a:pt x="38" y="90"/>
                </a:lnTo>
                <a:lnTo>
                  <a:pt x="14" y="69"/>
                </a:lnTo>
                <a:lnTo>
                  <a:pt x="18" y="62"/>
                </a:lnTo>
                <a:lnTo>
                  <a:pt x="0" y="31"/>
                </a:lnTo>
                <a:lnTo>
                  <a:pt x="11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4" name="Freeform 232"/>
          <p:cNvSpPr>
            <a:spLocks/>
          </p:cNvSpPr>
          <p:nvPr/>
        </p:nvSpPr>
        <p:spPr bwMode="auto">
          <a:xfrm>
            <a:off x="5402271" y="5180693"/>
            <a:ext cx="273587" cy="171720"/>
          </a:xfrm>
          <a:custGeom>
            <a:avLst/>
            <a:gdLst>
              <a:gd name="T0" fmla="*/ 10 w 94"/>
              <a:gd name="T1" fmla="*/ 11 h 59"/>
              <a:gd name="T2" fmla="*/ 17 w 94"/>
              <a:gd name="T3" fmla="*/ 0 h 59"/>
              <a:gd name="T4" fmla="*/ 31 w 94"/>
              <a:gd name="T5" fmla="*/ 0 h 59"/>
              <a:gd name="T6" fmla="*/ 34 w 94"/>
              <a:gd name="T7" fmla="*/ 14 h 59"/>
              <a:gd name="T8" fmla="*/ 45 w 94"/>
              <a:gd name="T9" fmla="*/ 4 h 59"/>
              <a:gd name="T10" fmla="*/ 52 w 94"/>
              <a:gd name="T11" fmla="*/ 14 h 59"/>
              <a:gd name="T12" fmla="*/ 66 w 94"/>
              <a:gd name="T13" fmla="*/ 14 h 59"/>
              <a:gd name="T14" fmla="*/ 69 w 94"/>
              <a:gd name="T15" fmla="*/ 4 h 59"/>
              <a:gd name="T16" fmla="*/ 94 w 94"/>
              <a:gd name="T17" fmla="*/ 28 h 59"/>
              <a:gd name="T18" fmla="*/ 94 w 94"/>
              <a:gd name="T19" fmla="*/ 35 h 59"/>
              <a:gd name="T20" fmla="*/ 73 w 94"/>
              <a:gd name="T21" fmla="*/ 38 h 59"/>
              <a:gd name="T22" fmla="*/ 52 w 94"/>
              <a:gd name="T23" fmla="*/ 52 h 59"/>
              <a:gd name="T24" fmla="*/ 17 w 94"/>
              <a:gd name="T25" fmla="*/ 59 h 59"/>
              <a:gd name="T26" fmla="*/ 0 w 94"/>
              <a:gd name="T27" fmla="*/ 56 h 59"/>
              <a:gd name="T28" fmla="*/ 0 w 94"/>
              <a:gd name="T29" fmla="*/ 45 h 59"/>
              <a:gd name="T30" fmla="*/ 10 w 94"/>
              <a:gd name="T31" fmla="*/ 45 h 59"/>
              <a:gd name="T32" fmla="*/ 17 w 94"/>
              <a:gd name="T33" fmla="*/ 32 h 59"/>
              <a:gd name="T34" fmla="*/ 10 w 94"/>
              <a:gd name="T35" fmla="*/ 1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4" h="59">
                <a:moveTo>
                  <a:pt x="10" y="11"/>
                </a:moveTo>
                <a:lnTo>
                  <a:pt x="17" y="0"/>
                </a:lnTo>
                <a:lnTo>
                  <a:pt x="31" y="0"/>
                </a:lnTo>
                <a:lnTo>
                  <a:pt x="34" y="14"/>
                </a:lnTo>
                <a:lnTo>
                  <a:pt x="45" y="4"/>
                </a:lnTo>
                <a:lnTo>
                  <a:pt x="52" y="14"/>
                </a:lnTo>
                <a:lnTo>
                  <a:pt x="66" y="14"/>
                </a:lnTo>
                <a:lnTo>
                  <a:pt x="69" y="4"/>
                </a:lnTo>
                <a:lnTo>
                  <a:pt x="94" y="28"/>
                </a:lnTo>
                <a:lnTo>
                  <a:pt x="94" y="35"/>
                </a:lnTo>
                <a:lnTo>
                  <a:pt x="73" y="38"/>
                </a:lnTo>
                <a:lnTo>
                  <a:pt x="52" y="52"/>
                </a:lnTo>
                <a:lnTo>
                  <a:pt x="17" y="59"/>
                </a:lnTo>
                <a:lnTo>
                  <a:pt x="0" y="56"/>
                </a:lnTo>
                <a:lnTo>
                  <a:pt x="0" y="45"/>
                </a:lnTo>
                <a:lnTo>
                  <a:pt x="10" y="45"/>
                </a:lnTo>
                <a:lnTo>
                  <a:pt x="17" y="32"/>
                </a:lnTo>
                <a:lnTo>
                  <a:pt x="1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5" name="Freeform 233"/>
          <p:cNvSpPr>
            <a:spLocks/>
          </p:cNvSpPr>
          <p:nvPr/>
        </p:nvSpPr>
        <p:spPr bwMode="auto">
          <a:xfrm>
            <a:off x="5521600" y="5433906"/>
            <a:ext cx="154257" cy="151346"/>
          </a:xfrm>
          <a:custGeom>
            <a:avLst/>
            <a:gdLst>
              <a:gd name="T0" fmla="*/ 39 w 53"/>
              <a:gd name="T1" fmla="*/ 0 h 52"/>
              <a:gd name="T2" fmla="*/ 46 w 53"/>
              <a:gd name="T3" fmla="*/ 10 h 52"/>
              <a:gd name="T4" fmla="*/ 53 w 53"/>
              <a:gd name="T5" fmla="*/ 24 h 52"/>
              <a:gd name="T6" fmla="*/ 39 w 53"/>
              <a:gd name="T7" fmla="*/ 31 h 52"/>
              <a:gd name="T8" fmla="*/ 39 w 53"/>
              <a:gd name="T9" fmla="*/ 42 h 52"/>
              <a:gd name="T10" fmla="*/ 32 w 53"/>
              <a:gd name="T11" fmla="*/ 45 h 52"/>
              <a:gd name="T12" fmla="*/ 35 w 53"/>
              <a:gd name="T13" fmla="*/ 52 h 52"/>
              <a:gd name="T14" fmla="*/ 14 w 53"/>
              <a:gd name="T15" fmla="*/ 52 h 52"/>
              <a:gd name="T16" fmla="*/ 11 w 53"/>
              <a:gd name="T17" fmla="*/ 49 h 52"/>
              <a:gd name="T18" fmla="*/ 14 w 53"/>
              <a:gd name="T19" fmla="*/ 42 h 52"/>
              <a:gd name="T20" fmla="*/ 0 w 53"/>
              <a:gd name="T21" fmla="*/ 24 h 52"/>
              <a:gd name="T22" fmla="*/ 7 w 53"/>
              <a:gd name="T23" fmla="*/ 17 h 52"/>
              <a:gd name="T24" fmla="*/ 7 w 53"/>
              <a:gd name="T25" fmla="*/ 10 h 52"/>
              <a:gd name="T26" fmla="*/ 21 w 53"/>
              <a:gd name="T27" fmla="*/ 10 h 52"/>
              <a:gd name="T28" fmla="*/ 39 w 53"/>
              <a:gd name="T29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3" h="52">
                <a:moveTo>
                  <a:pt x="39" y="0"/>
                </a:moveTo>
                <a:lnTo>
                  <a:pt x="46" y="10"/>
                </a:lnTo>
                <a:lnTo>
                  <a:pt x="53" y="24"/>
                </a:lnTo>
                <a:lnTo>
                  <a:pt x="39" y="31"/>
                </a:lnTo>
                <a:lnTo>
                  <a:pt x="39" y="42"/>
                </a:lnTo>
                <a:lnTo>
                  <a:pt x="32" y="45"/>
                </a:lnTo>
                <a:lnTo>
                  <a:pt x="35" y="52"/>
                </a:lnTo>
                <a:lnTo>
                  <a:pt x="14" y="52"/>
                </a:lnTo>
                <a:lnTo>
                  <a:pt x="11" y="49"/>
                </a:lnTo>
                <a:lnTo>
                  <a:pt x="14" y="42"/>
                </a:lnTo>
                <a:lnTo>
                  <a:pt x="0" y="24"/>
                </a:lnTo>
                <a:lnTo>
                  <a:pt x="7" y="17"/>
                </a:lnTo>
                <a:lnTo>
                  <a:pt x="7" y="10"/>
                </a:lnTo>
                <a:lnTo>
                  <a:pt x="21" y="10"/>
                </a:lnTo>
                <a:lnTo>
                  <a:pt x="3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6" name="Freeform 234"/>
          <p:cNvSpPr>
            <a:spLocks/>
          </p:cNvSpPr>
          <p:nvPr/>
        </p:nvSpPr>
        <p:spPr bwMode="auto">
          <a:xfrm>
            <a:off x="5381896" y="4988601"/>
            <a:ext cx="232840" cy="232840"/>
          </a:xfrm>
          <a:custGeom>
            <a:avLst/>
            <a:gdLst>
              <a:gd name="T0" fmla="*/ 31 w 80"/>
              <a:gd name="T1" fmla="*/ 0 h 80"/>
              <a:gd name="T2" fmla="*/ 48 w 80"/>
              <a:gd name="T3" fmla="*/ 0 h 80"/>
              <a:gd name="T4" fmla="*/ 48 w 80"/>
              <a:gd name="T5" fmla="*/ 25 h 80"/>
              <a:gd name="T6" fmla="*/ 59 w 80"/>
              <a:gd name="T7" fmla="*/ 42 h 80"/>
              <a:gd name="T8" fmla="*/ 76 w 80"/>
              <a:gd name="T9" fmla="*/ 39 h 80"/>
              <a:gd name="T10" fmla="*/ 80 w 80"/>
              <a:gd name="T11" fmla="*/ 45 h 80"/>
              <a:gd name="T12" fmla="*/ 76 w 80"/>
              <a:gd name="T13" fmla="*/ 70 h 80"/>
              <a:gd name="T14" fmla="*/ 73 w 80"/>
              <a:gd name="T15" fmla="*/ 80 h 80"/>
              <a:gd name="T16" fmla="*/ 59 w 80"/>
              <a:gd name="T17" fmla="*/ 80 h 80"/>
              <a:gd name="T18" fmla="*/ 52 w 80"/>
              <a:gd name="T19" fmla="*/ 70 h 80"/>
              <a:gd name="T20" fmla="*/ 41 w 80"/>
              <a:gd name="T21" fmla="*/ 80 h 80"/>
              <a:gd name="T22" fmla="*/ 38 w 80"/>
              <a:gd name="T23" fmla="*/ 66 h 80"/>
              <a:gd name="T24" fmla="*/ 24 w 80"/>
              <a:gd name="T25" fmla="*/ 66 h 80"/>
              <a:gd name="T26" fmla="*/ 17 w 80"/>
              <a:gd name="T27" fmla="*/ 77 h 80"/>
              <a:gd name="T28" fmla="*/ 7 w 80"/>
              <a:gd name="T29" fmla="*/ 70 h 80"/>
              <a:gd name="T30" fmla="*/ 10 w 80"/>
              <a:gd name="T31" fmla="*/ 63 h 80"/>
              <a:gd name="T32" fmla="*/ 0 w 80"/>
              <a:gd name="T33" fmla="*/ 56 h 80"/>
              <a:gd name="T34" fmla="*/ 7 w 80"/>
              <a:gd name="T35" fmla="*/ 45 h 80"/>
              <a:gd name="T36" fmla="*/ 17 w 80"/>
              <a:gd name="T37" fmla="*/ 45 h 80"/>
              <a:gd name="T38" fmla="*/ 21 w 80"/>
              <a:gd name="T39" fmla="*/ 28 h 80"/>
              <a:gd name="T40" fmla="*/ 28 w 80"/>
              <a:gd name="T41" fmla="*/ 21 h 80"/>
              <a:gd name="T42" fmla="*/ 31 w 80"/>
              <a:gd name="T43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0" h="80">
                <a:moveTo>
                  <a:pt x="31" y="0"/>
                </a:moveTo>
                <a:lnTo>
                  <a:pt x="48" y="0"/>
                </a:lnTo>
                <a:lnTo>
                  <a:pt x="48" y="25"/>
                </a:lnTo>
                <a:lnTo>
                  <a:pt x="59" y="42"/>
                </a:lnTo>
                <a:lnTo>
                  <a:pt x="76" y="39"/>
                </a:lnTo>
                <a:lnTo>
                  <a:pt x="80" y="45"/>
                </a:lnTo>
                <a:lnTo>
                  <a:pt x="76" y="70"/>
                </a:lnTo>
                <a:lnTo>
                  <a:pt x="73" y="80"/>
                </a:lnTo>
                <a:lnTo>
                  <a:pt x="59" y="80"/>
                </a:lnTo>
                <a:lnTo>
                  <a:pt x="52" y="70"/>
                </a:lnTo>
                <a:lnTo>
                  <a:pt x="41" y="80"/>
                </a:lnTo>
                <a:lnTo>
                  <a:pt x="38" y="66"/>
                </a:lnTo>
                <a:lnTo>
                  <a:pt x="24" y="66"/>
                </a:lnTo>
                <a:lnTo>
                  <a:pt x="17" y="77"/>
                </a:lnTo>
                <a:lnTo>
                  <a:pt x="7" y="70"/>
                </a:lnTo>
                <a:lnTo>
                  <a:pt x="10" y="63"/>
                </a:lnTo>
                <a:lnTo>
                  <a:pt x="0" y="56"/>
                </a:lnTo>
                <a:lnTo>
                  <a:pt x="7" y="45"/>
                </a:lnTo>
                <a:lnTo>
                  <a:pt x="17" y="45"/>
                </a:lnTo>
                <a:lnTo>
                  <a:pt x="21" y="28"/>
                </a:lnTo>
                <a:lnTo>
                  <a:pt x="28" y="21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7" name="Freeform 235"/>
          <p:cNvSpPr>
            <a:spLocks/>
          </p:cNvSpPr>
          <p:nvPr/>
        </p:nvSpPr>
        <p:spPr bwMode="auto">
          <a:xfrm>
            <a:off x="5655483" y="5282560"/>
            <a:ext cx="171720" cy="253214"/>
          </a:xfrm>
          <a:custGeom>
            <a:avLst/>
            <a:gdLst>
              <a:gd name="T0" fmla="*/ 59 w 59"/>
              <a:gd name="T1" fmla="*/ 7 h 87"/>
              <a:gd name="T2" fmla="*/ 55 w 59"/>
              <a:gd name="T3" fmla="*/ 45 h 87"/>
              <a:gd name="T4" fmla="*/ 31 w 59"/>
              <a:gd name="T5" fmla="*/ 87 h 87"/>
              <a:gd name="T6" fmla="*/ 20 w 59"/>
              <a:gd name="T7" fmla="*/ 83 h 87"/>
              <a:gd name="T8" fmla="*/ 20 w 59"/>
              <a:gd name="T9" fmla="*/ 73 h 87"/>
              <a:gd name="T10" fmla="*/ 10 w 59"/>
              <a:gd name="T11" fmla="*/ 73 h 87"/>
              <a:gd name="T12" fmla="*/ 7 w 59"/>
              <a:gd name="T13" fmla="*/ 76 h 87"/>
              <a:gd name="T14" fmla="*/ 0 w 59"/>
              <a:gd name="T15" fmla="*/ 62 h 87"/>
              <a:gd name="T16" fmla="*/ 20 w 59"/>
              <a:gd name="T17" fmla="*/ 59 h 87"/>
              <a:gd name="T18" fmla="*/ 20 w 59"/>
              <a:gd name="T19" fmla="*/ 31 h 87"/>
              <a:gd name="T20" fmla="*/ 24 w 59"/>
              <a:gd name="T21" fmla="*/ 28 h 87"/>
              <a:gd name="T22" fmla="*/ 27 w 59"/>
              <a:gd name="T23" fmla="*/ 3 h 87"/>
              <a:gd name="T24" fmla="*/ 38 w 59"/>
              <a:gd name="T25" fmla="*/ 0 h 87"/>
              <a:gd name="T26" fmla="*/ 48 w 59"/>
              <a:gd name="T27" fmla="*/ 14 h 87"/>
              <a:gd name="T28" fmla="*/ 59 w 59"/>
              <a:gd name="T29" fmla="*/ 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" h="87">
                <a:moveTo>
                  <a:pt x="59" y="7"/>
                </a:moveTo>
                <a:lnTo>
                  <a:pt x="55" y="45"/>
                </a:lnTo>
                <a:lnTo>
                  <a:pt x="31" y="87"/>
                </a:lnTo>
                <a:lnTo>
                  <a:pt x="20" y="83"/>
                </a:lnTo>
                <a:lnTo>
                  <a:pt x="20" y="73"/>
                </a:lnTo>
                <a:lnTo>
                  <a:pt x="10" y="73"/>
                </a:lnTo>
                <a:lnTo>
                  <a:pt x="7" y="76"/>
                </a:lnTo>
                <a:lnTo>
                  <a:pt x="0" y="62"/>
                </a:lnTo>
                <a:lnTo>
                  <a:pt x="20" y="59"/>
                </a:lnTo>
                <a:lnTo>
                  <a:pt x="20" y="31"/>
                </a:lnTo>
                <a:lnTo>
                  <a:pt x="24" y="28"/>
                </a:lnTo>
                <a:lnTo>
                  <a:pt x="27" y="3"/>
                </a:lnTo>
                <a:lnTo>
                  <a:pt x="38" y="0"/>
                </a:lnTo>
                <a:lnTo>
                  <a:pt x="48" y="14"/>
                </a:lnTo>
                <a:lnTo>
                  <a:pt x="59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8" name="Freeform 236"/>
          <p:cNvSpPr>
            <a:spLocks/>
          </p:cNvSpPr>
          <p:nvPr/>
        </p:nvSpPr>
        <p:spPr bwMode="auto">
          <a:xfrm>
            <a:off x="5512870" y="5937423"/>
            <a:ext cx="221198" cy="183362"/>
          </a:xfrm>
          <a:custGeom>
            <a:avLst/>
            <a:gdLst>
              <a:gd name="T0" fmla="*/ 31 w 76"/>
              <a:gd name="T1" fmla="*/ 4 h 63"/>
              <a:gd name="T2" fmla="*/ 56 w 76"/>
              <a:gd name="T3" fmla="*/ 25 h 63"/>
              <a:gd name="T4" fmla="*/ 76 w 76"/>
              <a:gd name="T5" fmla="*/ 28 h 63"/>
              <a:gd name="T6" fmla="*/ 73 w 76"/>
              <a:gd name="T7" fmla="*/ 35 h 63"/>
              <a:gd name="T8" fmla="*/ 76 w 76"/>
              <a:gd name="T9" fmla="*/ 39 h 63"/>
              <a:gd name="T10" fmla="*/ 69 w 76"/>
              <a:gd name="T11" fmla="*/ 59 h 63"/>
              <a:gd name="T12" fmla="*/ 52 w 76"/>
              <a:gd name="T13" fmla="*/ 59 h 63"/>
              <a:gd name="T14" fmla="*/ 42 w 76"/>
              <a:gd name="T15" fmla="*/ 63 h 63"/>
              <a:gd name="T16" fmla="*/ 38 w 76"/>
              <a:gd name="T17" fmla="*/ 56 h 63"/>
              <a:gd name="T18" fmla="*/ 31 w 76"/>
              <a:gd name="T19" fmla="*/ 53 h 63"/>
              <a:gd name="T20" fmla="*/ 31 w 76"/>
              <a:gd name="T21" fmla="*/ 42 h 63"/>
              <a:gd name="T22" fmla="*/ 21 w 76"/>
              <a:gd name="T23" fmla="*/ 46 h 63"/>
              <a:gd name="T24" fmla="*/ 7 w 76"/>
              <a:gd name="T25" fmla="*/ 39 h 63"/>
              <a:gd name="T26" fmla="*/ 3 w 76"/>
              <a:gd name="T27" fmla="*/ 39 h 63"/>
              <a:gd name="T28" fmla="*/ 7 w 76"/>
              <a:gd name="T29" fmla="*/ 28 h 63"/>
              <a:gd name="T30" fmla="*/ 0 w 76"/>
              <a:gd name="T31" fmla="*/ 0 h 63"/>
              <a:gd name="T32" fmla="*/ 17 w 76"/>
              <a:gd name="T33" fmla="*/ 7 h 63"/>
              <a:gd name="T34" fmla="*/ 24 w 76"/>
              <a:gd name="T35" fmla="*/ 7 h 63"/>
              <a:gd name="T36" fmla="*/ 31 w 76"/>
              <a:gd name="T37" fmla="*/ 4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6" h="63">
                <a:moveTo>
                  <a:pt x="31" y="4"/>
                </a:moveTo>
                <a:lnTo>
                  <a:pt x="56" y="25"/>
                </a:lnTo>
                <a:lnTo>
                  <a:pt x="76" y="28"/>
                </a:lnTo>
                <a:lnTo>
                  <a:pt x="73" y="35"/>
                </a:lnTo>
                <a:lnTo>
                  <a:pt x="76" y="39"/>
                </a:lnTo>
                <a:lnTo>
                  <a:pt x="69" y="59"/>
                </a:lnTo>
                <a:lnTo>
                  <a:pt x="52" y="59"/>
                </a:lnTo>
                <a:lnTo>
                  <a:pt x="42" y="63"/>
                </a:lnTo>
                <a:lnTo>
                  <a:pt x="38" y="56"/>
                </a:lnTo>
                <a:lnTo>
                  <a:pt x="31" y="53"/>
                </a:lnTo>
                <a:lnTo>
                  <a:pt x="31" y="42"/>
                </a:lnTo>
                <a:lnTo>
                  <a:pt x="21" y="46"/>
                </a:lnTo>
                <a:lnTo>
                  <a:pt x="7" y="39"/>
                </a:lnTo>
                <a:lnTo>
                  <a:pt x="3" y="39"/>
                </a:lnTo>
                <a:lnTo>
                  <a:pt x="7" y="28"/>
                </a:lnTo>
                <a:lnTo>
                  <a:pt x="0" y="0"/>
                </a:lnTo>
                <a:lnTo>
                  <a:pt x="17" y="7"/>
                </a:lnTo>
                <a:lnTo>
                  <a:pt x="24" y="7"/>
                </a:lnTo>
                <a:lnTo>
                  <a:pt x="31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39" name="Freeform 237"/>
          <p:cNvSpPr>
            <a:spLocks/>
          </p:cNvSpPr>
          <p:nvPr/>
        </p:nvSpPr>
        <p:spPr bwMode="auto">
          <a:xfrm>
            <a:off x="5501228" y="5858838"/>
            <a:ext cx="81494" cy="98957"/>
          </a:xfrm>
          <a:custGeom>
            <a:avLst/>
            <a:gdLst>
              <a:gd name="T0" fmla="*/ 18 w 28"/>
              <a:gd name="T1" fmla="*/ 3 h 34"/>
              <a:gd name="T2" fmla="*/ 28 w 28"/>
              <a:gd name="T3" fmla="*/ 34 h 34"/>
              <a:gd name="T4" fmla="*/ 21 w 28"/>
              <a:gd name="T5" fmla="*/ 34 h 34"/>
              <a:gd name="T6" fmla="*/ 4 w 28"/>
              <a:gd name="T7" fmla="*/ 27 h 34"/>
              <a:gd name="T8" fmla="*/ 0 w 28"/>
              <a:gd name="T9" fmla="*/ 21 h 34"/>
              <a:gd name="T10" fmla="*/ 7 w 28"/>
              <a:gd name="T11" fmla="*/ 17 h 34"/>
              <a:gd name="T12" fmla="*/ 4 w 28"/>
              <a:gd name="T13" fmla="*/ 10 h 34"/>
              <a:gd name="T14" fmla="*/ 4 w 28"/>
              <a:gd name="T15" fmla="*/ 0 h 34"/>
              <a:gd name="T16" fmla="*/ 14 w 28"/>
              <a:gd name="T17" fmla="*/ 0 h 34"/>
              <a:gd name="T18" fmla="*/ 18 w 28"/>
              <a:gd name="T19" fmla="*/ 3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" h="34">
                <a:moveTo>
                  <a:pt x="18" y="3"/>
                </a:moveTo>
                <a:lnTo>
                  <a:pt x="28" y="34"/>
                </a:lnTo>
                <a:lnTo>
                  <a:pt x="21" y="34"/>
                </a:lnTo>
                <a:lnTo>
                  <a:pt x="4" y="27"/>
                </a:lnTo>
                <a:lnTo>
                  <a:pt x="0" y="21"/>
                </a:lnTo>
                <a:lnTo>
                  <a:pt x="7" y="17"/>
                </a:lnTo>
                <a:lnTo>
                  <a:pt x="4" y="10"/>
                </a:lnTo>
                <a:lnTo>
                  <a:pt x="4" y="0"/>
                </a:lnTo>
                <a:lnTo>
                  <a:pt x="14" y="0"/>
                </a:lnTo>
                <a:lnTo>
                  <a:pt x="18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0" name="Freeform 238"/>
          <p:cNvSpPr>
            <a:spLocks/>
          </p:cNvSpPr>
          <p:nvPr/>
        </p:nvSpPr>
        <p:spPr bwMode="auto">
          <a:xfrm>
            <a:off x="5533242" y="5777344"/>
            <a:ext cx="81494" cy="90226"/>
          </a:xfrm>
          <a:custGeom>
            <a:avLst/>
            <a:gdLst>
              <a:gd name="T0" fmla="*/ 7 w 28"/>
              <a:gd name="T1" fmla="*/ 0 h 31"/>
              <a:gd name="T2" fmla="*/ 17 w 28"/>
              <a:gd name="T3" fmla="*/ 3 h 31"/>
              <a:gd name="T4" fmla="*/ 17 w 28"/>
              <a:gd name="T5" fmla="*/ 10 h 31"/>
              <a:gd name="T6" fmla="*/ 28 w 28"/>
              <a:gd name="T7" fmla="*/ 14 h 31"/>
              <a:gd name="T8" fmla="*/ 28 w 28"/>
              <a:gd name="T9" fmla="*/ 17 h 31"/>
              <a:gd name="T10" fmla="*/ 21 w 28"/>
              <a:gd name="T11" fmla="*/ 31 h 31"/>
              <a:gd name="T12" fmla="*/ 7 w 28"/>
              <a:gd name="T13" fmla="*/ 31 h 31"/>
              <a:gd name="T14" fmla="*/ 3 w 28"/>
              <a:gd name="T15" fmla="*/ 28 h 31"/>
              <a:gd name="T16" fmla="*/ 7 w 28"/>
              <a:gd name="T17" fmla="*/ 14 h 31"/>
              <a:gd name="T18" fmla="*/ 0 w 28"/>
              <a:gd name="T19" fmla="*/ 10 h 31"/>
              <a:gd name="T20" fmla="*/ 0 w 28"/>
              <a:gd name="T21" fmla="*/ 3 h 31"/>
              <a:gd name="T22" fmla="*/ 7 w 28"/>
              <a:gd name="T23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" h="31">
                <a:moveTo>
                  <a:pt x="7" y="0"/>
                </a:moveTo>
                <a:lnTo>
                  <a:pt x="17" y="3"/>
                </a:lnTo>
                <a:lnTo>
                  <a:pt x="17" y="10"/>
                </a:lnTo>
                <a:lnTo>
                  <a:pt x="28" y="14"/>
                </a:lnTo>
                <a:lnTo>
                  <a:pt x="28" y="17"/>
                </a:lnTo>
                <a:lnTo>
                  <a:pt x="21" y="31"/>
                </a:lnTo>
                <a:lnTo>
                  <a:pt x="7" y="31"/>
                </a:lnTo>
                <a:lnTo>
                  <a:pt x="3" y="28"/>
                </a:lnTo>
                <a:lnTo>
                  <a:pt x="7" y="14"/>
                </a:lnTo>
                <a:lnTo>
                  <a:pt x="0" y="10"/>
                </a:lnTo>
                <a:lnTo>
                  <a:pt x="0" y="3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1" name="Freeform 239"/>
          <p:cNvSpPr>
            <a:spLocks/>
          </p:cNvSpPr>
          <p:nvPr/>
        </p:nvSpPr>
        <p:spPr bwMode="auto">
          <a:xfrm>
            <a:off x="5443018" y="5937423"/>
            <a:ext cx="90226" cy="122241"/>
          </a:xfrm>
          <a:custGeom>
            <a:avLst/>
            <a:gdLst>
              <a:gd name="T0" fmla="*/ 0 w 31"/>
              <a:gd name="T1" fmla="*/ 11 h 42"/>
              <a:gd name="T2" fmla="*/ 14 w 31"/>
              <a:gd name="T3" fmla="*/ 11 h 42"/>
              <a:gd name="T4" fmla="*/ 24 w 31"/>
              <a:gd name="T5" fmla="*/ 0 h 42"/>
              <a:gd name="T6" fmla="*/ 31 w 31"/>
              <a:gd name="T7" fmla="*/ 28 h 42"/>
              <a:gd name="T8" fmla="*/ 27 w 31"/>
              <a:gd name="T9" fmla="*/ 39 h 42"/>
              <a:gd name="T10" fmla="*/ 14 w 31"/>
              <a:gd name="T11" fmla="*/ 42 h 42"/>
              <a:gd name="T12" fmla="*/ 7 w 31"/>
              <a:gd name="T13" fmla="*/ 28 h 42"/>
              <a:gd name="T14" fmla="*/ 0 w 31"/>
              <a:gd name="T15" fmla="*/ 1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" h="42">
                <a:moveTo>
                  <a:pt x="0" y="11"/>
                </a:moveTo>
                <a:lnTo>
                  <a:pt x="14" y="11"/>
                </a:lnTo>
                <a:lnTo>
                  <a:pt x="24" y="0"/>
                </a:lnTo>
                <a:lnTo>
                  <a:pt x="31" y="28"/>
                </a:lnTo>
                <a:lnTo>
                  <a:pt x="27" y="39"/>
                </a:lnTo>
                <a:lnTo>
                  <a:pt x="14" y="42"/>
                </a:lnTo>
                <a:lnTo>
                  <a:pt x="7" y="28"/>
                </a:lnTo>
                <a:lnTo>
                  <a:pt x="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2" name="Freeform 240"/>
          <p:cNvSpPr>
            <a:spLocks/>
          </p:cNvSpPr>
          <p:nvPr/>
        </p:nvSpPr>
        <p:spPr bwMode="auto">
          <a:xfrm>
            <a:off x="5451748" y="5646373"/>
            <a:ext cx="130973" cy="139704"/>
          </a:xfrm>
          <a:custGeom>
            <a:avLst/>
            <a:gdLst>
              <a:gd name="T0" fmla="*/ 4 w 45"/>
              <a:gd name="T1" fmla="*/ 35 h 48"/>
              <a:gd name="T2" fmla="*/ 7 w 45"/>
              <a:gd name="T3" fmla="*/ 35 h 48"/>
              <a:gd name="T4" fmla="*/ 0 w 45"/>
              <a:gd name="T5" fmla="*/ 17 h 48"/>
              <a:gd name="T6" fmla="*/ 4 w 45"/>
              <a:gd name="T7" fmla="*/ 0 h 48"/>
              <a:gd name="T8" fmla="*/ 11 w 45"/>
              <a:gd name="T9" fmla="*/ 7 h 48"/>
              <a:gd name="T10" fmla="*/ 17 w 45"/>
              <a:gd name="T11" fmla="*/ 7 h 48"/>
              <a:gd name="T12" fmla="*/ 38 w 45"/>
              <a:gd name="T13" fmla="*/ 3 h 48"/>
              <a:gd name="T14" fmla="*/ 35 w 45"/>
              <a:gd name="T15" fmla="*/ 10 h 48"/>
              <a:gd name="T16" fmla="*/ 45 w 45"/>
              <a:gd name="T17" fmla="*/ 24 h 48"/>
              <a:gd name="T18" fmla="*/ 38 w 45"/>
              <a:gd name="T19" fmla="*/ 24 h 48"/>
              <a:gd name="T20" fmla="*/ 35 w 45"/>
              <a:gd name="T21" fmla="*/ 45 h 48"/>
              <a:gd name="T22" fmla="*/ 28 w 45"/>
              <a:gd name="T23" fmla="*/ 48 h 48"/>
              <a:gd name="T24" fmla="*/ 24 w 45"/>
              <a:gd name="T25" fmla="*/ 48 h 48"/>
              <a:gd name="T26" fmla="*/ 21 w 45"/>
              <a:gd name="T27" fmla="*/ 42 h 48"/>
              <a:gd name="T28" fmla="*/ 7 w 45"/>
              <a:gd name="T29" fmla="*/ 42 h 48"/>
              <a:gd name="T30" fmla="*/ 4 w 45"/>
              <a:gd name="T31" fmla="*/ 3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" h="48">
                <a:moveTo>
                  <a:pt x="4" y="35"/>
                </a:moveTo>
                <a:lnTo>
                  <a:pt x="7" y="35"/>
                </a:lnTo>
                <a:lnTo>
                  <a:pt x="0" y="17"/>
                </a:lnTo>
                <a:lnTo>
                  <a:pt x="4" y="0"/>
                </a:lnTo>
                <a:lnTo>
                  <a:pt x="11" y="7"/>
                </a:lnTo>
                <a:lnTo>
                  <a:pt x="17" y="7"/>
                </a:lnTo>
                <a:lnTo>
                  <a:pt x="38" y="3"/>
                </a:lnTo>
                <a:lnTo>
                  <a:pt x="35" y="10"/>
                </a:lnTo>
                <a:lnTo>
                  <a:pt x="45" y="24"/>
                </a:lnTo>
                <a:lnTo>
                  <a:pt x="38" y="24"/>
                </a:lnTo>
                <a:lnTo>
                  <a:pt x="35" y="45"/>
                </a:lnTo>
                <a:lnTo>
                  <a:pt x="28" y="48"/>
                </a:lnTo>
                <a:lnTo>
                  <a:pt x="24" y="48"/>
                </a:lnTo>
                <a:lnTo>
                  <a:pt x="21" y="42"/>
                </a:lnTo>
                <a:lnTo>
                  <a:pt x="7" y="42"/>
                </a:lnTo>
                <a:lnTo>
                  <a:pt x="4" y="3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3" name="Freeform 241"/>
          <p:cNvSpPr>
            <a:spLocks/>
          </p:cNvSpPr>
          <p:nvPr/>
        </p:nvSpPr>
        <p:spPr bwMode="auto">
          <a:xfrm>
            <a:off x="5614736" y="5786077"/>
            <a:ext cx="98957" cy="151346"/>
          </a:xfrm>
          <a:custGeom>
            <a:avLst/>
            <a:gdLst>
              <a:gd name="T0" fmla="*/ 0 w 34"/>
              <a:gd name="T1" fmla="*/ 11 h 52"/>
              <a:gd name="T2" fmla="*/ 24 w 34"/>
              <a:gd name="T3" fmla="*/ 0 h 52"/>
              <a:gd name="T4" fmla="*/ 34 w 34"/>
              <a:gd name="T5" fmla="*/ 14 h 52"/>
              <a:gd name="T6" fmla="*/ 24 w 34"/>
              <a:gd name="T7" fmla="*/ 21 h 52"/>
              <a:gd name="T8" fmla="*/ 21 w 34"/>
              <a:gd name="T9" fmla="*/ 28 h 52"/>
              <a:gd name="T10" fmla="*/ 24 w 34"/>
              <a:gd name="T11" fmla="*/ 46 h 52"/>
              <a:gd name="T12" fmla="*/ 14 w 34"/>
              <a:gd name="T13" fmla="*/ 52 h 52"/>
              <a:gd name="T14" fmla="*/ 3 w 34"/>
              <a:gd name="T15" fmla="*/ 49 h 52"/>
              <a:gd name="T16" fmla="*/ 7 w 34"/>
              <a:gd name="T17" fmla="*/ 46 h 52"/>
              <a:gd name="T18" fmla="*/ 7 w 34"/>
              <a:gd name="T19" fmla="*/ 21 h 52"/>
              <a:gd name="T20" fmla="*/ 0 w 34"/>
              <a:gd name="T21" fmla="*/ 14 h 52"/>
              <a:gd name="T22" fmla="*/ 0 w 34"/>
              <a:gd name="T23" fmla="*/ 1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" h="52">
                <a:moveTo>
                  <a:pt x="0" y="11"/>
                </a:moveTo>
                <a:lnTo>
                  <a:pt x="24" y="0"/>
                </a:lnTo>
                <a:lnTo>
                  <a:pt x="34" y="14"/>
                </a:lnTo>
                <a:lnTo>
                  <a:pt x="24" y="21"/>
                </a:lnTo>
                <a:lnTo>
                  <a:pt x="21" y="28"/>
                </a:lnTo>
                <a:lnTo>
                  <a:pt x="24" y="46"/>
                </a:lnTo>
                <a:lnTo>
                  <a:pt x="14" y="52"/>
                </a:lnTo>
                <a:lnTo>
                  <a:pt x="3" y="49"/>
                </a:lnTo>
                <a:lnTo>
                  <a:pt x="7" y="46"/>
                </a:lnTo>
                <a:lnTo>
                  <a:pt x="7" y="21"/>
                </a:lnTo>
                <a:lnTo>
                  <a:pt x="0" y="14"/>
                </a:lnTo>
                <a:lnTo>
                  <a:pt x="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4" name="Freeform 242"/>
          <p:cNvSpPr>
            <a:spLocks/>
          </p:cNvSpPr>
          <p:nvPr/>
        </p:nvSpPr>
        <p:spPr bwMode="auto">
          <a:xfrm>
            <a:off x="5553616" y="5826824"/>
            <a:ext cx="81494" cy="130973"/>
          </a:xfrm>
          <a:custGeom>
            <a:avLst/>
            <a:gdLst>
              <a:gd name="T0" fmla="*/ 21 w 28"/>
              <a:gd name="T1" fmla="*/ 0 h 45"/>
              <a:gd name="T2" fmla="*/ 28 w 28"/>
              <a:gd name="T3" fmla="*/ 7 h 45"/>
              <a:gd name="T4" fmla="*/ 28 w 28"/>
              <a:gd name="T5" fmla="*/ 32 h 45"/>
              <a:gd name="T6" fmla="*/ 24 w 28"/>
              <a:gd name="T7" fmla="*/ 35 h 45"/>
              <a:gd name="T8" fmla="*/ 21 w 28"/>
              <a:gd name="T9" fmla="*/ 42 h 45"/>
              <a:gd name="T10" fmla="*/ 17 w 28"/>
              <a:gd name="T11" fmla="*/ 42 h 45"/>
              <a:gd name="T12" fmla="*/ 10 w 28"/>
              <a:gd name="T13" fmla="*/ 45 h 45"/>
              <a:gd name="T14" fmla="*/ 0 w 28"/>
              <a:gd name="T15" fmla="*/ 14 h 45"/>
              <a:gd name="T16" fmla="*/ 14 w 28"/>
              <a:gd name="T17" fmla="*/ 14 h 45"/>
              <a:gd name="T18" fmla="*/ 21 w 28"/>
              <a:gd name="T19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" h="45">
                <a:moveTo>
                  <a:pt x="21" y="0"/>
                </a:moveTo>
                <a:lnTo>
                  <a:pt x="28" y="7"/>
                </a:lnTo>
                <a:lnTo>
                  <a:pt x="28" y="32"/>
                </a:lnTo>
                <a:lnTo>
                  <a:pt x="24" y="35"/>
                </a:lnTo>
                <a:lnTo>
                  <a:pt x="21" y="42"/>
                </a:lnTo>
                <a:lnTo>
                  <a:pt x="17" y="42"/>
                </a:lnTo>
                <a:lnTo>
                  <a:pt x="10" y="45"/>
                </a:lnTo>
                <a:lnTo>
                  <a:pt x="0" y="14"/>
                </a:lnTo>
                <a:lnTo>
                  <a:pt x="14" y="14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5" name="Freeform 243"/>
          <p:cNvSpPr>
            <a:spLocks/>
          </p:cNvSpPr>
          <p:nvPr/>
        </p:nvSpPr>
        <p:spPr bwMode="auto">
          <a:xfrm>
            <a:off x="5562347" y="5556147"/>
            <a:ext cx="142615" cy="119331"/>
          </a:xfrm>
          <a:custGeom>
            <a:avLst/>
            <a:gdLst>
              <a:gd name="T0" fmla="*/ 32 w 49"/>
              <a:gd name="T1" fmla="*/ 3 h 41"/>
              <a:gd name="T2" fmla="*/ 45 w 49"/>
              <a:gd name="T3" fmla="*/ 24 h 41"/>
              <a:gd name="T4" fmla="*/ 49 w 49"/>
              <a:gd name="T5" fmla="*/ 31 h 41"/>
              <a:gd name="T6" fmla="*/ 32 w 49"/>
              <a:gd name="T7" fmla="*/ 34 h 41"/>
              <a:gd name="T8" fmla="*/ 28 w 49"/>
              <a:gd name="T9" fmla="*/ 41 h 41"/>
              <a:gd name="T10" fmla="*/ 11 w 49"/>
              <a:gd name="T11" fmla="*/ 41 h 41"/>
              <a:gd name="T12" fmla="*/ 11 w 49"/>
              <a:gd name="T13" fmla="*/ 34 h 41"/>
              <a:gd name="T14" fmla="*/ 0 w 49"/>
              <a:gd name="T15" fmla="*/ 34 h 41"/>
              <a:gd name="T16" fmla="*/ 0 w 49"/>
              <a:gd name="T17" fmla="*/ 20 h 41"/>
              <a:gd name="T18" fmla="*/ 0 w 49"/>
              <a:gd name="T19" fmla="*/ 10 h 41"/>
              <a:gd name="T20" fmla="*/ 21 w 49"/>
              <a:gd name="T21" fmla="*/ 10 h 41"/>
              <a:gd name="T22" fmla="*/ 18 w 49"/>
              <a:gd name="T23" fmla="*/ 3 h 41"/>
              <a:gd name="T24" fmla="*/ 25 w 49"/>
              <a:gd name="T25" fmla="*/ 0 h 41"/>
              <a:gd name="T26" fmla="*/ 32 w 49"/>
              <a:gd name="T27" fmla="*/ 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9" h="41">
                <a:moveTo>
                  <a:pt x="32" y="3"/>
                </a:moveTo>
                <a:lnTo>
                  <a:pt x="45" y="24"/>
                </a:lnTo>
                <a:lnTo>
                  <a:pt x="49" y="31"/>
                </a:lnTo>
                <a:lnTo>
                  <a:pt x="32" y="34"/>
                </a:lnTo>
                <a:lnTo>
                  <a:pt x="28" y="41"/>
                </a:lnTo>
                <a:lnTo>
                  <a:pt x="11" y="41"/>
                </a:lnTo>
                <a:lnTo>
                  <a:pt x="11" y="34"/>
                </a:lnTo>
                <a:lnTo>
                  <a:pt x="0" y="34"/>
                </a:lnTo>
                <a:lnTo>
                  <a:pt x="0" y="20"/>
                </a:lnTo>
                <a:lnTo>
                  <a:pt x="0" y="10"/>
                </a:lnTo>
                <a:lnTo>
                  <a:pt x="21" y="10"/>
                </a:lnTo>
                <a:lnTo>
                  <a:pt x="18" y="3"/>
                </a:lnTo>
                <a:lnTo>
                  <a:pt x="25" y="0"/>
                </a:lnTo>
                <a:lnTo>
                  <a:pt x="32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6" name="Freeform 244"/>
          <p:cNvSpPr>
            <a:spLocks/>
          </p:cNvSpPr>
          <p:nvPr/>
        </p:nvSpPr>
        <p:spPr bwMode="auto">
          <a:xfrm>
            <a:off x="5553616" y="5655104"/>
            <a:ext cx="180451" cy="171720"/>
          </a:xfrm>
          <a:custGeom>
            <a:avLst/>
            <a:gdLst>
              <a:gd name="T0" fmla="*/ 31 w 62"/>
              <a:gd name="T1" fmla="*/ 7 h 59"/>
              <a:gd name="T2" fmla="*/ 28 w 62"/>
              <a:gd name="T3" fmla="*/ 14 h 59"/>
              <a:gd name="T4" fmla="*/ 31 w 62"/>
              <a:gd name="T5" fmla="*/ 21 h 59"/>
              <a:gd name="T6" fmla="*/ 38 w 62"/>
              <a:gd name="T7" fmla="*/ 21 h 59"/>
              <a:gd name="T8" fmla="*/ 55 w 62"/>
              <a:gd name="T9" fmla="*/ 35 h 59"/>
              <a:gd name="T10" fmla="*/ 62 w 62"/>
              <a:gd name="T11" fmla="*/ 56 h 59"/>
              <a:gd name="T12" fmla="*/ 55 w 62"/>
              <a:gd name="T13" fmla="*/ 59 h 59"/>
              <a:gd name="T14" fmla="*/ 45 w 62"/>
              <a:gd name="T15" fmla="*/ 45 h 59"/>
              <a:gd name="T16" fmla="*/ 21 w 62"/>
              <a:gd name="T17" fmla="*/ 56 h 59"/>
              <a:gd name="T18" fmla="*/ 10 w 62"/>
              <a:gd name="T19" fmla="*/ 52 h 59"/>
              <a:gd name="T20" fmla="*/ 10 w 62"/>
              <a:gd name="T21" fmla="*/ 45 h 59"/>
              <a:gd name="T22" fmla="*/ 0 w 62"/>
              <a:gd name="T23" fmla="*/ 42 h 59"/>
              <a:gd name="T24" fmla="*/ 3 w 62"/>
              <a:gd name="T25" fmla="*/ 21 h 59"/>
              <a:gd name="T26" fmla="*/ 10 w 62"/>
              <a:gd name="T27" fmla="*/ 21 h 59"/>
              <a:gd name="T28" fmla="*/ 0 w 62"/>
              <a:gd name="T29" fmla="*/ 7 h 59"/>
              <a:gd name="T30" fmla="*/ 3 w 62"/>
              <a:gd name="T31" fmla="*/ 0 h 59"/>
              <a:gd name="T32" fmla="*/ 14 w 62"/>
              <a:gd name="T33" fmla="*/ 0 h 59"/>
              <a:gd name="T34" fmla="*/ 14 w 62"/>
              <a:gd name="T35" fmla="*/ 7 h 59"/>
              <a:gd name="T36" fmla="*/ 31 w 62"/>
              <a:gd name="T37" fmla="*/ 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2" h="59">
                <a:moveTo>
                  <a:pt x="31" y="7"/>
                </a:moveTo>
                <a:lnTo>
                  <a:pt x="28" y="14"/>
                </a:lnTo>
                <a:lnTo>
                  <a:pt x="31" y="21"/>
                </a:lnTo>
                <a:lnTo>
                  <a:pt x="38" y="21"/>
                </a:lnTo>
                <a:lnTo>
                  <a:pt x="55" y="35"/>
                </a:lnTo>
                <a:lnTo>
                  <a:pt x="62" y="56"/>
                </a:lnTo>
                <a:lnTo>
                  <a:pt x="55" y="59"/>
                </a:lnTo>
                <a:lnTo>
                  <a:pt x="45" y="45"/>
                </a:lnTo>
                <a:lnTo>
                  <a:pt x="21" y="56"/>
                </a:lnTo>
                <a:lnTo>
                  <a:pt x="10" y="52"/>
                </a:lnTo>
                <a:lnTo>
                  <a:pt x="10" y="45"/>
                </a:lnTo>
                <a:lnTo>
                  <a:pt x="0" y="42"/>
                </a:lnTo>
                <a:lnTo>
                  <a:pt x="3" y="21"/>
                </a:lnTo>
                <a:lnTo>
                  <a:pt x="10" y="21"/>
                </a:lnTo>
                <a:lnTo>
                  <a:pt x="0" y="7"/>
                </a:lnTo>
                <a:lnTo>
                  <a:pt x="3" y="0"/>
                </a:lnTo>
                <a:lnTo>
                  <a:pt x="14" y="0"/>
                </a:lnTo>
                <a:lnTo>
                  <a:pt x="14" y="7"/>
                </a:lnTo>
                <a:lnTo>
                  <a:pt x="31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7" name="Freeform 245"/>
          <p:cNvSpPr>
            <a:spLocks/>
          </p:cNvSpPr>
          <p:nvPr/>
        </p:nvSpPr>
        <p:spPr bwMode="auto">
          <a:xfrm>
            <a:off x="5614736" y="4586952"/>
            <a:ext cx="151346" cy="180451"/>
          </a:xfrm>
          <a:custGeom>
            <a:avLst/>
            <a:gdLst>
              <a:gd name="T0" fmla="*/ 38 w 52"/>
              <a:gd name="T1" fmla="*/ 17 h 62"/>
              <a:gd name="T2" fmla="*/ 52 w 52"/>
              <a:gd name="T3" fmla="*/ 34 h 62"/>
              <a:gd name="T4" fmla="*/ 45 w 52"/>
              <a:gd name="T5" fmla="*/ 38 h 62"/>
              <a:gd name="T6" fmla="*/ 38 w 52"/>
              <a:gd name="T7" fmla="*/ 41 h 62"/>
              <a:gd name="T8" fmla="*/ 24 w 52"/>
              <a:gd name="T9" fmla="*/ 62 h 62"/>
              <a:gd name="T10" fmla="*/ 14 w 52"/>
              <a:gd name="T11" fmla="*/ 59 h 62"/>
              <a:gd name="T12" fmla="*/ 0 w 52"/>
              <a:gd name="T13" fmla="*/ 41 h 62"/>
              <a:gd name="T14" fmla="*/ 0 w 52"/>
              <a:gd name="T15" fmla="*/ 31 h 62"/>
              <a:gd name="T16" fmla="*/ 10 w 52"/>
              <a:gd name="T17" fmla="*/ 10 h 62"/>
              <a:gd name="T18" fmla="*/ 24 w 52"/>
              <a:gd name="T19" fmla="*/ 0 h 62"/>
              <a:gd name="T20" fmla="*/ 38 w 52"/>
              <a:gd name="T21" fmla="*/ 17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62">
                <a:moveTo>
                  <a:pt x="38" y="17"/>
                </a:moveTo>
                <a:lnTo>
                  <a:pt x="52" y="34"/>
                </a:lnTo>
                <a:lnTo>
                  <a:pt x="45" y="38"/>
                </a:lnTo>
                <a:lnTo>
                  <a:pt x="38" y="41"/>
                </a:lnTo>
                <a:lnTo>
                  <a:pt x="24" y="62"/>
                </a:lnTo>
                <a:lnTo>
                  <a:pt x="14" y="59"/>
                </a:lnTo>
                <a:lnTo>
                  <a:pt x="0" y="41"/>
                </a:lnTo>
                <a:lnTo>
                  <a:pt x="0" y="31"/>
                </a:lnTo>
                <a:lnTo>
                  <a:pt x="10" y="10"/>
                </a:lnTo>
                <a:lnTo>
                  <a:pt x="24" y="0"/>
                </a:lnTo>
                <a:lnTo>
                  <a:pt x="38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8" name="Freeform 246"/>
          <p:cNvSpPr>
            <a:spLocks/>
          </p:cNvSpPr>
          <p:nvPr/>
        </p:nvSpPr>
        <p:spPr bwMode="auto">
          <a:xfrm>
            <a:off x="5533242" y="4039779"/>
            <a:ext cx="253214" cy="264856"/>
          </a:xfrm>
          <a:custGeom>
            <a:avLst/>
            <a:gdLst>
              <a:gd name="T0" fmla="*/ 0 w 87"/>
              <a:gd name="T1" fmla="*/ 11 h 91"/>
              <a:gd name="T2" fmla="*/ 7 w 87"/>
              <a:gd name="T3" fmla="*/ 4 h 91"/>
              <a:gd name="T4" fmla="*/ 14 w 87"/>
              <a:gd name="T5" fmla="*/ 0 h 91"/>
              <a:gd name="T6" fmla="*/ 35 w 87"/>
              <a:gd name="T7" fmla="*/ 18 h 91"/>
              <a:gd name="T8" fmla="*/ 49 w 87"/>
              <a:gd name="T9" fmla="*/ 11 h 91"/>
              <a:gd name="T10" fmla="*/ 55 w 87"/>
              <a:gd name="T11" fmla="*/ 14 h 91"/>
              <a:gd name="T12" fmla="*/ 62 w 87"/>
              <a:gd name="T13" fmla="*/ 11 h 91"/>
              <a:gd name="T14" fmla="*/ 87 w 87"/>
              <a:gd name="T15" fmla="*/ 32 h 91"/>
              <a:gd name="T16" fmla="*/ 80 w 87"/>
              <a:gd name="T17" fmla="*/ 35 h 91"/>
              <a:gd name="T18" fmla="*/ 69 w 87"/>
              <a:gd name="T19" fmla="*/ 35 h 91"/>
              <a:gd name="T20" fmla="*/ 62 w 87"/>
              <a:gd name="T21" fmla="*/ 32 h 91"/>
              <a:gd name="T22" fmla="*/ 52 w 87"/>
              <a:gd name="T23" fmla="*/ 38 h 91"/>
              <a:gd name="T24" fmla="*/ 59 w 87"/>
              <a:gd name="T25" fmla="*/ 49 h 91"/>
              <a:gd name="T26" fmla="*/ 66 w 87"/>
              <a:gd name="T27" fmla="*/ 45 h 91"/>
              <a:gd name="T28" fmla="*/ 76 w 87"/>
              <a:gd name="T29" fmla="*/ 70 h 91"/>
              <a:gd name="T30" fmla="*/ 76 w 87"/>
              <a:gd name="T31" fmla="*/ 91 h 91"/>
              <a:gd name="T32" fmla="*/ 66 w 87"/>
              <a:gd name="T33" fmla="*/ 80 h 91"/>
              <a:gd name="T34" fmla="*/ 52 w 87"/>
              <a:gd name="T35" fmla="*/ 70 h 91"/>
              <a:gd name="T36" fmla="*/ 28 w 87"/>
              <a:gd name="T37" fmla="*/ 38 h 91"/>
              <a:gd name="T38" fmla="*/ 14 w 87"/>
              <a:gd name="T39" fmla="*/ 28 h 91"/>
              <a:gd name="T40" fmla="*/ 0 w 87"/>
              <a:gd name="T41" fmla="*/ 1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7" h="91">
                <a:moveTo>
                  <a:pt x="0" y="11"/>
                </a:moveTo>
                <a:lnTo>
                  <a:pt x="7" y="4"/>
                </a:lnTo>
                <a:lnTo>
                  <a:pt x="14" y="0"/>
                </a:lnTo>
                <a:lnTo>
                  <a:pt x="35" y="18"/>
                </a:lnTo>
                <a:lnTo>
                  <a:pt x="49" y="11"/>
                </a:lnTo>
                <a:lnTo>
                  <a:pt x="55" y="14"/>
                </a:lnTo>
                <a:lnTo>
                  <a:pt x="62" y="11"/>
                </a:lnTo>
                <a:lnTo>
                  <a:pt x="87" y="32"/>
                </a:lnTo>
                <a:lnTo>
                  <a:pt x="80" y="35"/>
                </a:lnTo>
                <a:lnTo>
                  <a:pt x="69" y="35"/>
                </a:lnTo>
                <a:lnTo>
                  <a:pt x="62" y="32"/>
                </a:lnTo>
                <a:lnTo>
                  <a:pt x="52" y="38"/>
                </a:lnTo>
                <a:lnTo>
                  <a:pt x="59" y="49"/>
                </a:lnTo>
                <a:lnTo>
                  <a:pt x="66" y="45"/>
                </a:lnTo>
                <a:lnTo>
                  <a:pt x="76" y="70"/>
                </a:lnTo>
                <a:lnTo>
                  <a:pt x="76" y="91"/>
                </a:lnTo>
                <a:lnTo>
                  <a:pt x="66" y="80"/>
                </a:lnTo>
                <a:lnTo>
                  <a:pt x="52" y="70"/>
                </a:lnTo>
                <a:lnTo>
                  <a:pt x="28" y="38"/>
                </a:lnTo>
                <a:lnTo>
                  <a:pt x="14" y="28"/>
                </a:lnTo>
                <a:lnTo>
                  <a:pt x="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49" name="Freeform 247"/>
          <p:cNvSpPr>
            <a:spLocks/>
          </p:cNvSpPr>
          <p:nvPr/>
        </p:nvSpPr>
        <p:spPr bwMode="auto">
          <a:xfrm>
            <a:off x="5411001" y="4313365"/>
            <a:ext cx="273587" cy="212467"/>
          </a:xfrm>
          <a:custGeom>
            <a:avLst/>
            <a:gdLst>
              <a:gd name="T0" fmla="*/ 70 w 94"/>
              <a:gd name="T1" fmla="*/ 0 h 73"/>
              <a:gd name="T2" fmla="*/ 70 w 94"/>
              <a:gd name="T3" fmla="*/ 7 h 73"/>
              <a:gd name="T4" fmla="*/ 80 w 94"/>
              <a:gd name="T5" fmla="*/ 14 h 73"/>
              <a:gd name="T6" fmla="*/ 87 w 94"/>
              <a:gd name="T7" fmla="*/ 10 h 73"/>
              <a:gd name="T8" fmla="*/ 94 w 94"/>
              <a:gd name="T9" fmla="*/ 17 h 73"/>
              <a:gd name="T10" fmla="*/ 80 w 94"/>
              <a:gd name="T11" fmla="*/ 35 h 73"/>
              <a:gd name="T12" fmla="*/ 91 w 94"/>
              <a:gd name="T13" fmla="*/ 45 h 73"/>
              <a:gd name="T14" fmla="*/ 91 w 94"/>
              <a:gd name="T15" fmla="*/ 66 h 73"/>
              <a:gd name="T16" fmla="*/ 77 w 94"/>
              <a:gd name="T17" fmla="*/ 73 h 73"/>
              <a:gd name="T18" fmla="*/ 52 w 94"/>
              <a:gd name="T19" fmla="*/ 73 h 73"/>
              <a:gd name="T20" fmla="*/ 35 w 94"/>
              <a:gd name="T21" fmla="*/ 62 h 73"/>
              <a:gd name="T22" fmla="*/ 25 w 94"/>
              <a:gd name="T23" fmla="*/ 69 h 73"/>
              <a:gd name="T24" fmla="*/ 11 w 94"/>
              <a:gd name="T25" fmla="*/ 62 h 73"/>
              <a:gd name="T26" fmla="*/ 0 w 94"/>
              <a:gd name="T27" fmla="*/ 62 h 73"/>
              <a:gd name="T28" fmla="*/ 4 w 94"/>
              <a:gd name="T29" fmla="*/ 55 h 73"/>
              <a:gd name="T30" fmla="*/ 7 w 94"/>
              <a:gd name="T31" fmla="*/ 52 h 73"/>
              <a:gd name="T32" fmla="*/ 18 w 94"/>
              <a:gd name="T33" fmla="*/ 49 h 73"/>
              <a:gd name="T34" fmla="*/ 14 w 94"/>
              <a:gd name="T35" fmla="*/ 35 h 73"/>
              <a:gd name="T36" fmla="*/ 7 w 94"/>
              <a:gd name="T37" fmla="*/ 35 h 73"/>
              <a:gd name="T38" fmla="*/ 7 w 94"/>
              <a:gd name="T39" fmla="*/ 14 h 73"/>
              <a:gd name="T40" fmla="*/ 28 w 94"/>
              <a:gd name="T41" fmla="*/ 3 h 73"/>
              <a:gd name="T42" fmla="*/ 49 w 94"/>
              <a:gd name="T43" fmla="*/ 0 h 73"/>
              <a:gd name="T44" fmla="*/ 63 w 94"/>
              <a:gd name="T45" fmla="*/ 3 h 73"/>
              <a:gd name="T46" fmla="*/ 70 w 94"/>
              <a:gd name="T4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4" h="73">
                <a:moveTo>
                  <a:pt x="70" y="0"/>
                </a:moveTo>
                <a:lnTo>
                  <a:pt x="70" y="7"/>
                </a:lnTo>
                <a:lnTo>
                  <a:pt x="80" y="14"/>
                </a:lnTo>
                <a:lnTo>
                  <a:pt x="87" y="10"/>
                </a:lnTo>
                <a:lnTo>
                  <a:pt x="94" y="17"/>
                </a:lnTo>
                <a:lnTo>
                  <a:pt x="80" y="35"/>
                </a:lnTo>
                <a:lnTo>
                  <a:pt x="91" y="45"/>
                </a:lnTo>
                <a:lnTo>
                  <a:pt x="91" y="66"/>
                </a:lnTo>
                <a:lnTo>
                  <a:pt x="77" y="73"/>
                </a:lnTo>
                <a:lnTo>
                  <a:pt x="52" y="73"/>
                </a:lnTo>
                <a:lnTo>
                  <a:pt x="35" y="62"/>
                </a:lnTo>
                <a:lnTo>
                  <a:pt x="25" y="69"/>
                </a:lnTo>
                <a:lnTo>
                  <a:pt x="11" y="62"/>
                </a:lnTo>
                <a:lnTo>
                  <a:pt x="0" y="62"/>
                </a:lnTo>
                <a:lnTo>
                  <a:pt x="4" y="55"/>
                </a:lnTo>
                <a:lnTo>
                  <a:pt x="7" y="52"/>
                </a:lnTo>
                <a:lnTo>
                  <a:pt x="18" y="49"/>
                </a:lnTo>
                <a:lnTo>
                  <a:pt x="14" y="35"/>
                </a:lnTo>
                <a:lnTo>
                  <a:pt x="7" y="35"/>
                </a:lnTo>
                <a:lnTo>
                  <a:pt x="7" y="14"/>
                </a:lnTo>
                <a:lnTo>
                  <a:pt x="28" y="3"/>
                </a:lnTo>
                <a:lnTo>
                  <a:pt x="49" y="0"/>
                </a:lnTo>
                <a:lnTo>
                  <a:pt x="63" y="3"/>
                </a:lnTo>
                <a:lnTo>
                  <a:pt x="7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0" name="Freeform 248"/>
          <p:cNvSpPr>
            <a:spLocks/>
          </p:cNvSpPr>
          <p:nvPr/>
        </p:nvSpPr>
        <p:spPr bwMode="auto">
          <a:xfrm>
            <a:off x="5431376" y="4080526"/>
            <a:ext cx="90226" cy="61121"/>
          </a:xfrm>
          <a:custGeom>
            <a:avLst/>
            <a:gdLst>
              <a:gd name="T0" fmla="*/ 18 w 31"/>
              <a:gd name="T1" fmla="*/ 0 h 21"/>
              <a:gd name="T2" fmla="*/ 21 w 31"/>
              <a:gd name="T3" fmla="*/ 0 h 21"/>
              <a:gd name="T4" fmla="*/ 31 w 31"/>
              <a:gd name="T5" fmla="*/ 4 h 21"/>
              <a:gd name="T6" fmla="*/ 24 w 31"/>
              <a:gd name="T7" fmla="*/ 21 h 21"/>
              <a:gd name="T8" fmla="*/ 4 w 31"/>
              <a:gd name="T9" fmla="*/ 21 h 21"/>
              <a:gd name="T10" fmla="*/ 0 w 31"/>
              <a:gd name="T11" fmla="*/ 18 h 21"/>
              <a:gd name="T12" fmla="*/ 0 w 31"/>
              <a:gd name="T13" fmla="*/ 14 h 21"/>
              <a:gd name="T14" fmla="*/ 4 w 31"/>
              <a:gd name="T15" fmla="*/ 11 h 21"/>
              <a:gd name="T16" fmla="*/ 11 w 31"/>
              <a:gd name="T17" fmla="*/ 11 h 21"/>
              <a:gd name="T18" fmla="*/ 11 w 31"/>
              <a:gd name="T19" fmla="*/ 7 h 21"/>
              <a:gd name="T20" fmla="*/ 14 w 31"/>
              <a:gd name="T21" fmla="*/ 4 h 21"/>
              <a:gd name="T22" fmla="*/ 18 w 31"/>
              <a:gd name="T2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" h="21">
                <a:moveTo>
                  <a:pt x="18" y="0"/>
                </a:moveTo>
                <a:lnTo>
                  <a:pt x="21" y="0"/>
                </a:lnTo>
                <a:lnTo>
                  <a:pt x="31" y="4"/>
                </a:lnTo>
                <a:lnTo>
                  <a:pt x="24" y="21"/>
                </a:lnTo>
                <a:lnTo>
                  <a:pt x="4" y="21"/>
                </a:lnTo>
                <a:lnTo>
                  <a:pt x="0" y="18"/>
                </a:lnTo>
                <a:lnTo>
                  <a:pt x="0" y="14"/>
                </a:lnTo>
                <a:lnTo>
                  <a:pt x="4" y="11"/>
                </a:lnTo>
                <a:lnTo>
                  <a:pt x="11" y="11"/>
                </a:lnTo>
                <a:lnTo>
                  <a:pt x="11" y="7"/>
                </a:lnTo>
                <a:lnTo>
                  <a:pt x="14" y="4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1" name="Freeform 249"/>
          <p:cNvSpPr>
            <a:spLocks/>
          </p:cNvSpPr>
          <p:nvPr/>
        </p:nvSpPr>
        <p:spPr bwMode="auto">
          <a:xfrm>
            <a:off x="5483765" y="3978657"/>
            <a:ext cx="69852" cy="113510"/>
          </a:xfrm>
          <a:custGeom>
            <a:avLst/>
            <a:gdLst>
              <a:gd name="T0" fmla="*/ 13 w 24"/>
              <a:gd name="T1" fmla="*/ 0 h 39"/>
              <a:gd name="T2" fmla="*/ 24 w 24"/>
              <a:gd name="T3" fmla="*/ 25 h 39"/>
              <a:gd name="T4" fmla="*/ 17 w 24"/>
              <a:gd name="T5" fmla="*/ 32 h 39"/>
              <a:gd name="T6" fmla="*/ 13 w 24"/>
              <a:gd name="T7" fmla="*/ 35 h 39"/>
              <a:gd name="T8" fmla="*/ 13 w 24"/>
              <a:gd name="T9" fmla="*/ 39 h 39"/>
              <a:gd name="T10" fmla="*/ 3 w 24"/>
              <a:gd name="T11" fmla="*/ 35 h 39"/>
              <a:gd name="T12" fmla="*/ 0 w 24"/>
              <a:gd name="T13" fmla="*/ 35 h 39"/>
              <a:gd name="T14" fmla="*/ 3 w 24"/>
              <a:gd name="T15" fmla="*/ 35 h 39"/>
              <a:gd name="T16" fmla="*/ 3 w 24"/>
              <a:gd name="T17" fmla="*/ 32 h 39"/>
              <a:gd name="T18" fmla="*/ 3 w 24"/>
              <a:gd name="T19" fmla="*/ 25 h 39"/>
              <a:gd name="T20" fmla="*/ 0 w 24"/>
              <a:gd name="T21" fmla="*/ 18 h 39"/>
              <a:gd name="T22" fmla="*/ 0 w 24"/>
              <a:gd name="T23" fmla="*/ 14 h 39"/>
              <a:gd name="T24" fmla="*/ 3 w 24"/>
              <a:gd name="T25" fmla="*/ 11 h 39"/>
              <a:gd name="T26" fmla="*/ 6 w 24"/>
              <a:gd name="T27" fmla="*/ 11 h 39"/>
              <a:gd name="T28" fmla="*/ 10 w 24"/>
              <a:gd name="T29" fmla="*/ 4 h 39"/>
              <a:gd name="T30" fmla="*/ 13 w 24"/>
              <a:gd name="T31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" h="39">
                <a:moveTo>
                  <a:pt x="13" y="0"/>
                </a:moveTo>
                <a:lnTo>
                  <a:pt x="24" y="25"/>
                </a:lnTo>
                <a:lnTo>
                  <a:pt x="17" y="32"/>
                </a:lnTo>
                <a:lnTo>
                  <a:pt x="13" y="35"/>
                </a:lnTo>
                <a:lnTo>
                  <a:pt x="13" y="39"/>
                </a:lnTo>
                <a:lnTo>
                  <a:pt x="3" y="35"/>
                </a:lnTo>
                <a:lnTo>
                  <a:pt x="0" y="35"/>
                </a:lnTo>
                <a:lnTo>
                  <a:pt x="3" y="35"/>
                </a:lnTo>
                <a:lnTo>
                  <a:pt x="3" y="32"/>
                </a:lnTo>
                <a:lnTo>
                  <a:pt x="3" y="25"/>
                </a:lnTo>
                <a:lnTo>
                  <a:pt x="0" y="18"/>
                </a:lnTo>
                <a:lnTo>
                  <a:pt x="0" y="14"/>
                </a:lnTo>
                <a:lnTo>
                  <a:pt x="3" y="11"/>
                </a:lnTo>
                <a:lnTo>
                  <a:pt x="6" y="11"/>
                </a:lnTo>
                <a:lnTo>
                  <a:pt x="10" y="4"/>
                </a:lnTo>
                <a:lnTo>
                  <a:pt x="1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2" name="Freeform 250"/>
          <p:cNvSpPr>
            <a:spLocks/>
          </p:cNvSpPr>
          <p:nvPr/>
        </p:nvSpPr>
        <p:spPr bwMode="auto">
          <a:xfrm>
            <a:off x="5451748" y="4010674"/>
            <a:ext cx="20374" cy="49479"/>
          </a:xfrm>
          <a:custGeom>
            <a:avLst/>
            <a:gdLst>
              <a:gd name="T0" fmla="*/ 0 w 7"/>
              <a:gd name="T1" fmla="*/ 10 h 17"/>
              <a:gd name="T2" fmla="*/ 0 w 7"/>
              <a:gd name="T3" fmla="*/ 7 h 17"/>
              <a:gd name="T4" fmla="*/ 0 w 7"/>
              <a:gd name="T5" fmla="*/ 3 h 17"/>
              <a:gd name="T6" fmla="*/ 4 w 7"/>
              <a:gd name="T7" fmla="*/ 0 h 17"/>
              <a:gd name="T8" fmla="*/ 7 w 7"/>
              <a:gd name="T9" fmla="*/ 3 h 17"/>
              <a:gd name="T10" fmla="*/ 7 w 7"/>
              <a:gd name="T11" fmla="*/ 7 h 17"/>
              <a:gd name="T12" fmla="*/ 7 w 7"/>
              <a:gd name="T13" fmla="*/ 14 h 17"/>
              <a:gd name="T14" fmla="*/ 4 w 7"/>
              <a:gd name="T15" fmla="*/ 17 h 17"/>
              <a:gd name="T16" fmla="*/ 0 w 7"/>
              <a:gd name="T17" fmla="*/ 17 h 17"/>
              <a:gd name="T18" fmla="*/ 0 w 7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" h="17">
                <a:moveTo>
                  <a:pt x="0" y="10"/>
                </a:moveTo>
                <a:lnTo>
                  <a:pt x="0" y="7"/>
                </a:lnTo>
                <a:lnTo>
                  <a:pt x="0" y="3"/>
                </a:lnTo>
                <a:lnTo>
                  <a:pt x="4" y="0"/>
                </a:lnTo>
                <a:lnTo>
                  <a:pt x="7" y="3"/>
                </a:lnTo>
                <a:lnTo>
                  <a:pt x="7" y="7"/>
                </a:lnTo>
                <a:lnTo>
                  <a:pt x="7" y="14"/>
                </a:lnTo>
                <a:lnTo>
                  <a:pt x="4" y="17"/>
                </a:lnTo>
                <a:lnTo>
                  <a:pt x="0" y="17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3" name="Freeform 251"/>
          <p:cNvSpPr>
            <a:spLocks/>
          </p:cNvSpPr>
          <p:nvPr/>
        </p:nvSpPr>
        <p:spPr bwMode="auto">
          <a:xfrm>
            <a:off x="5614736" y="4243513"/>
            <a:ext cx="139704" cy="119331"/>
          </a:xfrm>
          <a:custGeom>
            <a:avLst/>
            <a:gdLst>
              <a:gd name="T0" fmla="*/ 48 w 48"/>
              <a:gd name="T1" fmla="*/ 21 h 41"/>
              <a:gd name="T2" fmla="*/ 45 w 48"/>
              <a:gd name="T3" fmla="*/ 38 h 41"/>
              <a:gd name="T4" fmla="*/ 38 w 48"/>
              <a:gd name="T5" fmla="*/ 41 h 41"/>
              <a:gd name="T6" fmla="*/ 31 w 48"/>
              <a:gd name="T7" fmla="*/ 34 h 41"/>
              <a:gd name="T8" fmla="*/ 24 w 48"/>
              <a:gd name="T9" fmla="*/ 41 h 41"/>
              <a:gd name="T10" fmla="*/ 17 w 48"/>
              <a:gd name="T11" fmla="*/ 34 h 41"/>
              <a:gd name="T12" fmla="*/ 10 w 48"/>
              <a:gd name="T13" fmla="*/ 38 h 41"/>
              <a:gd name="T14" fmla="*/ 0 w 48"/>
              <a:gd name="T15" fmla="*/ 31 h 41"/>
              <a:gd name="T16" fmla="*/ 0 w 48"/>
              <a:gd name="T17" fmla="*/ 24 h 41"/>
              <a:gd name="T18" fmla="*/ 0 w 48"/>
              <a:gd name="T19" fmla="*/ 21 h 41"/>
              <a:gd name="T20" fmla="*/ 7 w 48"/>
              <a:gd name="T21" fmla="*/ 3 h 41"/>
              <a:gd name="T22" fmla="*/ 24 w 48"/>
              <a:gd name="T23" fmla="*/ 0 h 41"/>
              <a:gd name="T24" fmla="*/ 38 w 48"/>
              <a:gd name="T25" fmla="*/ 10 h 41"/>
              <a:gd name="T26" fmla="*/ 48 w 48"/>
              <a:gd name="T27" fmla="*/ 2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" h="41">
                <a:moveTo>
                  <a:pt x="48" y="21"/>
                </a:moveTo>
                <a:lnTo>
                  <a:pt x="45" y="38"/>
                </a:lnTo>
                <a:lnTo>
                  <a:pt x="38" y="41"/>
                </a:lnTo>
                <a:lnTo>
                  <a:pt x="31" y="34"/>
                </a:lnTo>
                <a:lnTo>
                  <a:pt x="24" y="41"/>
                </a:lnTo>
                <a:lnTo>
                  <a:pt x="17" y="34"/>
                </a:lnTo>
                <a:lnTo>
                  <a:pt x="10" y="38"/>
                </a:lnTo>
                <a:lnTo>
                  <a:pt x="0" y="31"/>
                </a:lnTo>
                <a:lnTo>
                  <a:pt x="0" y="24"/>
                </a:lnTo>
                <a:lnTo>
                  <a:pt x="0" y="21"/>
                </a:lnTo>
                <a:lnTo>
                  <a:pt x="7" y="3"/>
                </a:lnTo>
                <a:lnTo>
                  <a:pt x="24" y="0"/>
                </a:lnTo>
                <a:lnTo>
                  <a:pt x="38" y="10"/>
                </a:lnTo>
                <a:lnTo>
                  <a:pt x="48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4" name="Freeform 252"/>
          <p:cNvSpPr>
            <a:spLocks/>
          </p:cNvSpPr>
          <p:nvPr/>
        </p:nvSpPr>
        <p:spPr bwMode="auto">
          <a:xfrm>
            <a:off x="5483765" y="4493816"/>
            <a:ext cx="209556" cy="183362"/>
          </a:xfrm>
          <a:custGeom>
            <a:avLst/>
            <a:gdLst>
              <a:gd name="T0" fmla="*/ 66 w 72"/>
              <a:gd name="T1" fmla="*/ 4 h 63"/>
              <a:gd name="T2" fmla="*/ 72 w 72"/>
              <a:gd name="T3" fmla="*/ 21 h 63"/>
              <a:gd name="T4" fmla="*/ 66 w 72"/>
              <a:gd name="T5" fmla="*/ 25 h 63"/>
              <a:gd name="T6" fmla="*/ 69 w 72"/>
              <a:gd name="T7" fmla="*/ 32 h 63"/>
              <a:gd name="T8" fmla="*/ 55 w 72"/>
              <a:gd name="T9" fmla="*/ 42 h 63"/>
              <a:gd name="T10" fmla="*/ 45 w 72"/>
              <a:gd name="T11" fmla="*/ 63 h 63"/>
              <a:gd name="T12" fmla="*/ 34 w 72"/>
              <a:gd name="T13" fmla="*/ 56 h 63"/>
              <a:gd name="T14" fmla="*/ 20 w 72"/>
              <a:gd name="T15" fmla="*/ 59 h 63"/>
              <a:gd name="T16" fmla="*/ 24 w 72"/>
              <a:gd name="T17" fmla="*/ 46 h 63"/>
              <a:gd name="T18" fmla="*/ 3 w 72"/>
              <a:gd name="T19" fmla="*/ 39 h 63"/>
              <a:gd name="T20" fmla="*/ 6 w 72"/>
              <a:gd name="T21" fmla="*/ 28 h 63"/>
              <a:gd name="T22" fmla="*/ 0 w 72"/>
              <a:gd name="T23" fmla="*/ 7 h 63"/>
              <a:gd name="T24" fmla="*/ 10 w 72"/>
              <a:gd name="T25" fmla="*/ 0 h 63"/>
              <a:gd name="T26" fmla="*/ 27 w 72"/>
              <a:gd name="T27" fmla="*/ 11 h 63"/>
              <a:gd name="T28" fmla="*/ 52 w 72"/>
              <a:gd name="T29" fmla="*/ 11 h 63"/>
              <a:gd name="T30" fmla="*/ 66 w 72"/>
              <a:gd name="T31" fmla="*/ 4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2" h="63">
                <a:moveTo>
                  <a:pt x="66" y="4"/>
                </a:moveTo>
                <a:lnTo>
                  <a:pt x="72" y="21"/>
                </a:lnTo>
                <a:lnTo>
                  <a:pt x="66" y="25"/>
                </a:lnTo>
                <a:lnTo>
                  <a:pt x="69" y="32"/>
                </a:lnTo>
                <a:lnTo>
                  <a:pt x="55" y="42"/>
                </a:lnTo>
                <a:lnTo>
                  <a:pt x="45" y="63"/>
                </a:lnTo>
                <a:lnTo>
                  <a:pt x="34" y="56"/>
                </a:lnTo>
                <a:lnTo>
                  <a:pt x="20" y="59"/>
                </a:lnTo>
                <a:lnTo>
                  <a:pt x="24" y="46"/>
                </a:lnTo>
                <a:lnTo>
                  <a:pt x="3" y="39"/>
                </a:lnTo>
                <a:lnTo>
                  <a:pt x="6" y="28"/>
                </a:lnTo>
                <a:lnTo>
                  <a:pt x="0" y="7"/>
                </a:lnTo>
                <a:lnTo>
                  <a:pt x="10" y="0"/>
                </a:lnTo>
                <a:lnTo>
                  <a:pt x="27" y="11"/>
                </a:lnTo>
                <a:lnTo>
                  <a:pt x="52" y="11"/>
                </a:lnTo>
                <a:lnTo>
                  <a:pt x="66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5" name="Freeform 253"/>
          <p:cNvSpPr>
            <a:spLocks/>
          </p:cNvSpPr>
          <p:nvPr/>
        </p:nvSpPr>
        <p:spPr bwMode="auto">
          <a:xfrm>
            <a:off x="5341149" y="4132915"/>
            <a:ext cx="212467" cy="221198"/>
          </a:xfrm>
          <a:custGeom>
            <a:avLst/>
            <a:gdLst>
              <a:gd name="T0" fmla="*/ 31 w 73"/>
              <a:gd name="T1" fmla="*/ 0 h 76"/>
              <a:gd name="T2" fmla="*/ 35 w 73"/>
              <a:gd name="T3" fmla="*/ 3 h 76"/>
              <a:gd name="T4" fmla="*/ 66 w 73"/>
              <a:gd name="T5" fmla="*/ 27 h 76"/>
              <a:gd name="T6" fmla="*/ 62 w 73"/>
              <a:gd name="T7" fmla="*/ 52 h 76"/>
              <a:gd name="T8" fmla="*/ 73 w 73"/>
              <a:gd name="T9" fmla="*/ 62 h 76"/>
              <a:gd name="T10" fmla="*/ 52 w 73"/>
              <a:gd name="T11" fmla="*/ 65 h 76"/>
              <a:gd name="T12" fmla="*/ 31 w 73"/>
              <a:gd name="T13" fmla="*/ 76 h 76"/>
              <a:gd name="T14" fmla="*/ 24 w 73"/>
              <a:gd name="T15" fmla="*/ 65 h 76"/>
              <a:gd name="T16" fmla="*/ 14 w 73"/>
              <a:gd name="T17" fmla="*/ 65 h 76"/>
              <a:gd name="T18" fmla="*/ 14 w 73"/>
              <a:gd name="T19" fmla="*/ 62 h 76"/>
              <a:gd name="T20" fmla="*/ 14 w 73"/>
              <a:gd name="T21" fmla="*/ 59 h 76"/>
              <a:gd name="T22" fmla="*/ 10 w 73"/>
              <a:gd name="T23" fmla="*/ 52 h 76"/>
              <a:gd name="T24" fmla="*/ 7 w 73"/>
              <a:gd name="T25" fmla="*/ 45 h 76"/>
              <a:gd name="T26" fmla="*/ 3 w 73"/>
              <a:gd name="T27" fmla="*/ 38 h 76"/>
              <a:gd name="T28" fmla="*/ 0 w 73"/>
              <a:gd name="T29" fmla="*/ 34 h 76"/>
              <a:gd name="T30" fmla="*/ 3 w 73"/>
              <a:gd name="T31" fmla="*/ 31 h 76"/>
              <a:gd name="T32" fmla="*/ 7 w 73"/>
              <a:gd name="T33" fmla="*/ 31 h 76"/>
              <a:gd name="T34" fmla="*/ 10 w 73"/>
              <a:gd name="T35" fmla="*/ 27 h 76"/>
              <a:gd name="T36" fmla="*/ 10 w 73"/>
              <a:gd name="T37" fmla="*/ 24 h 76"/>
              <a:gd name="T38" fmla="*/ 10 w 73"/>
              <a:gd name="T39" fmla="*/ 20 h 76"/>
              <a:gd name="T40" fmla="*/ 10 w 73"/>
              <a:gd name="T41" fmla="*/ 17 h 76"/>
              <a:gd name="T42" fmla="*/ 14 w 73"/>
              <a:gd name="T43" fmla="*/ 13 h 76"/>
              <a:gd name="T44" fmla="*/ 17 w 73"/>
              <a:gd name="T45" fmla="*/ 13 h 76"/>
              <a:gd name="T46" fmla="*/ 17 w 73"/>
              <a:gd name="T47" fmla="*/ 20 h 76"/>
              <a:gd name="T48" fmla="*/ 21 w 73"/>
              <a:gd name="T49" fmla="*/ 20 h 76"/>
              <a:gd name="T50" fmla="*/ 24 w 73"/>
              <a:gd name="T51" fmla="*/ 17 h 76"/>
              <a:gd name="T52" fmla="*/ 24 w 73"/>
              <a:gd name="T53" fmla="*/ 10 h 76"/>
              <a:gd name="T54" fmla="*/ 24 w 73"/>
              <a:gd name="T55" fmla="*/ 6 h 76"/>
              <a:gd name="T56" fmla="*/ 28 w 73"/>
              <a:gd name="T57" fmla="*/ 6 h 76"/>
              <a:gd name="T58" fmla="*/ 28 w 73"/>
              <a:gd name="T59" fmla="*/ 3 h 76"/>
              <a:gd name="T60" fmla="*/ 31 w 73"/>
              <a:gd name="T61" fmla="*/ 3 h 76"/>
              <a:gd name="T62" fmla="*/ 31 w 73"/>
              <a:gd name="T63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" h="76">
                <a:moveTo>
                  <a:pt x="31" y="0"/>
                </a:moveTo>
                <a:lnTo>
                  <a:pt x="35" y="3"/>
                </a:lnTo>
                <a:lnTo>
                  <a:pt x="66" y="27"/>
                </a:lnTo>
                <a:lnTo>
                  <a:pt x="62" y="52"/>
                </a:lnTo>
                <a:lnTo>
                  <a:pt x="73" y="62"/>
                </a:lnTo>
                <a:lnTo>
                  <a:pt x="52" y="65"/>
                </a:lnTo>
                <a:lnTo>
                  <a:pt x="31" y="76"/>
                </a:lnTo>
                <a:lnTo>
                  <a:pt x="24" y="65"/>
                </a:lnTo>
                <a:lnTo>
                  <a:pt x="14" y="65"/>
                </a:lnTo>
                <a:lnTo>
                  <a:pt x="14" y="62"/>
                </a:lnTo>
                <a:lnTo>
                  <a:pt x="14" y="59"/>
                </a:lnTo>
                <a:lnTo>
                  <a:pt x="10" y="52"/>
                </a:lnTo>
                <a:lnTo>
                  <a:pt x="7" y="45"/>
                </a:lnTo>
                <a:lnTo>
                  <a:pt x="3" y="38"/>
                </a:lnTo>
                <a:lnTo>
                  <a:pt x="0" y="34"/>
                </a:lnTo>
                <a:lnTo>
                  <a:pt x="3" y="31"/>
                </a:lnTo>
                <a:lnTo>
                  <a:pt x="7" y="31"/>
                </a:lnTo>
                <a:lnTo>
                  <a:pt x="10" y="27"/>
                </a:lnTo>
                <a:lnTo>
                  <a:pt x="10" y="24"/>
                </a:lnTo>
                <a:lnTo>
                  <a:pt x="10" y="20"/>
                </a:lnTo>
                <a:lnTo>
                  <a:pt x="10" y="17"/>
                </a:lnTo>
                <a:lnTo>
                  <a:pt x="14" y="13"/>
                </a:lnTo>
                <a:lnTo>
                  <a:pt x="17" y="13"/>
                </a:lnTo>
                <a:lnTo>
                  <a:pt x="17" y="20"/>
                </a:lnTo>
                <a:lnTo>
                  <a:pt x="21" y="20"/>
                </a:lnTo>
                <a:lnTo>
                  <a:pt x="24" y="17"/>
                </a:lnTo>
                <a:lnTo>
                  <a:pt x="24" y="10"/>
                </a:lnTo>
                <a:lnTo>
                  <a:pt x="24" y="6"/>
                </a:lnTo>
                <a:lnTo>
                  <a:pt x="28" y="6"/>
                </a:lnTo>
                <a:lnTo>
                  <a:pt x="28" y="3"/>
                </a:lnTo>
                <a:lnTo>
                  <a:pt x="31" y="3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6" name="Freeform 254"/>
          <p:cNvSpPr>
            <a:spLocks/>
          </p:cNvSpPr>
          <p:nvPr/>
        </p:nvSpPr>
        <p:spPr bwMode="auto">
          <a:xfrm>
            <a:off x="5643841" y="4304633"/>
            <a:ext cx="162988" cy="250303"/>
          </a:xfrm>
          <a:custGeom>
            <a:avLst/>
            <a:gdLst>
              <a:gd name="T0" fmla="*/ 14 w 56"/>
              <a:gd name="T1" fmla="*/ 20 h 86"/>
              <a:gd name="T2" fmla="*/ 21 w 56"/>
              <a:gd name="T3" fmla="*/ 13 h 86"/>
              <a:gd name="T4" fmla="*/ 28 w 56"/>
              <a:gd name="T5" fmla="*/ 20 h 86"/>
              <a:gd name="T6" fmla="*/ 35 w 56"/>
              <a:gd name="T7" fmla="*/ 17 h 86"/>
              <a:gd name="T8" fmla="*/ 38 w 56"/>
              <a:gd name="T9" fmla="*/ 0 h 86"/>
              <a:gd name="T10" fmla="*/ 56 w 56"/>
              <a:gd name="T11" fmla="*/ 24 h 86"/>
              <a:gd name="T12" fmla="*/ 52 w 56"/>
              <a:gd name="T13" fmla="*/ 41 h 86"/>
              <a:gd name="T14" fmla="*/ 38 w 56"/>
              <a:gd name="T15" fmla="*/ 45 h 86"/>
              <a:gd name="T16" fmla="*/ 35 w 56"/>
              <a:gd name="T17" fmla="*/ 52 h 86"/>
              <a:gd name="T18" fmla="*/ 28 w 56"/>
              <a:gd name="T19" fmla="*/ 72 h 86"/>
              <a:gd name="T20" fmla="*/ 21 w 56"/>
              <a:gd name="T21" fmla="*/ 86 h 86"/>
              <a:gd name="T22" fmla="*/ 17 w 56"/>
              <a:gd name="T23" fmla="*/ 86 h 86"/>
              <a:gd name="T24" fmla="*/ 11 w 56"/>
              <a:gd name="T25" fmla="*/ 69 h 86"/>
              <a:gd name="T26" fmla="*/ 11 w 56"/>
              <a:gd name="T27" fmla="*/ 48 h 86"/>
              <a:gd name="T28" fmla="*/ 0 w 56"/>
              <a:gd name="T29" fmla="*/ 38 h 86"/>
              <a:gd name="T30" fmla="*/ 14 w 56"/>
              <a:gd name="T31" fmla="*/ 2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6" h="86">
                <a:moveTo>
                  <a:pt x="14" y="20"/>
                </a:moveTo>
                <a:lnTo>
                  <a:pt x="21" y="13"/>
                </a:lnTo>
                <a:lnTo>
                  <a:pt x="28" y="20"/>
                </a:lnTo>
                <a:lnTo>
                  <a:pt x="35" y="17"/>
                </a:lnTo>
                <a:lnTo>
                  <a:pt x="38" y="0"/>
                </a:lnTo>
                <a:lnTo>
                  <a:pt x="56" y="24"/>
                </a:lnTo>
                <a:lnTo>
                  <a:pt x="52" y="41"/>
                </a:lnTo>
                <a:lnTo>
                  <a:pt x="38" y="45"/>
                </a:lnTo>
                <a:lnTo>
                  <a:pt x="35" y="52"/>
                </a:lnTo>
                <a:lnTo>
                  <a:pt x="28" y="72"/>
                </a:lnTo>
                <a:lnTo>
                  <a:pt x="21" y="86"/>
                </a:lnTo>
                <a:lnTo>
                  <a:pt x="17" y="86"/>
                </a:lnTo>
                <a:lnTo>
                  <a:pt x="11" y="69"/>
                </a:lnTo>
                <a:lnTo>
                  <a:pt x="11" y="48"/>
                </a:lnTo>
                <a:lnTo>
                  <a:pt x="0" y="38"/>
                </a:lnTo>
                <a:lnTo>
                  <a:pt x="14" y="2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7" name="Freeform 255"/>
          <p:cNvSpPr>
            <a:spLocks/>
          </p:cNvSpPr>
          <p:nvPr/>
        </p:nvSpPr>
        <p:spPr bwMode="auto">
          <a:xfrm>
            <a:off x="5329507" y="4493816"/>
            <a:ext cx="293961" cy="465679"/>
          </a:xfrm>
          <a:custGeom>
            <a:avLst/>
            <a:gdLst>
              <a:gd name="T0" fmla="*/ 56 w 101"/>
              <a:gd name="T1" fmla="*/ 39 h 160"/>
              <a:gd name="T2" fmla="*/ 77 w 101"/>
              <a:gd name="T3" fmla="*/ 46 h 160"/>
              <a:gd name="T4" fmla="*/ 73 w 101"/>
              <a:gd name="T5" fmla="*/ 59 h 160"/>
              <a:gd name="T6" fmla="*/ 87 w 101"/>
              <a:gd name="T7" fmla="*/ 56 h 160"/>
              <a:gd name="T8" fmla="*/ 98 w 101"/>
              <a:gd name="T9" fmla="*/ 63 h 160"/>
              <a:gd name="T10" fmla="*/ 98 w 101"/>
              <a:gd name="T11" fmla="*/ 73 h 160"/>
              <a:gd name="T12" fmla="*/ 91 w 101"/>
              <a:gd name="T13" fmla="*/ 77 h 160"/>
              <a:gd name="T14" fmla="*/ 87 w 101"/>
              <a:gd name="T15" fmla="*/ 84 h 160"/>
              <a:gd name="T16" fmla="*/ 98 w 101"/>
              <a:gd name="T17" fmla="*/ 104 h 160"/>
              <a:gd name="T18" fmla="*/ 94 w 101"/>
              <a:gd name="T19" fmla="*/ 111 h 160"/>
              <a:gd name="T20" fmla="*/ 101 w 101"/>
              <a:gd name="T21" fmla="*/ 136 h 160"/>
              <a:gd name="T22" fmla="*/ 98 w 101"/>
              <a:gd name="T23" fmla="*/ 143 h 160"/>
              <a:gd name="T24" fmla="*/ 87 w 101"/>
              <a:gd name="T25" fmla="*/ 160 h 160"/>
              <a:gd name="T26" fmla="*/ 73 w 101"/>
              <a:gd name="T27" fmla="*/ 150 h 160"/>
              <a:gd name="T28" fmla="*/ 80 w 101"/>
              <a:gd name="T29" fmla="*/ 146 h 160"/>
              <a:gd name="T30" fmla="*/ 66 w 101"/>
              <a:gd name="T31" fmla="*/ 111 h 160"/>
              <a:gd name="T32" fmla="*/ 63 w 101"/>
              <a:gd name="T33" fmla="*/ 115 h 160"/>
              <a:gd name="T34" fmla="*/ 56 w 101"/>
              <a:gd name="T35" fmla="*/ 94 h 160"/>
              <a:gd name="T36" fmla="*/ 56 w 101"/>
              <a:gd name="T37" fmla="*/ 84 h 160"/>
              <a:gd name="T38" fmla="*/ 39 w 101"/>
              <a:gd name="T39" fmla="*/ 66 h 160"/>
              <a:gd name="T40" fmla="*/ 39 w 101"/>
              <a:gd name="T41" fmla="*/ 59 h 160"/>
              <a:gd name="T42" fmla="*/ 53 w 101"/>
              <a:gd name="T43" fmla="*/ 49 h 160"/>
              <a:gd name="T44" fmla="*/ 42 w 101"/>
              <a:gd name="T45" fmla="*/ 42 h 160"/>
              <a:gd name="T46" fmla="*/ 0 w 101"/>
              <a:gd name="T47" fmla="*/ 52 h 160"/>
              <a:gd name="T48" fmla="*/ 11 w 101"/>
              <a:gd name="T49" fmla="*/ 39 h 160"/>
              <a:gd name="T50" fmla="*/ 11 w 101"/>
              <a:gd name="T51" fmla="*/ 28 h 160"/>
              <a:gd name="T52" fmla="*/ 28 w 101"/>
              <a:gd name="T53" fmla="*/ 0 h 160"/>
              <a:gd name="T54" fmla="*/ 39 w 101"/>
              <a:gd name="T55" fmla="*/ 0 h 160"/>
              <a:gd name="T56" fmla="*/ 53 w 101"/>
              <a:gd name="T57" fmla="*/ 7 h 160"/>
              <a:gd name="T58" fmla="*/ 59 w 101"/>
              <a:gd name="T59" fmla="*/ 28 h 160"/>
              <a:gd name="T60" fmla="*/ 56 w 101"/>
              <a:gd name="T61" fmla="*/ 3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01" h="160">
                <a:moveTo>
                  <a:pt x="56" y="39"/>
                </a:moveTo>
                <a:lnTo>
                  <a:pt x="77" y="46"/>
                </a:lnTo>
                <a:lnTo>
                  <a:pt x="73" y="59"/>
                </a:lnTo>
                <a:lnTo>
                  <a:pt x="87" y="56"/>
                </a:lnTo>
                <a:lnTo>
                  <a:pt x="98" y="63"/>
                </a:lnTo>
                <a:lnTo>
                  <a:pt x="98" y="73"/>
                </a:lnTo>
                <a:lnTo>
                  <a:pt x="91" y="77"/>
                </a:lnTo>
                <a:lnTo>
                  <a:pt x="87" y="84"/>
                </a:lnTo>
                <a:lnTo>
                  <a:pt x="98" y="104"/>
                </a:lnTo>
                <a:lnTo>
                  <a:pt x="94" y="111"/>
                </a:lnTo>
                <a:lnTo>
                  <a:pt x="101" y="136"/>
                </a:lnTo>
                <a:lnTo>
                  <a:pt x="98" y="143"/>
                </a:lnTo>
                <a:lnTo>
                  <a:pt x="87" y="160"/>
                </a:lnTo>
                <a:lnTo>
                  <a:pt x="73" y="150"/>
                </a:lnTo>
                <a:lnTo>
                  <a:pt x="80" y="146"/>
                </a:lnTo>
                <a:lnTo>
                  <a:pt x="66" y="111"/>
                </a:lnTo>
                <a:lnTo>
                  <a:pt x="63" y="115"/>
                </a:lnTo>
                <a:lnTo>
                  <a:pt x="56" y="94"/>
                </a:lnTo>
                <a:lnTo>
                  <a:pt x="56" y="84"/>
                </a:lnTo>
                <a:lnTo>
                  <a:pt x="39" y="66"/>
                </a:lnTo>
                <a:lnTo>
                  <a:pt x="39" y="59"/>
                </a:lnTo>
                <a:lnTo>
                  <a:pt x="53" y="49"/>
                </a:lnTo>
                <a:lnTo>
                  <a:pt x="42" y="42"/>
                </a:lnTo>
                <a:lnTo>
                  <a:pt x="0" y="52"/>
                </a:lnTo>
                <a:lnTo>
                  <a:pt x="11" y="39"/>
                </a:lnTo>
                <a:lnTo>
                  <a:pt x="11" y="28"/>
                </a:lnTo>
                <a:lnTo>
                  <a:pt x="28" y="0"/>
                </a:lnTo>
                <a:lnTo>
                  <a:pt x="39" y="0"/>
                </a:lnTo>
                <a:lnTo>
                  <a:pt x="53" y="7"/>
                </a:lnTo>
                <a:lnTo>
                  <a:pt x="59" y="28"/>
                </a:lnTo>
                <a:lnTo>
                  <a:pt x="56" y="3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8" name="Freeform 256"/>
          <p:cNvSpPr>
            <a:spLocks/>
          </p:cNvSpPr>
          <p:nvPr/>
        </p:nvSpPr>
        <p:spPr bwMode="auto">
          <a:xfrm>
            <a:off x="5443018" y="4071793"/>
            <a:ext cx="241572" cy="250303"/>
          </a:xfrm>
          <a:custGeom>
            <a:avLst/>
            <a:gdLst>
              <a:gd name="T0" fmla="*/ 31 w 83"/>
              <a:gd name="T1" fmla="*/ 0 h 86"/>
              <a:gd name="T2" fmla="*/ 45 w 83"/>
              <a:gd name="T3" fmla="*/ 17 h 86"/>
              <a:gd name="T4" fmla="*/ 59 w 83"/>
              <a:gd name="T5" fmla="*/ 27 h 86"/>
              <a:gd name="T6" fmla="*/ 83 w 83"/>
              <a:gd name="T7" fmla="*/ 59 h 86"/>
              <a:gd name="T8" fmla="*/ 66 w 83"/>
              <a:gd name="T9" fmla="*/ 62 h 86"/>
              <a:gd name="T10" fmla="*/ 59 w 83"/>
              <a:gd name="T11" fmla="*/ 80 h 86"/>
              <a:gd name="T12" fmla="*/ 59 w 83"/>
              <a:gd name="T13" fmla="*/ 83 h 86"/>
              <a:gd name="T14" fmla="*/ 52 w 83"/>
              <a:gd name="T15" fmla="*/ 86 h 86"/>
              <a:gd name="T16" fmla="*/ 38 w 83"/>
              <a:gd name="T17" fmla="*/ 83 h 86"/>
              <a:gd name="T18" fmla="*/ 27 w 83"/>
              <a:gd name="T19" fmla="*/ 73 h 86"/>
              <a:gd name="T20" fmla="*/ 31 w 83"/>
              <a:gd name="T21" fmla="*/ 48 h 86"/>
              <a:gd name="T22" fmla="*/ 0 w 83"/>
              <a:gd name="T23" fmla="*/ 24 h 86"/>
              <a:gd name="T24" fmla="*/ 20 w 83"/>
              <a:gd name="T25" fmla="*/ 24 h 86"/>
              <a:gd name="T26" fmla="*/ 27 w 83"/>
              <a:gd name="T27" fmla="*/ 7 h 86"/>
              <a:gd name="T28" fmla="*/ 27 w 83"/>
              <a:gd name="T29" fmla="*/ 3 h 86"/>
              <a:gd name="T30" fmla="*/ 31 w 83"/>
              <a:gd name="T31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3" h="86">
                <a:moveTo>
                  <a:pt x="31" y="0"/>
                </a:moveTo>
                <a:lnTo>
                  <a:pt x="45" y="17"/>
                </a:lnTo>
                <a:lnTo>
                  <a:pt x="59" y="27"/>
                </a:lnTo>
                <a:lnTo>
                  <a:pt x="83" y="59"/>
                </a:lnTo>
                <a:lnTo>
                  <a:pt x="66" y="62"/>
                </a:lnTo>
                <a:lnTo>
                  <a:pt x="59" y="80"/>
                </a:lnTo>
                <a:lnTo>
                  <a:pt x="59" y="83"/>
                </a:lnTo>
                <a:lnTo>
                  <a:pt x="52" y="86"/>
                </a:lnTo>
                <a:lnTo>
                  <a:pt x="38" y="83"/>
                </a:lnTo>
                <a:lnTo>
                  <a:pt x="27" y="73"/>
                </a:lnTo>
                <a:lnTo>
                  <a:pt x="31" y="48"/>
                </a:lnTo>
                <a:lnTo>
                  <a:pt x="0" y="24"/>
                </a:lnTo>
                <a:lnTo>
                  <a:pt x="20" y="24"/>
                </a:lnTo>
                <a:lnTo>
                  <a:pt x="27" y="7"/>
                </a:lnTo>
                <a:lnTo>
                  <a:pt x="27" y="3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59" name="Freeform 257"/>
          <p:cNvSpPr>
            <a:spLocks/>
          </p:cNvSpPr>
          <p:nvPr/>
        </p:nvSpPr>
        <p:spPr bwMode="auto">
          <a:xfrm>
            <a:off x="5582721" y="4685909"/>
            <a:ext cx="232840" cy="244482"/>
          </a:xfrm>
          <a:custGeom>
            <a:avLst/>
            <a:gdLst>
              <a:gd name="T0" fmla="*/ 80 w 80"/>
              <a:gd name="T1" fmla="*/ 21 h 84"/>
              <a:gd name="T2" fmla="*/ 80 w 80"/>
              <a:gd name="T3" fmla="*/ 11 h 84"/>
              <a:gd name="T4" fmla="*/ 66 w 80"/>
              <a:gd name="T5" fmla="*/ 4 h 84"/>
              <a:gd name="T6" fmla="*/ 63 w 80"/>
              <a:gd name="T7" fmla="*/ 0 h 84"/>
              <a:gd name="T8" fmla="*/ 56 w 80"/>
              <a:gd name="T9" fmla="*/ 4 h 84"/>
              <a:gd name="T10" fmla="*/ 49 w 80"/>
              <a:gd name="T11" fmla="*/ 7 h 84"/>
              <a:gd name="T12" fmla="*/ 35 w 80"/>
              <a:gd name="T13" fmla="*/ 28 h 84"/>
              <a:gd name="T14" fmla="*/ 25 w 80"/>
              <a:gd name="T15" fmla="*/ 25 h 84"/>
              <a:gd name="T16" fmla="*/ 11 w 80"/>
              <a:gd name="T17" fmla="*/ 7 h 84"/>
              <a:gd name="T18" fmla="*/ 4 w 80"/>
              <a:gd name="T19" fmla="*/ 11 h 84"/>
              <a:gd name="T20" fmla="*/ 0 w 80"/>
              <a:gd name="T21" fmla="*/ 18 h 84"/>
              <a:gd name="T22" fmla="*/ 11 w 80"/>
              <a:gd name="T23" fmla="*/ 38 h 84"/>
              <a:gd name="T24" fmla="*/ 7 w 80"/>
              <a:gd name="T25" fmla="*/ 45 h 84"/>
              <a:gd name="T26" fmla="*/ 14 w 80"/>
              <a:gd name="T27" fmla="*/ 70 h 84"/>
              <a:gd name="T28" fmla="*/ 11 w 80"/>
              <a:gd name="T29" fmla="*/ 77 h 84"/>
              <a:gd name="T30" fmla="*/ 28 w 80"/>
              <a:gd name="T31" fmla="*/ 84 h 84"/>
              <a:gd name="T32" fmla="*/ 32 w 80"/>
              <a:gd name="T33" fmla="*/ 77 h 84"/>
              <a:gd name="T34" fmla="*/ 45 w 80"/>
              <a:gd name="T35" fmla="*/ 77 h 84"/>
              <a:gd name="T36" fmla="*/ 52 w 80"/>
              <a:gd name="T37" fmla="*/ 73 h 84"/>
              <a:gd name="T38" fmla="*/ 63 w 80"/>
              <a:gd name="T39" fmla="*/ 63 h 84"/>
              <a:gd name="T40" fmla="*/ 77 w 80"/>
              <a:gd name="T41" fmla="*/ 45 h 84"/>
              <a:gd name="T42" fmla="*/ 80 w 80"/>
              <a:gd name="T43" fmla="*/ 45 h 84"/>
              <a:gd name="T44" fmla="*/ 77 w 80"/>
              <a:gd name="T45" fmla="*/ 32 h 84"/>
              <a:gd name="T46" fmla="*/ 80 w 80"/>
              <a:gd name="T47" fmla="*/ 21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0" h="84">
                <a:moveTo>
                  <a:pt x="80" y="21"/>
                </a:moveTo>
                <a:lnTo>
                  <a:pt x="80" y="11"/>
                </a:lnTo>
                <a:lnTo>
                  <a:pt x="66" y="4"/>
                </a:lnTo>
                <a:lnTo>
                  <a:pt x="63" y="0"/>
                </a:lnTo>
                <a:lnTo>
                  <a:pt x="56" y="4"/>
                </a:lnTo>
                <a:lnTo>
                  <a:pt x="49" y="7"/>
                </a:lnTo>
                <a:lnTo>
                  <a:pt x="35" y="28"/>
                </a:lnTo>
                <a:lnTo>
                  <a:pt x="25" y="25"/>
                </a:lnTo>
                <a:lnTo>
                  <a:pt x="11" y="7"/>
                </a:lnTo>
                <a:lnTo>
                  <a:pt x="4" y="11"/>
                </a:lnTo>
                <a:lnTo>
                  <a:pt x="0" y="18"/>
                </a:lnTo>
                <a:lnTo>
                  <a:pt x="11" y="38"/>
                </a:lnTo>
                <a:lnTo>
                  <a:pt x="7" y="45"/>
                </a:lnTo>
                <a:lnTo>
                  <a:pt x="14" y="70"/>
                </a:lnTo>
                <a:lnTo>
                  <a:pt x="11" y="77"/>
                </a:lnTo>
                <a:lnTo>
                  <a:pt x="28" y="84"/>
                </a:lnTo>
                <a:lnTo>
                  <a:pt x="32" y="77"/>
                </a:lnTo>
                <a:lnTo>
                  <a:pt x="45" y="77"/>
                </a:lnTo>
                <a:lnTo>
                  <a:pt x="52" y="73"/>
                </a:lnTo>
                <a:lnTo>
                  <a:pt x="63" y="63"/>
                </a:lnTo>
                <a:lnTo>
                  <a:pt x="77" y="45"/>
                </a:lnTo>
                <a:lnTo>
                  <a:pt x="80" y="45"/>
                </a:lnTo>
                <a:lnTo>
                  <a:pt x="77" y="32"/>
                </a:lnTo>
                <a:lnTo>
                  <a:pt x="8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0" name="Freeform 258"/>
          <p:cNvSpPr>
            <a:spLocks/>
          </p:cNvSpPr>
          <p:nvPr/>
        </p:nvSpPr>
        <p:spPr bwMode="auto">
          <a:xfrm>
            <a:off x="5320777" y="5605626"/>
            <a:ext cx="151346" cy="180451"/>
          </a:xfrm>
          <a:custGeom>
            <a:avLst/>
            <a:gdLst>
              <a:gd name="T0" fmla="*/ 17 w 52"/>
              <a:gd name="T1" fmla="*/ 7 h 62"/>
              <a:gd name="T2" fmla="*/ 35 w 52"/>
              <a:gd name="T3" fmla="*/ 14 h 62"/>
              <a:gd name="T4" fmla="*/ 38 w 52"/>
              <a:gd name="T5" fmla="*/ 7 h 62"/>
              <a:gd name="T6" fmla="*/ 49 w 52"/>
              <a:gd name="T7" fmla="*/ 14 h 62"/>
              <a:gd name="T8" fmla="*/ 45 w 52"/>
              <a:gd name="T9" fmla="*/ 31 h 62"/>
              <a:gd name="T10" fmla="*/ 52 w 52"/>
              <a:gd name="T11" fmla="*/ 49 h 62"/>
              <a:gd name="T12" fmla="*/ 49 w 52"/>
              <a:gd name="T13" fmla="*/ 49 h 62"/>
              <a:gd name="T14" fmla="*/ 35 w 52"/>
              <a:gd name="T15" fmla="*/ 45 h 62"/>
              <a:gd name="T16" fmla="*/ 31 w 52"/>
              <a:gd name="T17" fmla="*/ 62 h 62"/>
              <a:gd name="T18" fmla="*/ 21 w 52"/>
              <a:gd name="T19" fmla="*/ 59 h 62"/>
              <a:gd name="T20" fmla="*/ 7 w 52"/>
              <a:gd name="T21" fmla="*/ 56 h 62"/>
              <a:gd name="T22" fmla="*/ 7 w 52"/>
              <a:gd name="T23" fmla="*/ 38 h 62"/>
              <a:gd name="T24" fmla="*/ 0 w 52"/>
              <a:gd name="T25" fmla="*/ 17 h 62"/>
              <a:gd name="T26" fmla="*/ 3 w 52"/>
              <a:gd name="T27" fmla="*/ 21 h 62"/>
              <a:gd name="T28" fmla="*/ 14 w 52"/>
              <a:gd name="T29" fmla="*/ 0 h 62"/>
              <a:gd name="T30" fmla="*/ 17 w 52"/>
              <a:gd name="T31" fmla="*/ 7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" h="62">
                <a:moveTo>
                  <a:pt x="17" y="7"/>
                </a:moveTo>
                <a:lnTo>
                  <a:pt x="35" y="14"/>
                </a:lnTo>
                <a:lnTo>
                  <a:pt x="38" y="7"/>
                </a:lnTo>
                <a:lnTo>
                  <a:pt x="49" y="14"/>
                </a:lnTo>
                <a:lnTo>
                  <a:pt x="45" y="31"/>
                </a:lnTo>
                <a:lnTo>
                  <a:pt x="52" y="49"/>
                </a:lnTo>
                <a:lnTo>
                  <a:pt x="49" y="49"/>
                </a:lnTo>
                <a:lnTo>
                  <a:pt x="35" y="45"/>
                </a:lnTo>
                <a:lnTo>
                  <a:pt x="31" y="62"/>
                </a:lnTo>
                <a:lnTo>
                  <a:pt x="21" y="59"/>
                </a:lnTo>
                <a:lnTo>
                  <a:pt x="7" y="56"/>
                </a:lnTo>
                <a:lnTo>
                  <a:pt x="7" y="38"/>
                </a:lnTo>
                <a:lnTo>
                  <a:pt x="0" y="17"/>
                </a:lnTo>
                <a:lnTo>
                  <a:pt x="3" y="21"/>
                </a:lnTo>
                <a:lnTo>
                  <a:pt x="14" y="0"/>
                </a:lnTo>
                <a:lnTo>
                  <a:pt x="1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1" name="Freeform 259"/>
          <p:cNvSpPr>
            <a:spLocks/>
          </p:cNvSpPr>
          <p:nvPr/>
        </p:nvSpPr>
        <p:spPr bwMode="auto">
          <a:xfrm>
            <a:off x="5329507" y="5818091"/>
            <a:ext cx="72763" cy="69852"/>
          </a:xfrm>
          <a:custGeom>
            <a:avLst/>
            <a:gdLst>
              <a:gd name="T0" fmla="*/ 4 w 25"/>
              <a:gd name="T1" fmla="*/ 3 h 24"/>
              <a:gd name="T2" fmla="*/ 7 w 25"/>
              <a:gd name="T3" fmla="*/ 7 h 24"/>
              <a:gd name="T4" fmla="*/ 14 w 25"/>
              <a:gd name="T5" fmla="*/ 3 h 24"/>
              <a:gd name="T6" fmla="*/ 25 w 25"/>
              <a:gd name="T7" fmla="*/ 0 h 24"/>
              <a:gd name="T8" fmla="*/ 25 w 25"/>
              <a:gd name="T9" fmla="*/ 7 h 24"/>
              <a:gd name="T10" fmla="*/ 25 w 25"/>
              <a:gd name="T11" fmla="*/ 24 h 24"/>
              <a:gd name="T12" fmla="*/ 0 w 25"/>
              <a:gd name="T13" fmla="*/ 21 h 24"/>
              <a:gd name="T14" fmla="*/ 0 w 25"/>
              <a:gd name="T15" fmla="*/ 10 h 24"/>
              <a:gd name="T16" fmla="*/ 4 w 25"/>
              <a:gd name="T17" fmla="*/ 3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" h="24">
                <a:moveTo>
                  <a:pt x="4" y="3"/>
                </a:moveTo>
                <a:lnTo>
                  <a:pt x="7" y="7"/>
                </a:lnTo>
                <a:lnTo>
                  <a:pt x="14" y="3"/>
                </a:lnTo>
                <a:lnTo>
                  <a:pt x="25" y="0"/>
                </a:lnTo>
                <a:lnTo>
                  <a:pt x="25" y="7"/>
                </a:lnTo>
                <a:lnTo>
                  <a:pt x="25" y="24"/>
                </a:lnTo>
                <a:lnTo>
                  <a:pt x="0" y="21"/>
                </a:lnTo>
                <a:lnTo>
                  <a:pt x="0" y="10"/>
                </a:lnTo>
                <a:lnTo>
                  <a:pt x="4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2" name="Freeform 260"/>
          <p:cNvSpPr>
            <a:spLocks/>
          </p:cNvSpPr>
          <p:nvPr/>
        </p:nvSpPr>
        <p:spPr bwMode="auto">
          <a:xfrm>
            <a:off x="5390629" y="5969437"/>
            <a:ext cx="93136" cy="122241"/>
          </a:xfrm>
          <a:custGeom>
            <a:avLst/>
            <a:gdLst>
              <a:gd name="T0" fmla="*/ 18 w 32"/>
              <a:gd name="T1" fmla="*/ 0 h 42"/>
              <a:gd name="T2" fmla="*/ 25 w 32"/>
              <a:gd name="T3" fmla="*/ 17 h 42"/>
              <a:gd name="T4" fmla="*/ 32 w 32"/>
              <a:gd name="T5" fmla="*/ 31 h 42"/>
              <a:gd name="T6" fmla="*/ 4 w 32"/>
              <a:gd name="T7" fmla="*/ 42 h 42"/>
              <a:gd name="T8" fmla="*/ 4 w 32"/>
              <a:gd name="T9" fmla="*/ 38 h 42"/>
              <a:gd name="T10" fmla="*/ 0 w 32"/>
              <a:gd name="T11" fmla="*/ 28 h 42"/>
              <a:gd name="T12" fmla="*/ 7 w 32"/>
              <a:gd name="T13" fmla="*/ 17 h 42"/>
              <a:gd name="T14" fmla="*/ 18 w 32"/>
              <a:gd name="T15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" h="42">
                <a:moveTo>
                  <a:pt x="18" y="0"/>
                </a:moveTo>
                <a:lnTo>
                  <a:pt x="25" y="17"/>
                </a:lnTo>
                <a:lnTo>
                  <a:pt x="32" y="31"/>
                </a:lnTo>
                <a:lnTo>
                  <a:pt x="4" y="42"/>
                </a:lnTo>
                <a:lnTo>
                  <a:pt x="4" y="38"/>
                </a:lnTo>
                <a:lnTo>
                  <a:pt x="0" y="28"/>
                </a:lnTo>
                <a:lnTo>
                  <a:pt x="7" y="17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3" name="Freeform 261"/>
          <p:cNvSpPr>
            <a:spLocks/>
          </p:cNvSpPr>
          <p:nvPr/>
        </p:nvSpPr>
        <p:spPr bwMode="auto">
          <a:xfrm>
            <a:off x="5320777" y="5736597"/>
            <a:ext cx="232840" cy="232840"/>
          </a:xfrm>
          <a:custGeom>
            <a:avLst/>
            <a:gdLst>
              <a:gd name="T0" fmla="*/ 49 w 80"/>
              <a:gd name="T1" fmla="*/ 4 h 80"/>
              <a:gd name="T2" fmla="*/ 52 w 80"/>
              <a:gd name="T3" fmla="*/ 11 h 80"/>
              <a:gd name="T4" fmla="*/ 66 w 80"/>
              <a:gd name="T5" fmla="*/ 11 h 80"/>
              <a:gd name="T6" fmla="*/ 69 w 80"/>
              <a:gd name="T7" fmla="*/ 17 h 80"/>
              <a:gd name="T8" fmla="*/ 73 w 80"/>
              <a:gd name="T9" fmla="*/ 17 h 80"/>
              <a:gd name="T10" fmla="*/ 73 w 80"/>
              <a:gd name="T11" fmla="*/ 24 h 80"/>
              <a:gd name="T12" fmla="*/ 80 w 80"/>
              <a:gd name="T13" fmla="*/ 28 h 80"/>
              <a:gd name="T14" fmla="*/ 76 w 80"/>
              <a:gd name="T15" fmla="*/ 42 h 80"/>
              <a:gd name="T16" fmla="*/ 66 w 80"/>
              <a:gd name="T17" fmla="*/ 42 h 80"/>
              <a:gd name="T18" fmla="*/ 66 w 80"/>
              <a:gd name="T19" fmla="*/ 52 h 80"/>
              <a:gd name="T20" fmla="*/ 69 w 80"/>
              <a:gd name="T21" fmla="*/ 59 h 80"/>
              <a:gd name="T22" fmla="*/ 62 w 80"/>
              <a:gd name="T23" fmla="*/ 63 h 80"/>
              <a:gd name="T24" fmla="*/ 66 w 80"/>
              <a:gd name="T25" fmla="*/ 69 h 80"/>
              <a:gd name="T26" fmla="*/ 56 w 80"/>
              <a:gd name="T27" fmla="*/ 80 h 80"/>
              <a:gd name="T28" fmla="*/ 42 w 80"/>
              <a:gd name="T29" fmla="*/ 80 h 80"/>
              <a:gd name="T30" fmla="*/ 38 w 80"/>
              <a:gd name="T31" fmla="*/ 69 h 80"/>
              <a:gd name="T32" fmla="*/ 31 w 80"/>
              <a:gd name="T33" fmla="*/ 63 h 80"/>
              <a:gd name="T34" fmla="*/ 28 w 80"/>
              <a:gd name="T35" fmla="*/ 52 h 80"/>
              <a:gd name="T36" fmla="*/ 28 w 80"/>
              <a:gd name="T37" fmla="*/ 35 h 80"/>
              <a:gd name="T38" fmla="*/ 28 w 80"/>
              <a:gd name="T39" fmla="*/ 28 h 80"/>
              <a:gd name="T40" fmla="*/ 17 w 80"/>
              <a:gd name="T41" fmla="*/ 31 h 80"/>
              <a:gd name="T42" fmla="*/ 10 w 80"/>
              <a:gd name="T43" fmla="*/ 35 h 80"/>
              <a:gd name="T44" fmla="*/ 7 w 80"/>
              <a:gd name="T45" fmla="*/ 31 h 80"/>
              <a:gd name="T46" fmla="*/ 3 w 80"/>
              <a:gd name="T47" fmla="*/ 24 h 80"/>
              <a:gd name="T48" fmla="*/ 0 w 80"/>
              <a:gd name="T49" fmla="*/ 17 h 80"/>
              <a:gd name="T50" fmla="*/ 21 w 80"/>
              <a:gd name="T51" fmla="*/ 14 h 80"/>
              <a:gd name="T52" fmla="*/ 31 w 80"/>
              <a:gd name="T53" fmla="*/ 17 h 80"/>
              <a:gd name="T54" fmla="*/ 35 w 80"/>
              <a:gd name="T55" fmla="*/ 0 h 80"/>
              <a:gd name="T56" fmla="*/ 49 w 80"/>
              <a:gd name="T57" fmla="*/ 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0" h="80">
                <a:moveTo>
                  <a:pt x="49" y="4"/>
                </a:moveTo>
                <a:lnTo>
                  <a:pt x="52" y="11"/>
                </a:lnTo>
                <a:lnTo>
                  <a:pt x="66" y="11"/>
                </a:lnTo>
                <a:lnTo>
                  <a:pt x="69" y="17"/>
                </a:lnTo>
                <a:lnTo>
                  <a:pt x="73" y="17"/>
                </a:lnTo>
                <a:lnTo>
                  <a:pt x="73" y="24"/>
                </a:lnTo>
                <a:lnTo>
                  <a:pt x="80" y="28"/>
                </a:lnTo>
                <a:lnTo>
                  <a:pt x="76" y="42"/>
                </a:lnTo>
                <a:lnTo>
                  <a:pt x="66" y="42"/>
                </a:lnTo>
                <a:lnTo>
                  <a:pt x="66" y="52"/>
                </a:lnTo>
                <a:lnTo>
                  <a:pt x="69" y="59"/>
                </a:lnTo>
                <a:lnTo>
                  <a:pt x="62" y="63"/>
                </a:lnTo>
                <a:lnTo>
                  <a:pt x="66" y="69"/>
                </a:lnTo>
                <a:lnTo>
                  <a:pt x="56" y="80"/>
                </a:lnTo>
                <a:lnTo>
                  <a:pt x="42" y="80"/>
                </a:lnTo>
                <a:lnTo>
                  <a:pt x="38" y="69"/>
                </a:lnTo>
                <a:lnTo>
                  <a:pt x="31" y="63"/>
                </a:lnTo>
                <a:lnTo>
                  <a:pt x="28" y="52"/>
                </a:lnTo>
                <a:lnTo>
                  <a:pt x="28" y="35"/>
                </a:lnTo>
                <a:lnTo>
                  <a:pt x="28" y="28"/>
                </a:lnTo>
                <a:lnTo>
                  <a:pt x="17" y="31"/>
                </a:lnTo>
                <a:lnTo>
                  <a:pt x="10" y="35"/>
                </a:lnTo>
                <a:lnTo>
                  <a:pt x="7" y="31"/>
                </a:lnTo>
                <a:lnTo>
                  <a:pt x="3" y="24"/>
                </a:lnTo>
                <a:lnTo>
                  <a:pt x="0" y="17"/>
                </a:lnTo>
                <a:lnTo>
                  <a:pt x="21" y="14"/>
                </a:lnTo>
                <a:lnTo>
                  <a:pt x="31" y="17"/>
                </a:lnTo>
                <a:lnTo>
                  <a:pt x="35" y="0"/>
                </a:lnTo>
                <a:lnTo>
                  <a:pt x="49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4" name="Freeform 262"/>
          <p:cNvSpPr>
            <a:spLocks/>
          </p:cNvSpPr>
          <p:nvPr/>
        </p:nvSpPr>
        <p:spPr bwMode="auto">
          <a:xfrm>
            <a:off x="5210178" y="5806449"/>
            <a:ext cx="232840" cy="212467"/>
          </a:xfrm>
          <a:custGeom>
            <a:avLst/>
            <a:gdLst>
              <a:gd name="T0" fmla="*/ 41 w 80"/>
              <a:gd name="T1" fmla="*/ 0 h 73"/>
              <a:gd name="T2" fmla="*/ 45 w 80"/>
              <a:gd name="T3" fmla="*/ 7 h 73"/>
              <a:gd name="T4" fmla="*/ 41 w 80"/>
              <a:gd name="T5" fmla="*/ 14 h 73"/>
              <a:gd name="T6" fmla="*/ 41 w 80"/>
              <a:gd name="T7" fmla="*/ 25 h 73"/>
              <a:gd name="T8" fmla="*/ 66 w 80"/>
              <a:gd name="T9" fmla="*/ 28 h 73"/>
              <a:gd name="T10" fmla="*/ 69 w 80"/>
              <a:gd name="T11" fmla="*/ 39 h 73"/>
              <a:gd name="T12" fmla="*/ 76 w 80"/>
              <a:gd name="T13" fmla="*/ 45 h 73"/>
              <a:gd name="T14" fmla="*/ 80 w 80"/>
              <a:gd name="T15" fmla="*/ 56 h 73"/>
              <a:gd name="T16" fmla="*/ 69 w 80"/>
              <a:gd name="T17" fmla="*/ 73 h 73"/>
              <a:gd name="T18" fmla="*/ 55 w 80"/>
              <a:gd name="T19" fmla="*/ 70 h 73"/>
              <a:gd name="T20" fmla="*/ 55 w 80"/>
              <a:gd name="T21" fmla="*/ 63 h 73"/>
              <a:gd name="T22" fmla="*/ 41 w 80"/>
              <a:gd name="T23" fmla="*/ 59 h 73"/>
              <a:gd name="T24" fmla="*/ 34 w 80"/>
              <a:gd name="T25" fmla="*/ 52 h 73"/>
              <a:gd name="T26" fmla="*/ 28 w 80"/>
              <a:gd name="T27" fmla="*/ 42 h 73"/>
              <a:gd name="T28" fmla="*/ 14 w 80"/>
              <a:gd name="T29" fmla="*/ 32 h 73"/>
              <a:gd name="T30" fmla="*/ 0 w 80"/>
              <a:gd name="T31" fmla="*/ 11 h 73"/>
              <a:gd name="T32" fmla="*/ 14 w 80"/>
              <a:gd name="T33" fmla="*/ 0 h 73"/>
              <a:gd name="T34" fmla="*/ 24 w 80"/>
              <a:gd name="T35" fmla="*/ 4 h 73"/>
              <a:gd name="T36" fmla="*/ 41 w 80"/>
              <a:gd name="T3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0" h="73">
                <a:moveTo>
                  <a:pt x="41" y="0"/>
                </a:moveTo>
                <a:lnTo>
                  <a:pt x="45" y="7"/>
                </a:lnTo>
                <a:lnTo>
                  <a:pt x="41" y="14"/>
                </a:lnTo>
                <a:lnTo>
                  <a:pt x="41" y="25"/>
                </a:lnTo>
                <a:lnTo>
                  <a:pt x="66" y="28"/>
                </a:lnTo>
                <a:lnTo>
                  <a:pt x="69" y="39"/>
                </a:lnTo>
                <a:lnTo>
                  <a:pt x="76" y="45"/>
                </a:lnTo>
                <a:lnTo>
                  <a:pt x="80" y="56"/>
                </a:lnTo>
                <a:lnTo>
                  <a:pt x="69" y="73"/>
                </a:lnTo>
                <a:lnTo>
                  <a:pt x="55" y="70"/>
                </a:lnTo>
                <a:lnTo>
                  <a:pt x="55" y="63"/>
                </a:lnTo>
                <a:lnTo>
                  <a:pt x="41" y="59"/>
                </a:lnTo>
                <a:lnTo>
                  <a:pt x="34" y="52"/>
                </a:lnTo>
                <a:lnTo>
                  <a:pt x="28" y="42"/>
                </a:lnTo>
                <a:lnTo>
                  <a:pt x="14" y="32"/>
                </a:lnTo>
                <a:lnTo>
                  <a:pt x="0" y="11"/>
                </a:lnTo>
                <a:lnTo>
                  <a:pt x="14" y="0"/>
                </a:lnTo>
                <a:lnTo>
                  <a:pt x="24" y="4"/>
                </a:lnTo>
                <a:lnTo>
                  <a:pt x="4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5" name="Freeform 263"/>
          <p:cNvSpPr>
            <a:spLocks/>
          </p:cNvSpPr>
          <p:nvPr/>
        </p:nvSpPr>
        <p:spPr bwMode="auto">
          <a:xfrm>
            <a:off x="5291672" y="5928690"/>
            <a:ext cx="78584" cy="101868"/>
          </a:xfrm>
          <a:custGeom>
            <a:avLst/>
            <a:gdLst>
              <a:gd name="T0" fmla="*/ 0 w 27"/>
              <a:gd name="T1" fmla="*/ 0 h 35"/>
              <a:gd name="T2" fmla="*/ 6 w 27"/>
              <a:gd name="T3" fmla="*/ 10 h 35"/>
              <a:gd name="T4" fmla="*/ 13 w 27"/>
              <a:gd name="T5" fmla="*/ 17 h 35"/>
              <a:gd name="T6" fmla="*/ 27 w 27"/>
              <a:gd name="T7" fmla="*/ 21 h 35"/>
              <a:gd name="T8" fmla="*/ 27 w 27"/>
              <a:gd name="T9" fmla="*/ 28 h 35"/>
              <a:gd name="T10" fmla="*/ 20 w 27"/>
              <a:gd name="T11" fmla="*/ 35 h 35"/>
              <a:gd name="T12" fmla="*/ 13 w 27"/>
              <a:gd name="T13" fmla="*/ 31 h 35"/>
              <a:gd name="T14" fmla="*/ 6 w 27"/>
              <a:gd name="T15" fmla="*/ 35 h 35"/>
              <a:gd name="T16" fmla="*/ 3 w 27"/>
              <a:gd name="T17" fmla="*/ 24 h 35"/>
              <a:gd name="T18" fmla="*/ 0 w 27"/>
              <a:gd name="T19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" h="35">
                <a:moveTo>
                  <a:pt x="0" y="0"/>
                </a:moveTo>
                <a:lnTo>
                  <a:pt x="6" y="10"/>
                </a:lnTo>
                <a:lnTo>
                  <a:pt x="13" y="17"/>
                </a:lnTo>
                <a:lnTo>
                  <a:pt x="27" y="21"/>
                </a:lnTo>
                <a:lnTo>
                  <a:pt x="27" y="28"/>
                </a:lnTo>
                <a:lnTo>
                  <a:pt x="20" y="35"/>
                </a:lnTo>
                <a:lnTo>
                  <a:pt x="13" y="31"/>
                </a:lnTo>
                <a:lnTo>
                  <a:pt x="6" y="35"/>
                </a:lnTo>
                <a:lnTo>
                  <a:pt x="3" y="2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6" name="Freeform 264"/>
          <p:cNvSpPr>
            <a:spLocks/>
          </p:cNvSpPr>
          <p:nvPr/>
        </p:nvSpPr>
        <p:spPr bwMode="auto">
          <a:xfrm>
            <a:off x="5259655" y="5998542"/>
            <a:ext cx="151346" cy="122241"/>
          </a:xfrm>
          <a:custGeom>
            <a:avLst/>
            <a:gdLst>
              <a:gd name="T0" fmla="*/ 52 w 52"/>
              <a:gd name="T1" fmla="*/ 7 h 42"/>
              <a:gd name="T2" fmla="*/ 38 w 52"/>
              <a:gd name="T3" fmla="*/ 4 h 42"/>
              <a:gd name="T4" fmla="*/ 31 w 52"/>
              <a:gd name="T5" fmla="*/ 11 h 42"/>
              <a:gd name="T6" fmla="*/ 24 w 52"/>
              <a:gd name="T7" fmla="*/ 7 h 42"/>
              <a:gd name="T8" fmla="*/ 17 w 52"/>
              <a:gd name="T9" fmla="*/ 11 h 42"/>
              <a:gd name="T10" fmla="*/ 14 w 52"/>
              <a:gd name="T11" fmla="*/ 0 h 42"/>
              <a:gd name="T12" fmla="*/ 0 w 52"/>
              <a:gd name="T13" fmla="*/ 38 h 42"/>
              <a:gd name="T14" fmla="*/ 4 w 52"/>
              <a:gd name="T15" fmla="*/ 42 h 42"/>
              <a:gd name="T16" fmla="*/ 24 w 52"/>
              <a:gd name="T17" fmla="*/ 32 h 42"/>
              <a:gd name="T18" fmla="*/ 31 w 52"/>
              <a:gd name="T19" fmla="*/ 25 h 42"/>
              <a:gd name="T20" fmla="*/ 35 w 52"/>
              <a:gd name="T21" fmla="*/ 25 h 42"/>
              <a:gd name="T22" fmla="*/ 49 w 52"/>
              <a:gd name="T23" fmla="*/ 28 h 42"/>
              <a:gd name="T24" fmla="*/ 45 w 52"/>
              <a:gd name="T25" fmla="*/ 18 h 42"/>
              <a:gd name="T26" fmla="*/ 52 w 52"/>
              <a:gd name="T27" fmla="*/ 7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2" h="42">
                <a:moveTo>
                  <a:pt x="52" y="7"/>
                </a:moveTo>
                <a:lnTo>
                  <a:pt x="38" y="4"/>
                </a:lnTo>
                <a:lnTo>
                  <a:pt x="31" y="11"/>
                </a:lnTo>
                <a:lnTo>
                  <a:pt x="24" y="7"/>
                </a:lnTo>
                <a:lnTo>
                  <a:pt x="17" y="11"/>
                </a:lnTo>
                <a:lnTo>
                  <a:pt x="14" y="0"/>
                </a:lnTo>
                <a:lnTo>
                  <a:pt x="0" y="38"/>
                </a:lnTo>
                <a:lnTo>
                  <a:pt x="4" y="42"/>
                </a:lnTo>
                <a:lnTo>
                  <a:pt x="24" y="32"/>
                </a:lnTo>
                <a:lnTo>
                  <a:pt x="31" y="25"/>
                </a:lnTo>
                <a:lnTo>
                  <a:pt x="35" y="25"/>
                </a:lnTo>
                <a:lnTo>
                  <a:pt x="49" y="28"/>
                </a:lnTo>
                <a:lnTo>
                  <a:pt x="45" y="18"/>
                </a:lnTo>
                <a:lnTo>
                  <a:pt x="52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7" name="Freeform 265"/>
          <p:cNvSpPr>
            <a:spLocks/>
          </p:cNvSpPr>
          <p:nvPr/>
        </p:nvSpPr>
        <p:spPr bwMode="auto">
          <a:xfrm>
            <a:off x="5230550" y="5614357"/>
            <a:ext cx="151346" cy="203735"/>
          </a:xfrm>
          <a:custGeom>
            <a:avLst/>
            <a:gdLst>
              <a:gd name="T0" fmla="*/ 52 w 52"/>
              <a:gd name="T1" fmla="*/ 56 h 70"/>
              <a:gd name="T2" fmla="*/ 38 w 52"/>
              <a:gd name="T3" fmla="*/ 53 h 70"/>
              <a:gd name="T4" fmla="*/ 38 w 52"/>
              <a:gd name="T5" fmla="*/ 35 h 70"/>
              <a:gd name="T6" fmla="*/ 31 w 52"/>
              <a:gd name="T7" fmla="*/ 14 h 70"/>
              <a:gd name="T8" fmla="*/ 10 w 52"/>
              <a:gd name="T9" fmla="*/ 11 h 70"/>
              <a:gd name="T10" fmla="*/ 3 w 52"/>
              <a:gd name="T11" fmla="*/ 0 h 70"/>
              <a:gd name="T12" fmla="*/ 0 w 52"/>
              <a:gd name="T13" fmla="*/ 7 h 70"/>
              <a:gd name="T14" fmla="*/ 0 w 52"/>
              <a:gd name="T15" fmla="*/ 11 h 70"/>
              <a:gd name="T16" fmla="*/ 3 w 52"/>
              <a:gd name="T17" fmla="*/ 18 h 70"/>
              <a:gd name="T18" fmla="*/ 3 w 52"/>
              <a:gd name="T19" fmla="*/ 32 h 70"/>
              <a:gd name="T20" fmla="*/ 3 w 52"/>
              <a:gd name="T21" fmla="*/ 56 h 70"/>
              <a:gd name="T22" fmla="*/ 7 w 52"/>
              <a:gd name="T23" fmla="*/ 66 h 70"/>
              <a:gd name="T24" fmla="*/ 17 w 52"/>
              <a:gd name="T25" fmla="*/ 70 h 70"/>
              <a:gd name="T26" fmla="*/ 34 w 52"/>
              <a:gd name="T27" fmla="*/ 66 h 70"/>
              <a:gd name="T28" fmla="*/ 31 w 52"/>
              <a:gd name="T29" fmla="*/ 59 h 70"/>
              <a:gd name="T30" fmla="*/ 52 w 52"/>
              <a:gd name="T31" fmla="*/ 56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2" h="70">
                <a:moveTo>
                  <a:pt x="52" y="56"/>
                </a:moveTo>
                <a:lnTo>
                  <a:pt x="38" y="53"/>
                </a:lnTo>
                <a:lnTo>
                  <a:pt x="38" y="35"/>
                </a:lnTo>
                <a:lnTo>
                  <a:pt x="31" y="14"/>
                </a:lnTo>
                <a:lnTo>
                  <a:pt x="10" y="11"/>
                </a:lnTo>
                <a:lnTo>
                  <a:pt x="3" y="0"/>
                </a:lnTo>
                <a:lnTo>
                  <a:pt x="0" y="7"/>
                </a:lnTo>
                <a:lnTo>
                  <a:pt x="0" y="11"/>
                </a:lnTo>
                <a:lnTo>
                  <a:pt x="3" y="18"/>
                </a:lnTo>
                <a:lnTo>
                  <a:pt x="3" y="32"/>
                </a:lnTo>
                <a:lnTo>
                  <a:pt x="3" y="56"/>
                </a:lnTo>
                <a:lnTo>
                  <a:pt x="7" y="66"/>
                </a:lnTo>
                <a:lnTo>
                  <a:pt x="17" y="70"/>
                </a:lnTo>
                <a:lnTo>
                  <a:pt x="34" y="66"/>
                </a:lnTo>
                <a:lnTo>
                  <a:pt x="31" y="59"/>
                </a:lnTo>
                <a:lnTo>
                  <a:pt x="52" y="5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8" name="Freeform 266"/>
          <p:cNvSpPr>
            <a:spLocks/>
          </p:cNvSpPr>
          <p:nvPr/>
        </p:nvSpPr>
        <p:spPr bwMode="auto">
          <a:xfrm>
            <a:off x="5370254" y="5192335"/>
            <a:ext cx="81494" cy="119331"/>
          </a:xfrm>
          <a:custGeom>
            <a:avLst/>
            <a:gdLst>
              <a:gd name="T0" fmla="*/ 11 w 28"/>
              <a:gd name="T1" fmla="*/ 0 h 41"/>
              <a:gd name="T2" fmla="*/ 21 w 28"/>
              <a:gd name="T3" fmla="*/ 7 h 41"/>
              <a:gd name="T4" fmla="*/ 28 w 28"/>
              <a:gd name="T5" fmla="*/ 28 h 41"/>
              <a:gd name="T6" fmla="*/ 21 w 28"/>
              <a:gd name="T7" fmla="*/ 41 h 41"/>
              <a:gd name="T8" fmla="*/ 11 w 28"/>
              <a:gd name="T9" fmla="*/ 41 h 41"/>
              <a:gd name="T10" fmla="*/ 11 w 28"/>
              <a:gd name="T11" fmla="*/ 34 h 41"/>
              <a:gd name="T12" fmla="*/ 0 w 28"/>
              <a:gd name="T13" fmla="*/ 31 h 41"/>
              <a:gd name="T14" fmla="*/ 4 w 28"/>
              <a:gd name="T15" fmla="*/ 14 h 41"/>
              <a:gd name="T16" fmla="*/ 0 w 28"/>
              <a:gd name="T17" fmla="*/ 10 h 41"/>
              <a:gd name="T18" fmla="*/ 0 w 28"/>
              <a:gd name="T19" fmla="*/ 3 h 41"/>
              <a:gd name="T20" fmla="*/ 11 w 28"/>
              <a:gd name="T21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" h="41">
                <a:moveTo>
                  <a:pt x="11" y="0"/>
                </a:moveTo>
                <a:lnTo>
                  <a:pt x="21" y="7"/>
                </a:lnTo>
                <a:lnTo>
                  <a:pt x="28" y="28"/>
                </a:lnTo>
                <a:lnTo>
                  <a:pt x="21" y="41"/>
                </a:lnTo>
                <a:lnTo>
                  <a:pt x="11" y="41"/>
                </a:lnTo>
                <a:lnTo>
                  <a:pt x="11" y="34"/>
                </a:lnTo>
                <a:lnTo>
                  <a:pt x="0" y="31"/>
                </a:lnTo>
                <a:lnTo>
                  <a:pt x="4" y="14"/>
                </a:lnTo>
                <a:lnTo>
                  <a:pt x="0" y="10"/>
                </a:lnTo>
                <a:lnTo>
                  <a:pt x="0" y="3"/>
                </a:lnTo>
                <a:lnTo>
                  <a:pt x="1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69" name="Freeform 267"/>
          <p:cNvSpPr>
            <a:spLocks/>
          </p:cNvSpPr>
          <p:nvPr/>
        </p:nvSpPr>
        <p:spPr bwMode="auto">
          <a:xfrm>
            <a:off x="5128684" y="5282560"/>
            <a:ext cx="192093" cy="90226"/>
          </a:xfrm>
          <a:custGeom>
            <a:avLst/>
            <a:gdLst>
              <a:gd name="T0" fmla="*/ 31 w 66"/>
              <a:gd name="T1" fmla="*/ 0 h 31"/>
              <a:gd name="T2" fmla="*/ 42 w 66"/>
              <a:gd name="T3" fmla="*/ 3 h 31"/>
              <a:gd name="T4" fmla="*/ 45 w 66"/>
              <a:gd name="T5" fmla="*/ 10 h 31"/>
              <a:gd name="T6" fmla="*/ 52 w 66"/>
              <a:gd name="T7" fmla="*/ 3 h 31"/>
              <a:gd name="T8" fmla="*/ 66 w 66"/>
              <a:gd name="T9" fmla="*/ 10 h 31"/>
              <a:gd name="T10" fmla="*/ 59 w 66"/>
              <a:gd name="T11" fmla="*/ 17 h 31"/>
              <a:gd name="T12" fmla="*/ 56 w 66"/>
              <a:gd name="T13" fmla="*/ 17 h 31"/>
              <a:gd name="T14" fmla="*/ 42 w 66"/>
              <a:gd name="T15" fmla="*/ 31 h 31"/>
              <a:gd name="T16" fmla="*/ 24 w 66"/>
              <a:gd name="T17" fmla="*/ 31 h 31"/>
              <a:gd name="T18" fmla="*/ 7 w 66"/>
              <a:gd name="T19" fmla="*/ 14 h 31"/>
              <a:gd name="T20" fmla="*/ 0 w 66"/>
              <a:gd name="T21" fmla="*/ 10 h 31"/>
              <a:gd name="T22" fmla="*/ 0 w 66"/>
              <a:gd name="T23" fmla="*/ 3 h 31"/>
              <a:gd name="T24" fmla="*/ 21 w 66"/>
              <a:gd name="T25" fmla="*/ 3 h 31"/>
              <a:gd name="T26" fmla="*/ 28 w 66"/>
              <a:gd name="T27" fmla="*/ 10 h 31"/>
              <a:gd name="T28" fmla="*/ 31 w 66"/>
              <a:gd name="T29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6" h="31">
                <a:moveTo>
                  <a:pt x="31" y="0"/>
                </a:moveTo>
                <a:lnTo>
                  <a:pt x="42" y="3"/>
                </a:lnTo>
                <a:lnTo>
                  <a:pt x="45" y="10"/>
                </a:lnTo>
                <a:lnTo>
                  <a:pt x="52" y="3"/>
                </a:lnTo>
                <a:lnTo>
                  <a:pt x="66" y="10"/>
                </a:lnTo>
                <a:lnTo>
                  <a:pt x="59" y="17"/>
                </a:lnTo>
                <a:lnTo>
                  <a:pt x="56" y="17"/>
                </a:lnTo>
                <a:lnTo>
                  <a:pt x="42" y="31"/>
                </a:lnTo>
                <a:lnTo>
                  <a:pt x="24" y="31"/>
                </a:lnTo>
                <a:lnTo>
                  <a:pt x="7" y="14"/>
                </a:lnTo>
                <a:lnTo>
                  <a:pt x="0" y="10"/>
                </a:lnTo>
                <a:lnTo>
                  <a:pt x="0" y="3"/>
                </a:lnTo>
                <a:lnTo>
                  <a:pt x="21" y="3"/>
                </a:lnTo>
                <a:lnTo>
                  <a:pt x="28" y="10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0" name="Freeform 268"/>
          <p:cNvSpPr>
            <a:spLocks/>
          </p:cNvSpPr>
          <p:nvPr/>
        </p:nvSpPr>
        <p:spPr bwMode="auto">
          <a:xfrm>
            <a:off x="5128684" y="5413533"/>
            <a:ext cx="192093" cy="110599"/>
          </a:xfrm>
          <a:custGeom>
            <a:avLst/>
            <a:gdLst>
              <a:gd name="T0" fmla="*/ 17 w 66"/>
              <a:gd name="T1" fmla="*/ 7 h 38"/>
              <a:gd name="T2" fmla="*/ 35 w 66"/>
              <a:gd name="T3" fmla="*/ 0 h 38"/>
              <a:gd name="T4" fmla="*/ 49 w 66"/>
              <a:gd name="T5" fmla="*/ 0 h 38"/>
              <a:gd name="T6" fmla="*/ 66 w 66"/>
              <a:gd name="T7" fmla="*/ 21 h 38"/>
              <a:gd name="T8" fmla="*/ 52 w 66"/>
              <a:gd name="T9" fmla="*/ 31 h 38"/>
              <a:gd name="T10" fmla="*/ 38 w 66"/>
              <a:gd name="T11" fmla="*/ 35 h 38"/>
              <a:gd name="T12" fmla="*/ 35 w 66"/>
              <a:gd name="T13" fmla="*/ 31 h 38"/>
              <a:gd name="T14" fmla="*/ 28 w 66"/>
              <a:gd name="T15" fmla="*/ 31 h 38"/>
              <a:gd name="T16" fmla="*/ 7 w 66"/>
              <a:gd name="T17" fmla="*/ 35 h 38"/>
              <a:gd name="T18" fmla="*/ 0 w 66"/>
              <a:gd name="T19" fmla="*/ 38 h 38"/>
              <a:gd name="T20" fmla="*/ 7 w 66"/>
              <a:gd name="T21" fmla="*/ 24 h 38"/>
              <a:gd name="T22" fmla="*/ 10 w 66"/>
              <a:gd name="T23" fmla="*/ 21 h 38"/>
              <a:gd name="T24" fmla="*/ 17 w 66"/>
              <a:gd name="T25" fmla="*/ 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" h="38">
                <a:moveTo>
                  <a:pt x="17" y="7"/>
                </a:moveTo>
                <a:lnTo>
                  <a:pt x="35" y="0"/>
                </a:lnTo>
                <a:lnTo>
                  <a:pt x="49" y="0"/>
                </a:lnTo>
                <a:lnTo>
                  <a:pt x="66" y="21"/>
                </a:lnTo>
                <a:lnTo>
                  <a:pt x="52" y="31"/>
                </a:lnTo>
                <a:lnTo>
                  <a:pt x="38" y="35"/>
                </a:lnTo>
                <a:lnTo>
                  <a:pt x="35" y="31"/>
                </a:lnTo>
                <a:lnTo>
                  <a:pt x="28" y="31"/>
                </a:lnTo>
                <a:lnTo>
                  <a:pt x="7" y="35"/>
                </a:lnTo>
                <a:lnTo>
                  <a:pt x="0" y="38"/>
                </a:lnTo>
                <a:lnTo>
                  <a:pt x="7" y="24"/>
                </a:lnTo>
                <a:lnTo>
                  <a:pt x="10" y="21"/>
                </a:lnTo>
                <a:lnTo>
                  <a:pt x="1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1" name="Freeform 269"/>
          <p:cNvSpPr>
            <a:spLocks/>
          </p:cNvSpPr>
          <p:nvPr/>
        </p:nvSpPr>
        <p:spPr bwMode="auto">
          <a:xfrm>
            <a:off x="5210178" y="5139947"/>
            <a:ext cx="200825" cy="203735"/>
          </a:xfrm>
          <a:custGeom>
            <a:avLst/>
            <a:gdLst>
              <a:gd name="T0" fmla="*/ 45 w 69"/>
              <a:gd name="T1" fmla="*/ 4 h 70"/>
              <a:gd name="T2" fmla="*/ 52 w 69"/>
              <a:gd name="T3" fmla="*/ 0 h 70"/>
              <a:gd name="T4" fmla="*/ 59 w 69"/>
              <a:gd name="T5" fmla="*/ 4 h 70"/>
              <a:gd name="T6" fmla="*/ 69 w 69"/>
              <a:gd name="T7" fmla="*/ 11 h 70"/>
              <a:gd name="T8" fmla="*/ 66 w 69"/>
              <a:gd name="T9" fmla="*/ 18 h 70"/>
              <a:gd name="T10" fmla="*/ 55 w 69"/>
              <a:gd name="T11" fmla="*/ 21 h 70"/>
              <a:gd name="T12" fmla="*/ 55 w 69"/>
              <a:gd name="T13" fmla="*/ 28 h 70"/>
              <a:gd name="T14" fmla="*/ 59 w 69"/>
              <a:gd name="T15" fmla="*/ 32 h 70"/>
              <a:gd name="T16" fmla="*/ 55 w 69"/>
              <a:gd name="T17" fmla="*/ 49 h 70"/>
              <a:gd name="T18" fmla="*/ 66 w 69"/>
              <a:gd name="T19" fmla="*/ 52 h 70"/>
              <a:gd name="T20" fmla="*/ 66 w 69"/>
              <a:gd name="T21" fmla="*/ 59 h 70"/>
              <a:gd name="T22" fmla="*/ 66 w 69"/>
              <a:gd name="T23" fmla="*/ 70 h 70"/>
              <a:gd name="T24" fmla="*/ 55 w 69"/>
              <a:gd name="T25" fmla="*/ 70 h 70"/>
              <a:gd name="T26" fmla="*/ 38 w 69"/>
              <a:gd name="T27" fmla="*/ 59 h 70"/>
              <a:gd name="T28" fmla="*/ 24 w 69"/>
              <a:gd name="T29" fmla="*/ 52 h 70"/>
              <a:gd name="T30" fmla="*/ 17 w 69"/>
              <a:gd name="T31" fmla="*/ 59 h 70"/>
              <a:gd name="T32" fmla="*/ 14 w 69"/>
              <a:gd name="T33" fmla="*/ 52 h 70"/>
              <a:gd name="T34" fmla="*/ 3 w 69"/>
              <a:gd name="T35" fmla="*/ 49 h 70"/>
              <a:gd name="T36" fmla="*/ 0 w 69"/>
              <a:gd name="T37" fmla="*/ 46 h 70"/>
              <a:gd name="T38" fmla="*/ 14 w 69"/>
              <a:gd name="T39" fmla="*/ 21 h 70"/>
              <a:gd name="T40" fmla="*/ 17 w 69"/>
              <a:gd name="T41" fmla="*/ 21 h 70"/>
              <a:gd name="T42" fmla="*/ 24 w 69"/>
              <a:gd name="T43" fmla="*/ 21 h 70"/>
              <a:gd name="T44" fmla="*/ 34 w 69"/>
              <a:gd name="T45" fmla="*/ 14 h 70"/>
              <a:gd name="T46" fmla="*/ 38 w 69"/>
              <a:gd name="T47" fmla="*/ 4 h 70"/>
              <a:gd name="T48" fmla="*/ 45 w 69"/>
              <a:gd name="T49" fmla="*/ 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9" h="70">
                <a:moveTo>
                  <a:pt x="45" y="4"/>
                </a:moveTo>
                <a:lnTo>
                  <a:pt x="52" y="0"/>
                </a:lnTo>
                <a:lnTo>
                  <a:pt x="59" y="4"/>
                </a:lnTo>
                <a:lnTo>
                  <a:pt x="69" y="11"/>
                </a:lnTo>
                <a:lnTo>
                  <a:pt x="66" y="18"/>
                </a:lnTo>
                <a:lnTo>
                  <a:pt x="55" y="21"/>
                </a:lnTo>
                <a:lnTo>
                  <a:pt x="55" y="28"/>
                </a:lnTo>
                <a:lnTo>
                  <a:pt x="59" y="32"/>
                </a:lnTo>
                <a:lnTo>
                  <a:pt x="55" y="49"/>
                </a:lnTo>
                <a:lnTo>
                  <a:pt x="66" y="52"/>
                </a:lnTo>
                <a:lnTo>
                  <a:pt x="66" y="59"/>
                </a:lnTo>
                <a:lnTo>
                  <a:pt x="66" y="70"/>
                </a:lnTo>
                <a:lnTo>
                  <a:pt x="55" y="70"/>
                </a:lnTo>
                <a:lnTo>
                  <a:pt x="38" y="59"/>
                </a:lnTo>
                <a:lnTo>
                  <a:pt x="24" y="52"/>
                </a:lnTo>
                <a:lnTo>
                  <a:pt x="17" y="59"/>
                </a:lnTo>
                <a:lnTo>
                  <a:pt x="14" y="52"/>
                </a:lnTo>
                <a:lnTo>
                  <a:pt x="3" y="49"/>
                </a:lnTo>
                <a:lnTo>
                  <a:pt x="0" y="46"/>
                </a:lnTo>
                <a:lnTo>
                  <a:pt x="14" y="21"/>
                </a:lnTo>
                <a:lnTo>
                  <a:pt x="17" y="21"/>
                </a:lnTo>
                <a:lnTo>
                  <a:pt x="24" y="21"/>
                </a:lnTo>
                <a:lnTo>
                  <a:pt x="34" y="14"/>
                </a:lnTo>
                <a:lnTo>
                  <a:pt x="38" y="4"/>
                </a:lnTo>
                <a:lnTo>
                  <a:pt x="45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2" name="Freeform 270"/>
          <p:cNvSpPr>
            <a:spLocks/>
          </p:cNvSpPr>
          <p:nvPr/>
        </p:nvSpPr>
        <p:spPr bwMode="auto">
          <a:xfrm>
            <a:off x="5096668" y="5503758"/>
            <a:ext cx="133883" cy="81494"/>
          </a:xfrm>
          <a:custGeom>
            <a:avLst/>
            <a:gdLst>
              <a:gd name="T0" fmla="*/ 11 w 46"/>
              <a:gd name="T1" fmla="*/ 7 h 28"/>
              <a:gd name="T2" fmla="*/ 18 w 46"/>
              <a:gd name="T3" fmla="*/ 4 h 28"/>
              <a:gd name="T4" fmla="*/ 39 w 46"/>
              <a:gd name="T5" fmla="*/ 0 h 28"/>
              <a:gd name="T6" fmla="*/ 46 w 46"/>
              <a:gd name="T7" fmla="*/ 0 h 28"/>
              <a:gd name="T8" fmla="*/ 35 w 46"/>
              <a:gd name="T9" fmla="*/ 11 h 28"/>
              <a:gd name="T10" fmla="*/ 35 w 46"/>
              <a:gd name="T11" fmla="*/ 18 h 28"/>
              <a:gd name="T12" fmla="*/ 25 w 46"/>
              <a:gd name="T13" fmla="*/ 25 h 28"/>
              <a:gd name="T14" fmla="*/ 28 w 46"/>
              <a:gd name="T15" fmla="*/ 28 h 28"/>
              <a:gd name="T16" fmla="*/ 21 w 46"/>
              <a:gd name="T17" fmla="*/ 25 h 28"/>
              <a:gd name="T18" fmla="*/ 14 w 46"/>
              <a:gd name="T19" fmla="*/ 28 h 28"/>
              <a:gd name="T20" fmla="*/ 7 w 46"/>
              <a:gd name="T21" fmla="*/ 18 h 28"/>
              <a:gd name="T22" fmla="*/ 0 w 46"/>
              <a:gd name="T23" fmla="*/ 7 h 28"/>
              <a:gd name="T24" fmla="*/ 11 w 46"/>
              <a:gd name="T25" fmla="*/ 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6" h="28">
                <a:moveTo>
                  <a:pt x="11" y="7"/>
                </a:moveTo>
                <a:lnTo>
                  <a:pt x="18" y="4"/>
                </a:lnTo>
                <a:lnTo>
                  <a:pt x="39" y="0"/>
                </a:lnTo>
                <a:lnTo>
                  <a:pt x="46" y="0"/>
                </a:lnTo>
                <a:lnTo>
                  <a:pt x="35" y="11"/>
                </a:lnTo>
                <a:lnTo>
                  <a:pt x="35" y="18"/>
                </a:lnTo>
                <a:lnTo>
                  <a:pt x="25" y="25"/>
                </a:lnTo>
                <a:lnTo>
                  <a:pt x="28" y="28"/>
                </a:lnTo>
                <a:lnTo>
                  <a:pt x="21" y="25"/>
                </a:lnTo>
                <a:lnTo>
                  <a:pt x="14" y="28"/>
                </a:lnTo>
                <a:lnTo>
                  <a:pt x="7" y="18"/>
                </a:lnTo>
                <a:lnTo>
                  <a:pt x="0" y="7"/>
                </a:lnTo>
                <a:lnTo>
                  <a:pt x="11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3" name="Freeform 271"/>
          <p:cNvSpPr>
            <a:spLocks/>
          </p:cNvSpPr>
          <p:nvPr/>
        </p:nvSpPr>
        <p:spPr bwMode="auto">
          <a:xfrm>
            <a:off x="5169431" y="5503758"/>
            <a:ext cx="110599" cy="101868"/>
          </a:xfrm>
          <a:custGeom>
            <a:avLst/>
            <a:gdLst>
              <a:gd name="T0" fmla="*/ 21 w 38"/>
              <a:gd name="T1" fmla="*/ 0 h 35"/>
              <a:gd name="T2" fmla="*/ 24 w 38"/>
              <a:gd name="T3" fmla="*/ 4 h 35"/>
              <a:gd name="T4" fmla="*/ 38 w 38"/>
              <a:gd name="T5" fmla="*/ 21 h 35"/>
              <a:gd name="T6" fmla="*/ 31 w 38"/>
              <a:gd name="T7" fmla="*/ 32 h 35"/>
              <a:gd name="T8" fmla="*/ 21 w 38"/>
              <a:gd name="T9" fmla="*/ 32 h 35"/>
              <a:gd name="T10" fmla="*/ 21 w 38"/>
              <a:gd name="T11" fmla="*/ 35 h 35"/>
              <a:gd name="T12" fmla="*/ 14 w 38"/>
              <a:gd name="T13" fmla="*/ 35 h 35"/>
              <a:gd name="T14" fmla="*/ 3 w 38"/>
              <a:gd name="T15" fmla="*/ 28 h 35"/>
              <a:gd name="T16" fmla="*/ 0 w 38"/>
              <a:gd name="T17" fmla="*/ 25 h 35"/>
              <a:gd name="T18" fmla="*/ 10 w 38"/>
              <a:gd name="T19" fmla="*/ 18 h 35"/>
              <a:gd name="T20" fmla="*/ 10 w 38"/>
              <a:gd name="T21" fmla="*/ 11 h 35"/>
              <a:gd name="T22" fmla="*/ 21 w 38"/>
              <a:gd name="T23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" h="35">
                <a:moveTo>
                  <a:pt x="21" y="0"/>
                </a:moveTo>
                <a:lnTo>
                  <a:pt x="24" y="4"/>
                </a:lnTo>
                <a:lnTo>
                  <a:pt x="38" y="21"/>
                </a:lnTo>
                <a:lnTo>
                  <a:pt x="31" y="32"/>
                </a:lnTo>
                <a:lnTo>
                  <a:pt x="21" y="32"/>
                </a:lnTo>
                <a:lnTo>
                  <a:pt x="21" y="35"/>
                </a:lnTo>
                <a:lnTo>
                  <a:pt x="14" y="35"/>
                </a:lnTo>
                <a:lnTo>
                  <a:pt x="3" y="28"/>
                </a:lnTo>
                <a:lnTo>
                  <a:pt x="0" y="25"/>
                </a:lnTo>
                <a:lnTo>
                  <a:pt x="10" y="18"/>
                </a:lnTo>
                <a:lnTo>
                  <a:pt x="10" y="11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4" name="Freeform 272"/>
          <p:cNvSpPr>
            <a:spLocks/>
          </p:cNvSpPr>
          <p:nvPr/>
        </p:nvSpPr>
        <p:spPr bwMode="auto">
          <a:xfrm>
            <a:off x="5230550" y="5474653"/>
            <a:ext cx="130973" cy="192093"/>
          </a:xfrm>
          <a:custGeom>
            <a:avLst/>
            <a:gdLst>
              <a:gd name="T0" fmla="*/ 3 w 45"/>
              <a:gd name="T1" fmla="*/ 14 h 66"/>
              <a:gd name="T2" fmla="*/ 17 w 45"/>
              <a:gd name="T3" fmla="*/ 10 h 66"/>
              <a:gd name="T4" fmla="*/ 31 w 45"/>
              <a:gd name="T5" fmla="*/ 0 h 66"/>
              <a:gd name="T6" fmla="*/ 45 w 45"/>
              <a:gd name="T7" fmla="*/ 17 h 66"/>
              <a:gd name="T8" fmla="*/ 38 w 45"/>
              <a:gd name="T9" fmla="*/ 21 h 66"/>
              <a:gd name="T10" fmla="*/ 38 w 45"/>
              <a:gd name="T11" fmla="*/ 31 h 66"/>
              <a:gd name="T12" fmla="*/ 45 w 45"/>
              <a:gd name="T13" fmla="*/ 45 h 66"/>
              <a:gd name="T14" fmla="*/ 34 w 45"/>
              <a:gd name="T15" fmla="*/ 66 h 66"/>
              <a:gd name="T16" fmla="*/ 31 w 45"/>
              <a:gd name="T17" fmla="*/ 62 h 66"/>
              <a:gd name="T18" fmla="*/ 10 w 45"/>
              <a:gd name="T19" fmla="*/ 59 h 66"/>
              <a:gd name="T20" fmla="*/ 3 w 45"/>
              <a:gd name="T21" fmla="*/ 48 h 66"/>
              <a:gd name="T22" fmla="*/ 0 w 45"/>
              <a:gd name="T23" fmla="*/ 45 h 66"/>
              <a:gd name="T24" fmla="*/ 0 w 45"/>
              <a:gd name="T25" fmla="*/ 42 h 66"/>
              <a:gd name="T26" fmla="*/ 10 w 45"/>
              <a:gd name="T27" fmla="*/ 42 h 66"/>
              <a:gd name="T28" fmla="*/ 17 w 45"/>
              <a:gd name="T29" fmla="*/ 31 h 66"/>
              <a:gd name="T30" fmla="*/ 3 w 45"/>
              <a:gd name="T31" fmla="*/ 14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" h="66">
                <a:moveTo>
                  <a:pt x="3" y="14"/>
                </a:moveTo>
                <a:lnTo>
                  <a:pt x="17" y="10"/>
                </a:lnTo>
                <a:lnTo>
                  <a:pt x="31" y="0"/>
                </a:lnTo>
                <a:lnTo>
                  <a:pt x="45" y="17"/>
                </a:lnTo>
                <a:lnTo>
                  <a:pt x="38" y="21"/>
                </a:lnTo>
                <a:lnTo>
                  <a:pt x="38" y="31"/>
                </a:lnTo>
                <a:lnTo>
                  <a:pt x="45" y="45"/>
                </a:lnTo>
                <a:lnTo>
                  <a:pt x="34" y="66"/>
                </a:lnTo>
                <a:lnTo>
                  <a:pt x="31" y="62"/>
                </a:lnTo>
                <a:lnTo>
                  <a:pt x="10" y="59"/>
                </a:lnTo>
                <a:lnTo>
                  <a:pt x="3" y="48"/>
                </a:lnTo>
                <a:lnTo>
                  <a:pt x="0" y="45"/>
                </a:lnTo>
                <a:lnTo>
                  <a:pt x="0" y="42"/>
                </a:lnTo>
                <a:lnTo>
                  <a:pt x="10" y="42"/>
                </a:lnTo>
                <a:lnTo>
                  <a:pt x="17" y="31"/>
                </a:lnTo>
                <a:lnTo>
                  <a:pt x="3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5" name="Freeform 273"/>
          <p:cNvSpPr>
            <a:spLocks/>
          </p:cNvSpPr>
          <p:nvPr/>
        </p:nvSpPr>
        <p:spPr bwMode="auto">
          <a:xfrm>
            <a:off x="5320777" y="5343681"/>
            <a:ext cx="241572" cy="323066"/>
          </a:xfrm>
          <a:custGeom>
            <a:avLst/>
            <a:gdLst>
              <a:gd name="T0" fmla="*/ 83 w 83"/>
              <a:gd name="T1" fmla="*/ 93 h 111"/>
              <a:gd name="T2" fmla="*/ 83 w 83"/>
              <a:gd name="T3" fmla="*/ 83 h 111"/>
              <a:gd name="T4" fmla="*/ 80 w 83"/>
              <a:gd name="T5" fmla="*/ 80 h 111"/>
              <a:gd name="T6" fmla="*/ 83 w 83"/>
              <a:gd name="T7" fmla="*/ 73 h 111"/>
              <a:gd name="T8" fmla="*/ 69 w 83"/>
              <a:gd name="T9" fmla="*/ 55 h 111"/>
              <a:gd name="T10" fmla="*/ 76 w 83"/>
              <a:gd name="T11" fmla="*/ 48 h 111"/>
              <a:gd name="T12" fmla="*/ 76 w 83"/>
              <a:gd name="T13" fmla="*/ 41 h 111"/>
              <a:gd name="T14" fmla="*/ 66 w 83"/>
              <a:gd name="T15" fmla="*/ 35 h 111"/>
              <a:gd name="T16" fmla="*/ 66 w 83"/>
              <a:gd name="T17" fmla="*/ 24 h 111"/>
              <a:gd name="T18" fmla="*/ 49 w 83"/>
              <a:gd name="T19" fmla="*/ 21 h 111"/>
              <a:gd name="T20" fmla="*/ 45 w 83"/>
              <a:gd name="T21" fmla="*/ 17 h 111"/>
              <a:gd name="T22" fmla="*/ 45 w 83"/>
              <a:gd name="T23" fmla="*/ 3 h 111"/>
              <a:gd name="T24" fmla="*/ 28 w 83"/>
              <a:gd name="T25" fmla="*/ 0 h 111"/>
              <a:gd name="T26" fmla="*/ 28 w 83"/>
              <a:gd name="T27" fmla="*/ 7 h 111"/>
              <a:gd name="T28" fmla="*/ 31 w 83"/>
              <a:gd name="T29" fmla="*/ 14 h 111"/>
              <a:gd name="T30" fmla="*/ 21 w 83"/>
              <a:gd name="T31" fmla="*/ 21 h 111"/>
              <a:gd name="T32" fmla="*/ 21 w 83"/>
              <a:gd name="T33" fmla="*/ 31 h 111"/>
              <a:gd name="T34" fmla="*/ 17 w 83"/>
              <a:gd name="T35" fmla="*/ 35 h 111"/>
              <a:gd name="T36" fmla="*/ 0 w 83"/>
              <a:gd name="T37" fmla="*/ 45 h 111"/>
              <a:gd name="T38" fmla="*/ 14 w 83"/>
              <a:gd name="T39" fmla="*/ 62 h 111"/>
              <a:gd name="T40" fmla="*/ 7 w 83"/>
              <a:gd name="T41" fmla="*/ 66 h 111"/>
              <a:gd name="T42" fmla="*/ 7 w 83"/>
              <a:gd name="T43" fmla="*/ 76 h 111"/>
              <a:gd name="T44" fmla="*/ 14 w 83"/>
              <a:gd name="T45" fmla="*/ 90 h 111"/>
              <a:gd name="T46" fmla="*/ 17 w 83"/>
              <a:gd name="T47" fmla="*/ 97 h 111"/>
              <a:gd name="T48" fmla="*/ 35 w 83"/>
              <a:gd name="T49" fmla="*/ 104 h 111"/>
              <a:gd name="T50" fmla="*/ 38 w 83"/>
              <a:gd name="T51" fmla="*/ 97 h 111"/>
              <a:gd name="T52" fmla="*/ 49 w 83"/>
              <a:gd name="T53" fmla="*/ 104 h 111"/>
              <a:gd name="T54" fmla="*/ 56 w 83"/>
              <a:gd name="T55" fmla="*/ 111 h 111"/>
              <a:gd name="T56" fmla="*/ 62 w 83"/>
              <a:gd name="T57" fmla="*/ 111 h 111"/>
              <a:gd name="T58" fmla="*/ 83 w 83"/>
              <a:gd name="T59" fmla="*/ 107 h 111"/>
              <a:gd name="T60" fmla="*/ 83 w 83"/>
              <a:gd name="T61" fmla="*/ 93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83" h="111">
                <a:moveTo>
                  <a:pt x="83" y="93"/>
                </a:moveTo>
                <a:lnTo>
                  <a:pt x="83" y="83"/>
                </a:lnTo>
                <a:lnTo>
                  <a:pt x="80" y="80"/>
                </a:lnTo>
                <a:lnTo>
                  <a:pt x="83" y="73"/>
                </a:lnTo>
                <a:lnTo>
                  <a:pt x="69" y="55"/>
                </a:lnTo>
                <a:lnTo>
                  <a:pt x="76" y="48"/>
                </a:lnTo>
                <a:lnTo>
                  <a:pt x="76" y="41"/>
                </a:lnTo>
                <a:lnTo>
                  <a:pt x="66" y="35"/>
                </a:lnTo>
                <a:lnTo>
                  <a:pt x="66" y="24"/>
                </a:lnTo>
                <a:lnTo>
                  <a:pt x="49" y="21"/>
                </a:lnTo>
                <a:lnTo>
                  <a:pt x="45" y="17"/>
                </a:lnTo>
                <a:lnTo>
                  <a:pt x="45" y="3"/>
                </a:lnTo>
                <a:lnTo>
                  <a:pt x="28" y="0"/>
                </a:lnTo>
                <a:lnTo>
                  <a:pt x="28" y="7"/>
                </a:lnTo>
                <a:lnTo>
                  <a:pt x="31" y="14"/>
                </a:lnTo>
                <a:lnTo>
                  <a:pt x="21" y="21"/>
                </a:lnTo>
                <a:lnTo>
                  <a:pt x="21" y="31"/>
                </a:lnTo>
                <a:lnTo>
                  <a:pt x="17" y="35"/>
                </a:lnTo>
                <a:lnTo>
                  <a:pt x="0" y="45"/>
                </a:lnTo>
                <a:lnTo>
                  <a:pt x="14" y="62"/>
                </a:lnTo>
                <a:lnTo>
                  <a:pt x="7" y="66"/>
                </a:lnTo>
                <a:lnTo>
                  <a:pt x="7" y="76"/>
                </a:lnTo>
                <a:lnTo>
                  <a:pt x="14" y="90"/>
                </a:lnTo>
                <a:lnTo>
                  <a:pt x="17" y="97"/>
                </a:lnTo>
                <a:lnTo>
                  <a:pt x="35" y="104"/>
                </a:lnTo>
                <a:lnTo>
                  <a:pt x="38" y="97"/>
                </a:lnTo>
                <a:lnTo>
                  <a:pt x="49" y="104"/>
                </a:lnTo>
                <a:lnTo>
                  <a:pt x="56" y="111"/>
                </a:lnTo>
                <a:lnTo>
                  <a:pt x="62" y="111"/>
                </a:lnTo>
                <a:lnTo>
                  <a:pt x="83" y="107"/>
                </a:lnTo>
                <a:lnTo>
                  <a:pt x="83" y="9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6" name="Freeform 274"/>
          <p:cNvSpPr>
            <a:spLocks/>
          </p:cNvSpPr>
          <p:nvPr/>
        </p:nvSpPr>
        <p:spPr bwMode="auto">
          <a:xfrm>
            <a:off x="5026816" y="5291292"/>
            <a:ext cx="384186" cy="232840"/>
          </a:xfrm>
          <a:custGeom>
            <a:avLst/>
            <a:gdLst>
              <a:gd name="T0" fmla="*/ 132 w 132"/>
              <a:gd name="T1" fmla="*/ 32 h 80"/>
              <a:gd name="T2" fmla="*/ 129 w 132"/>
              <a:gd name="T3" fmla="*/ 25 h 80"/>
              <a:gd name="T4" fmla="*/ 129 w 132"/>
              <a:gd name="T5" fmla="*/ 18 h 80"/>
              <a:gd name="T6" fmla="*/ 118 w 132"/>
              <a:gd name="T7" fmla="*/ 18 h 80"/>
              <a:gd name="T8" fmla="*/ 101 w 132"/>
              <a:gd name="T9" fmla="*/ 7 h 80"/>
              <a:gd name="T10" fmla="*/ 94 w 132"/>
              <a:gd name="T11" fmla="*/ 14 h 80"/>
              <a:gd name="T12" fmla="*/ 91 w 132"/>
              <a:gd name="T13" fmla="*/ 14 h 80"/>
              <a:gd name="T14" fmla="*/ 77 w 132"/>
              <a:gd name="T15" fmla="*/ 28 h 80"/>
              <a:gd name="T16" fmla="*/ 59 w 132"/>
              <a:gd name="T17" fmla="*/ 28 h 80"/>
              <a:gd name="T18" fmla="*/ 42 w 132"/>
              <a:gd name="T19" fmla="*/ 11 h 80"/>
              <a:gd name="T20" fmla="*/ 35 w 132"/>
              <a:gd name="T21" fmla="*/ 7 h 80"/>
              <a:gd name="T22" fmla="*/ 35 w 132"/>
              <a:gd name="T23" fmla="*/ 0 h 80"/>
              <a:gd name="T24" fmla="*/ 14 w 132"/>
              <a:gd name="T25" fmla="*/ 4 h 80"/>
              <a:gd name="T26" fmla="*/ 14 w 132"/>
              <a:gd name="T27" fmla="*/ 14 h 80"/>
              <a:gd name="T28" fmla="*/ 14 w 132"/>
              <a:gd name="T29" fmla="*/ 18 h 80"/>
              <a:gd name="T30" fmla="*/ 14 w 132"/>
              <a:gd name="T31" fmla="*/ 21 h 80"/>
              <a:gd name="T32" fmla="*/ 21 w 132"/>
              <a:gd name="T33" fmla="*/ 35 h 80"/>
              <a:gd name="T34" fmla="*/ 21 w 132"/>
              <a:gd name="T35" fmla="*/ 39 h 80"/>
              <a:gd name="T36" fmla="*/ 18 w 132"/>
              <a:gd name="T37" fmla="*/ 39 h 80"/>
              <a:gd name="T38" fmla="*/ 11 w 132"/>
              <a:gd name="T39" fmla="*/ 32 h 80"/>
              <a:gd name="T40" fmla="*/ 7 w 132"/>
              <a:gd name="T41" fmla="*/ 32 h 80"/>
              <a:gd name="T42" fmla="*/ 4 w 132"/>
              <a:gd name="T43" fmla="*/ 35 h 80"/>
              <a:gd name="T44" fmla="*/ 7 w 132"/>
              <a:gd name="T45" fmla="*/ 42 h 80"/>
              <a:gd name="T46" fmla="*/ 11 w 132"/>
              <a:gd name="T47" fmla="*/ 46 h 80"/>
              <a:gd name="T48" fmla="*/ 14 w 132"/>
              <a:gd name="T49" fmla="*/ 49 h 80"/>
              <a:gd name="T50" fmla="*/ 14 w 132"/>
              <a:gd name="T51" fmla="*/ 53 h 80"/>
              <a:gd name="T52" fmla="*/ 11 w 132"/>
              <a:gd name="T53" fmla="*/ 53 h 80"/>
              <a:gd name="T54" fmla="*/ 4 w 132"/>
              <a:gd name="T55" fmla="*/ 49 h 80"/>
              <a:gd name="T56" fmla="*/ 0 w 132"/>
              <a:gd name="T57" fmla="*/ 49 h 80"/>
              <a:gd name="T58" fmla="*/ 4 w 132"/>
              <a:gd name="T59" fmla="*/ 53 h 80"/>
              <a:gd name="T60" fmla="*/ 7 w 132"/>
              <a:gd name="T61" fmla="*/ 56 h 80"/>
              <a:gd name="T62" fmla="*/ 11 w 132"/>
              <a:gd name="T63" fmla="*/ 56 h 80"/>
              <a:gd name="T64" fmla="*/ 11 w 132"/>
              <a:gd name="T65" fmla="*/ 59 h 80"/>
              <a:gd name="T66" fmla="*/ 14 w 132"/>
              <a:gd name="T67" fmla="*/ 63 h 80"/>
              <a:gd name="T68" fmla="*/ 11 w 132"/>
              <a:gd name="T69" fmla="*/ 63 h 80"/>
              <a:gd name="T70" fmla="*/ 7 w 132"/>
              <a:gd name="T71" fmla="*/ 63 h 80"/>
              <a:gd name="T72" fmla="*/ 11 w 132"/>
              <a:gd name="T73" fmla="*/ 70 h 80"/>
              <a:gd name="T74" fmla="*/ 21 w 132"/>
              <a:gd name="T75" fmla="*/ 73 h 80"/>
              <a:gd name="T76" fmla="*/ 24 w 132"/>
              <a:gd name="T77" fmla="*/ 80 h 80"/>
              <a:gd name="T78" fmla="*/ 35 w 132"/>
              <a:gd name="T79" fmla="*/ 80 h 80"/>
              <a:gd name="T80" fmla="*/ 42 w 132"/>
              <a:gd name="T81" fmla="*/ 66 h 80"/>
              <a:gd name="T82" fmla="*/ 45 w 132"/>
              <a:gd name="T83" fmla="*/ 63 h 80"/>
              <a:gd name="T84" fmla="*/ 52 w 132"/>
              <a:gd name="T85" fmla="*/ 49 h 80"/>
              <a:gd name="T86" fmla="*/ 70 w 132"/>
              <a:gd name="T87" fmla="*/ 42 h 80"/>
              <a:gd name="T88" fmla="*/ 84 w 132"/>
              <a:gd name="T89" fmla="*/ 42 h 80"/>
              <a:gd name="T90" fmla="*/ 101 w 132"/>
              <a:gd name="T91" fmla="*/ 63 h 80"/>
              <a:gd name="T92" fmla="*/ 118 w 132"/>
              <a:gd name="T93" fmla="*/ 53 h 80"/>
              <a:gd name="T94" fmla="*/ 122 w 132"/>
              <a:gd name="T95" fmla="*/ 49 h 80"/>
              <a:gd name="T96" fmla="*/ 122 w 132"/>
              <a:gd name="T97" fmla="*/ 39 h 80"/>
              <a:gd name="T98" fmla="*/ 132 w 132"/>
              <a:gd name="T99" fmla="*/ 3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32" h="80">
                <a:moveTo>
                  <a:pt x="132" y="32"/>
                </a:moveTo>
                <a:lnTo>
                  <a:pt x="129" y="25"/>
                </a:lnTo>
                <a:lnTo>
                  <a:pt x="129" y="18"/>
                </a:lnTo>
                <a:lnTo>
                  <a:pt x="118" y="18"/>
                </a:lnTo>
                <a:lnTo>
                  <a:pt x="101" y="7"/>
                </a:lnTo>
                <a:lnTo>
                  <a:pt x="94" y="14"/>
                </a:lnTo>
                <a:lnTo>
                  <a:pt x="91" y="14"/>
                </a:lnTo>
                <a:lnTo>
                  <a:pt x="77" y="28"/>
                </a:lnTo>
                <a:lnTo>
                  <a:pt x="59" y="28"/>
                </a:lnTo>
                <a:lnTo>
                  <a:pt x="42" y="11"/>
                </a:lnTo>
                <a:lnTo>
                  <a:pt x="35" y="7"/>
                </a:lnTo>
                <a:lnTo>
                  <a:pt x="35" y="0"/>
                </a:lnTo>
                <a:lnTo>
                  <a:pt x="14" y="4"/>
                </a:lnTo>
                <a:lnTo>
                  <a:pt x="14" y="14"/>
                </a:lnTo>
                <a:lnTo>
                  <a:pt x="14" y="18"/>
                </a:lnTo>
                <a:lnTo>
                  <a:pt x="14" y="21"/>
                </a:lnTo>
                <a:lnTo>
                  <a:pt x="21" y="35"/>
                </a:lnTo>
                <a:lnTo>
                  <a:pt x="21" y="39"/>
                </a:lnTo>
                <a:lnTo>
                  <a:pt x="18" y="39"/>
                </a:lnTo>
                <a:lnTo>
                  <a:pt x="11" y="32"/>
                </a:lnTo>
                <a:lnTo>
                  <a:pt x="7" y="32"/>
                </a:lnTo>
                <a:lnTo>
                  <a:pt x="4" y="35"/>
                </a:lnTo>
                <a:lnTo>
                  <a:pt x="7" y="42"/>
                </a:lnTo>
                <a:lnTo>
                  <a:pt x="11" y="46"/>
                </a:lnTo>
                <a:lnTo>
                  <a:pt x="14" y="49"/>
                </a:lnTo>
                <a:lnTo>
                  <a:pt x="14" y="53"/>
                </a:lnTo>
                <a:lnTo>
                  <a:pt x="11" y="53"/>
                </a:lnTo>
                <a:lnTo>
                  <a:pt x="4" y="49"/>
                </a:lnTo>
                <a:lnTo>
                  <a:pt x="0" y="49"/>
                </a:lnTo>
                <a:lnTo>
                  <a:pt x="4" y="53"/>
                </a:lnTo>
                <a:lnTo>
                  <a:pt x="7" y="56"/>
                </a:lnTo>
                <a:lnTo>
                  <a:pt x="11" y="56"/>
                </a:lnTo>
                <a:lnTo>
                  <a:pt x="11" y="59"/>
                </a:lnTo>
                <a:lnTo>
                  <a:pt x="14" y="63"/>
                </a:lnTo>
                <a:lnTo>
                  <a:pt x="11" y="63"/>
                </a:lnTo>
                <a:lnTo>
                  <a:pt x="7" y="63"/>
                </a:lnTo>
                <a:lnTo>
                  <a:pt x="11" y="70"/>
                </a:lnTo>
                <a:lnTo>
                  <a:pt x="21" y="73"/>
                </a:lnTo>
                <a:lnTo>
                  <a:pt x="24" y="80"/>
                </a:lnTo>
                <a:lnTo>
                  <a:pt x="35" y="80"/>
                </a:lnTo>
                <a:lnTo>
                  <a:pt x="42" y="66"/>
                </a:lnTo>
                <a:lnTo>
                  <a:pt x="45" y="63"/>
                </a:lnTo>
                <a:lnTo>
                  <a:pt x="52" y="49"/>
                </a:lnTo>
                <a:lnTo>
                  <a:pt x="70" y="42"/>
                </a:lnTo>
                <a:lnTo>
                  <a:pt x="84" y="42"/>
                </a:lnTo>
                <a:lnTo>
                  <a:pt x="101" y="63"/>
                </a:lnTo>
                <a:lnTo>
                  <a:pt x="118" y="53"/>
                </a:lnTo>
                <a:lnTo>
                  <a:pt x="122" y="49"/>
                </a:lnTo>
                <a:lnTo>
                  <a:pt x="122" y="39"/>
                </a:lnTo>
                <a:lnTo>
                  <a:pt x="132" y="3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7" name="Freeform 275"/>
          <p:cNvSpPr>
            <a:spLocks/>
          </p:cNvSpPr>
          <p:nvPr/>
        </p:nvSpPr>
        <p:spPr bwMode="auto">
          <a:xfrm>
            <a:off x="5018085" y="5332039"/>
            <a:ext cx="40747" cy="40747"/>
          </a:xfrm>
          <a:custGeom>
            <a:avLst/>
            <a:gdLst>
              <a:gd name="T0" fmla="*/ 14 w 14"/>
              <a:gd name="T1" fmla="*/ 14 h 14"/>
              <a:gd name="T2" fmla="*/ 14 w 14"/>
              <a:gd name="T3" fmla="*/ 11 h 14"/>
              <a:gd name="T4" fmla="*/ 10 w 14"/>
              <a:gd name="T5" fmla="*/ 7 h 14"/>
              <a:gd name="T6" fmla="*/ 7 w 14"/>
              <a:gd name="T7" fmla="*/ 4 h 14"/>
              <a:gd name="T8" fmla="*/ 7 w 14"/>
              <a:gd name="T9" fmla="*/ 0 h 14"/>
              <a:gd name="T10" fmla="*/ 3 w 14"/>
              <a:gd name="T11" fmla="*/ 0 h 14"/>
              <a:gd name="T12" fmla="*/ 3 w 14"/>
              <a:gd name="T13" fmla="*/ 7 h 14"/>
              <a:gd name="T14" fmla="*/ 0 w 14"/>
              <a:gd name="T15" fmla="*/ 11 h 14"/>
              <a:gd name="T16" fmla="*/ 3 w 14"/>
              <a:gd name="T17" fmla="*/ 14 h 14"/>
              <a:gd name="T18" fmla="*/ 7 w 14"/>
              <a:gd name="T19" fmla="*/ 14 h 14"/>
              <a:gd name="T20" fmla="*/ 10 w 14"/>
              <a:gd name="T21" fmla="*/ 14 h 14"/>
              <a:gd name="T22" fmla="*/ 14 w 14"/>
              <a:gd name="T23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" h="14">
                <a:moveTo>
                  <a:pt x="14" y="14"/>
                </a:moveTo>
                <a:lnTo>
                  <a:pt x="14" y="11"/>
                </a:lnTo>
                <a:lnTo>
                  <a:pt x="10" y="7"/>
                </a:lnTo>
                <a:lnTo>
                  <a:pt x="7" y="4"/>
                </a:lnTo>
                <a:lnTo>
                  <a:pt x="7" y="0"/>
                </a:lnTo>
                <a:lnTo>
                  <a:pt x="3" y="0"/>
                </a:lnTo>
                <a:lnTo>
                  <a:pt x="3" y="7"/>
                </a:lnTo>
                <a:lnTo>
                  <a:pt x="0" y="11"/>
                </a:lnTo>
                <a:lnTo>
                  <a:pt x="3" y="14"/>
                </a:lnTo>
                <a:lnTo>
                  <a:pt x="7" y="14"/>
                </a:lnTo>
                <a:lnTo>
                  <a:pt x="10" y="14"/>
                </a:lnTo>
                <a:lnTo>
                  <a:pt x="14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8" name="Freeform 276"/>
          <p:cNvSpPr>
            <a:spLocks/>
          </p:cNvSpPr>
          <p:nvPr/>
        </p:nvSpPr>
        <p:spPr bwMode="auto">
          <a:xfrm>
            <a:off x="5006443" y="5474653"/>
            <a:ext cx="151346" cy="192093"/>
          </a:xfrm>
          <a:custGeom>
            <a:avLst/>
            <a:gdLst>
              <a:gd name="T0" fmla="*/ 52 w 52"/>
              <a:gd name="T1" fmla="*/ 62 h 66"/>
              <a:gd name="T2" fmla="*/ 49 w 52"/>
              <a:gd name="T3" fmla="*/ 59 h 66"/>
              <a:gd name="T4" fmla="*/ 45 w 52"/>
              <a:gd name="T5" fmla="*/ 38 h 66"/>
              <a:gd name="T6" fmla="*/ 38 w 52"/>
              <a:gd name="T7" fmla="*/ 28 h 66"/>
              <a:gd name="T8" fmla="*/ 31 w 52"/>
              <a:gd name="T9" fmla="*/ 17 h 66"/>
              <a:gd name="T10" fmla="*/ 28 w 52"/>
              <a:gd name="T11" fmla="*/ 10 h 66"/>
              <a:gd name="T12" fmla="*/ 18 w 52"/>
              <a:gd name="T13" fmla="*/ 7 h 66"/>
              <a:gd name="T14" fmla="*/ 14 w 52"/>
              <a:gd name="T15" fmla="*/ 0 h 66"/>
              <a:gd name="T16" fmla="*/ 7 w 52"/>
              <a:gd name="T17" fmla="*/ 0 h 66"/>
              <a:gd name="T18" fmla="*/ 7 w 52"/>
              <a:gd name="T19" fmla="*/ 3 h 66"/>
              <a:gd name="T20" fmla="*/ 11 w 52"/>
              <a:gd name="T21" fmla="*/ 14 h 66"/>
              <a:gd name="T22" fmla="*/ 11 w 52"/>
              <a:gd name="T23" fmla="*/ 21 h 66"/>
              <a:gd name="T24" fmla="*/ 11 w 52"/>
              <a:gd name="T25" fmla="*/ 28 h 66"/>
              <a:gd name="T26" fmla="*/ 11 w 52"/>
              <a:gd name="T27" fmla="*/ 31 h 66"/>
              <a:gd name="T28" fmla="*/ 7 w 52"/>
              <a:gd name="T29" fmla="*/ 35 h 66"/>
              <a:gd name="T30" fmla="*/ 7 w 52"/>
              <a:gd name="T31" fmla="*/ 38 h 66"/>
              <a:gd name="T32" fmla="*/ 11 w 52"/>
              <a:gd name="T33" fmla="*/ 38 h 66"/>
              <a:gd name="T34" fmla="*/ 11 w 52"/>
              <a:gd name="T35" fmla="*/ 42 h 66"/>
              <a:gd name="T36" fmla="*/ 7 w 52"/>
              <a:gd name="T37" fmla="*/ 45 h 66"/>
              <a:gd name="T38" fmla="*/ 4 w 52"/>
              <a:gd name="T39" fmla="*/ 42 h 66"/>
              <a:gd name="T40" fmla="*/ 0 w 52"/>
              <a:gd name="T41" fmla="*/ 42 h 66"/>
              <a:gd name="T42" fmla="*/ 0 w 52"/>
              <a:gd name="T43" fmla="*/ 48 h 66"/>
              <a:gd name="T44" fmla="*/ 18 w 52"/>
              <a:gd name="T45" fmla="*/ 59 h 66"/>
              <a:gd name="T46" fmla="*/ 21 w 52"/>
              <a:gd name="T47" fmla="*/ 66 h 66"/>
              <a:gd name="T48" fmla="*/ 42 w 52"/>
              <a:gd name="T49" fmla="*/ 66 h 66"/>
              <a:gd name="T50" fmla="*/ 45 w 52"/>
              <a:gd name="T51" fmla="*/ 66 h 66"/>
              <a:gd name="T52" fmla="*/ 52 w 52"/>
              <a:gd name="T53" fmla="*/ 62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2" h="66">
                <a:moveTo>
                  <a:pt x="52" y="62"/>
                </a:moveTo>
                <a:lnTo>
                  <a:pt x="49" y="59"/>
                </a:lnTo>
                <a:lnTo>
                  <a:pt x="45" y="38"/>
                </a:lnTo>
                <a:lnTo>
                  <a:pt x="38" y="28"/>
                </a:lnTo>
                <a:lnTo>
                  <a:pt x="31" y="17"/>
                </a:lnTo>
                <a:lnTo>
                  <a:pt x="28" y="10"/>
                </a:lnTo>
                <a:lnTo>
                  <a:pt x="18" y="7"/>
                </a:lnTo>
                <a:lnTo>
                  <a:pt x="14" y="0"/>
                </a:lnTo>
                <a:lnTo>
                  <a:pt x="7" y="0"/>
                </a:lnTo>
                <a:lnTo>
                  <a:pt x="7" y="3"/>
                </a:lnTo>
                <a:lnTo>
                  <a:pt x="11" y="14"/>
                </a:lnTo>
                <a:lnTo>
                  <a:pt x="11" y="21"/>
                </a:lnTo>
                <a:lnTo>
                  <a:pt x="11" y="28"/>
                </a:lnTo>
                <a:lnTo>
                  <a:pt x="11" y="31"/>
                </a:lnTo>
                <a:lnTo>
                  <a:pt x="7" y="35"/>
                </a:lnTo>
                <a:lnTo>
                  <a:pt x="7" y="38"/>
                </a:lnTo>
                <a:lnTo>
                  <a:pt x="11" y="38"/>
                </a:lnTo>
                <a:lnTo>
                  <a:pt x="11" y="42"/>
                </a:lnTo>
                <a:lnTo>
                  <a:pt x="7" y="45"/>
                </a:lnTo>
                <a:lnTo>
                  <a:pt x="4" y="42"/>
                </a:lnTo>
                <a:lnTo>
                  <a:pt x="0" y="42"/>
                </a:lnTo>
                <a:lnTo>
                  <a:pt x="0" y="48"/>
                </a:lnTo>
                <a:lnTo>
                  <a:pt x="18" y="59"/>
                </a:lnTo>
                <a:lnTo>
                  <a:pt x="21" y="66"/>
                </a:lnTo>
                <a:lnTo>
                  <a:pt x="42" y="66"/>
                </a:lnTo>
                <a:lnTo>
                  <a:pt x="45" y="66"/>
                </a:lnTo>
                <a:lnTo>
                  <a:pt x="52" y="6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79" name="Freeform 277"/>
          <p:cNvSpPr>
            <a:spLocks/>
          </p:cNvSpPr>
          <p:nvPr/>
        </p:nvSpPr>
        <p:spPr bwMode="auto">
          <a:xfrm>
            <a:off x="5137415" y="4607325"/>
            <a:ext cx="445307" cy="381276"/>
          </a:xfrm>
          <a:custGeom>
            <a:avLst/>
            <a:gdLst>
              <a:gd name="T0" fmla="*/ 153 w 153"/>
              <a:gd name="T1" fmla="*/ 121 h 131"/>
              <a:gd name="T2" fmla="*/ 139 w 153"/>
              <a:gd name="T3" fmla="*/ 111 h 131"/>
              <a:gd name="T4" fmla="*/ 146 w 153"/>
              <a:gd name="T5" fmla="*/ 107 h 131"/>
              <a:gd name="T6" fmla="*/ 132 w 153"/>
              <a:gd name="T7" fmla="*/ 72 h 131"/>
              <a:gd name="T8" fmla="*/ 129 w 153"/>
              <a:gd name="T9" fmla="*/ 76 h 131"/>
              <a:gd name="T10" fmla="*/ 122 w 153"/>
              <a:gd name="T11" fmla="*/ 55 h 131"/>
              <a:gd name="T12" fmla="*/ 98 w 153"/>
              <a:gd name="T13" fmla="*/ 59 h 131"/>
              <a:gd name="T14" fmla="*/ 84 w 153"/>
              <a:gd name="T15" fmla="*/ 48 h 131"/>
              <a:gd name="T16" fmla="*/ 49 w 153"/>
              <a:gd name="T17" fmla="*/ 34 h 131"/>
              <a:gd name="T18" fmla="*/ 53 w 153"/>
              <a:gd name="T19" fmla="*/ 31 h 131"/>
              <a:gd name="T20" fmla="*/ 56 w 153"/>
              <a:gd name="T21" fmla="*/ 24 h 131"/>
              <a:gd name="T22" fmla="*/ 32 w 153"/>
              <a:gd name="T23" fmla="*/ 13 h 131"/>
              <a:gd name="T24" fmla="*/ 14 w 153"/>
              <a:gd name="T25" fmla="*/ 0 h 131"/>
              <a:gd name="T26" fmla="*/ 11 w 153"/>
              <a:gd name="T27" fmla="*/ 7 h 131"/>
              <a:gd name="T28" fmla="*/ 11 w 153"/>
              <a:gd name="T29" fmla="*/ 17 h 131"/>
              <a:gd name="T30" fmla="*/ 11 w 153"/>
              <a:gd name="T31" fmla="*/ 27 h 131"/>
              <a:gd name="T32" fmla="*/ 11 w 153"/>
              <a:gd name="T33" fmla="*/ 34 h 131"/>
              <a:gd name="T34" fmla="*/ 0 w 153"/>
              <a:gd name="T35" fmla="*/ 48 h 131"/>
              <a:gd name="T36" fmla="*/ 14 w 153"/>
              <a:gd name="T37" fmla="*/ 48 h 131"/>
              <a:gd name="T38" fmla="*/ 14 w 153"/>
              <a:gd name="T39" fmla="*/ 55 h 131"/>
              <a:gd name="T40" fmla="*/ 28 w 153"/>
              <a:gd name="T41" fmla="*/ 59 h 131"/>
              <a:gd name="T42" fmla="*/ 32 w 153"/>
              <a:gd name="T43" fmla="*/ 52 h 131"/>
              <a:gd name="T44" fmla="*/ 42 w 153"/>
              <a:gd name="T45" fmla="*/ 52 h 131"/>
              <a:gd name="T46" fmla="*/ 39 w 153"/>
              <a:gd name="T47" fmla="*/ 69 h 131"/>
              <a:gd name="T48" fmla="*/ 49 w 153"/>
              <a:gd name="T49" fmla="*/ 69 h 131"/>
              <a:gd name="T50" fmla="*/ 53 w 153"/>
              <a:gd name="T51" fmla="*/ 65 h 131"/>
              <a:gd name="T52" fmla="*/ 70 w 153"/>
              <a:gd name="T53" fmla="*/ 76 h 131"/>
              <a:gd name="T54" fmla="*/ 70 w 153"/>
              <a:gd name="T55" fmla="*/ 79 h 131"/>
              <a:gd name="T56" fmla="*/ 91 w 153"/>
              <a:gd name="T57" fmla="*/ 90 h 131"/>
              <a:gd name="T58" fmla="*/ 98 w 153"/>
              <a:gd name="T59" fmla="*/ 114 h 131"/>
              <a:gd name="T60" fmla="*/ 91 w 153"/>
              <a:gd name="T61" fmla="*/ 124 h 131"/>
              <a:gd name="T62" fmla="*/ 108 w 153"/>
              <a:gd name="T63" fmla="*/ 131 h 131"/>
              <a:gd name="T64" fmla="*/ 115 w 153"/>
              <a:gd name="T65" fmla="*/ 131 h 131"/>
              <a:gd name="T66" fmla="*/ 132 w 153"/>
              <a:gd name="T67" fmla="*/ 131 h 131"/>
              <a:gd name="T68" fmla="*/ 153 w 153"/>
              <a:gd name="T69" fmla="*/ 121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3" h="131">
                <a:moveTo>
                  <a:pt x="153" y="121"/>
                </a:moveTo>
                <a:lnTo>
                  <a:pt x="139" y="111"/>
                </a:lnTo>
                <a:lnTo>
                  <a:pt x="146" y="107"/>
                </a:lnTo>
                <a:lnTo>
                  <a:pt x="132" y="72"/>
                </a:lnTo>
                <a:lnTo>
                  <a:pt x="129" y="76"/>
                </a:lnTo>
                <a:lnTo>
                  <a:pt x="122" y="55"/>
                </a:lnTo>
                <a:lnTo>
                  <a:pt x="98" y="59"/>
                </a:lnTo>
                <a:lnTo>
                  <a:pt x="84" y="48"/>
                </a:lnTo>
                <a:lnTo>
                  <a:pt x="49" y="34"/>
                </a:lnTo>
                <a:lnTo>
                  <a:pt x="53" y="31"/>
                </a:lnTo>
                <a:lnTo>
                  <a:pt x="56" y="24"/>
                </a:lnTo>
                <a:lnTo>
                  <a:pt x="32" y="13"/>
                </a:lnTo>
                <a:lnTo>
                  <a:pt x="14" y="0"/>
                </a:lnTo>
                <a:lnTo>
                  <a:pt x="11" y="7"/>
                </a:lnTo>
                <a:lnTo>
                  <a:pt x="11" y="17"/>
                </a:lnTo>
                <a:lnTo>
                  <a:pt x="11" y="27"/>
                </a:lnTo>
                <a:lnTo>
                  <a:pt x="11" y="34"/>
                </a:lnTo>
                <a:lnTo>
                  <a:pt x="0" y="48"/>
                </a:lnTo>
                <a:lnTo>
                  <a:pt x="14" y="48"/>
                </a:lnTo>
                <a:lnTo>
                  <a:pt x="14" y="55"/>
                </a:lnTo>
                <a:lnTo>
                  <a:pt x="28" y="59"/>
                </a:lnTo>
                <a:lnTo>
                  <a:pt x="32" y="52"/>
                </a:lnTo>
                <a:lnTo>
                  <a:pt x="42" y="52"/>
                </a:lnTo>
                <a:lnTo>
                  <a:pt x="39" y="69"/>
                </a:lnTo>
                <a:lnTo>
                  <a:pt x="49" y="69"/>
                </a:lnTo>
                <a:lnTo>
                  <a:pt x="53" y="65"/>
                </a:lnTo>
                <a:lnTo>
                  <a:pt x="70" y="76"/>
                </a:lnTo>
                <a:lnTo>
                  <a:pt x="70" y="79"/>
                </a:lnTo>
                <a:lnTo>
                  <a:pt x="91" y="90"/>
                </a:lnTo>
                <a:lnTo>
                  <a:pt x="98" y="114"/>
                </a:lnTo>
                <a:lnTo>
                  <a:pt x="91" y="124"/>
                </a:lnTo>
                <a:lnTo>
                  <a:pt x="108" y="131"/>
                </a:lnTo>
                <a:lnTo>
                  <a:pt x="115" y="131"/>
                </a:lnTo>
                <a:lnTo>
                  <a:pt x="132" y="131"/>
                </a:lnTo>
                <a:lnTo>
                  <a:pt x="153" y="1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0" name="Freeform 278"/>
          <p:cNvSpPr>
            <a:spLocks/>
          </p:cNvSpPr>
          <p:nvPr/>
        </p:nvSpPr>
        <p:spPr bwMode="auto">
          <a:xfrm>
            <a:off x="4977338" y="4656804"/>
            <a:ext cx="192093" cy="282319"/>
          </a:xfrm>
          <a:custGeom>
            <a:avLst/>
            <a:gdLst>
              <a:gd name="T0" fmla="*/ 0 w 66"/>
              <a:gd name="T1" fmla="*/ 17 h 97"/>
              <a:gd name="T2" fmla="*/ 24 w 66"/>
              <a:gd name="T3" fmla="*/ 17 h 97"/>
              <a:gd name="T4" fmla="*/ 28 w 66"/>
              <a:gd name="T5" fmla="*/ 0 h 97"/>
              <a:gd name="T6" fmla="*/ 66 w 66"/>
              <a:gd name="T7" fmla="*/ 0 h 97"/>
              <a:gd name="T8" fmla="*/ 66 w 66"/>
              <a:gd name="T9" fmla="*/ 10 h 97"/>
              <a:gd name="T10" fmla="*/ 66 w 66"/>
              <a:gd name="T11" fmla="*/ 17 h 97"/>
              <a:gd name="T12" fmla="*/ 55 w 66"/>
              <a:gd name="T13" fmla="*/ 31 h 97"/>
              <a:gd name="T14" fmla="*/ 52 w 66"/>
              <a:gd name="T15" fmla="*/ 35 h 97"/>
              <a:gd name="T16" fmla="*/ 41 w 66"/>
              <a:gd name="T17" fmla="*/ 73 h 97"/>
              <a:gd name="T18" fmla="*/ 41 w 66"/>
              <a:gd name="T19" fmla="*/ 76 h 97"/>
              <a:gd name="T20" fmla="*/ 31 w 66"/>
              <a:gd name="T21" fmla="*/ 90 h 97"/>
              <a:gd name="T22" fmla="*/ 17 w 66"/>
              <a:gd name="T23" fmla="*/ 97 h 97"/>
              <a:gd name="T24" fmla="*/ 21 w 66"/>
              <a:gd name="T25" fmla="*/ 90 h 97"/>
              <a:gd name="T26" fmla="*/ 21 w 66"/>
              <a:gd name="T27" fmla="*/ 87 h 97"/>
              <a:gd name="T28" fmla="*/ 21 w 66"/>
              <a:gd name="T29" fmla="*/ 83 h 97"/>
              <a:gd name="T30" fmla="*/ 17 w 66"/>
              <a:gd name="T31" fmla="*/ 83 h 97"/>
              <a:gd name="T32" fmla="*/ 14 w 66"/>
              <a:gd name="T33" fmla="*/ 83 h 97"/>
              <a:gd name="T34" fmla="*/ 21 w 66"/>
              <a:gd name="T35" fmla="*/ 73 h 97"/>
              <a:gd name="T36" fmla="*/ 14 w 66"/>
              <a:gd name="T37" fmla="*/ 66 h 97"/>
              <a:gd name="T38" fmla="*/ 3 w 66"/>
              <a:gd name="T39" fmla="*/ 73 h 97"/>
              <a:gd name="T40" fmla="*/ 3 w 66"/>
              <a:gd name="T41" fmla="*/ 69 h 97"/>
              <a:gd name="T42" fmla="*/ 7 w 66"/>
              <a:gd name="T43" fmla="*/ 62 h 97"/>
              <a:gd name="T44" fmla="*/ 7 w 66"/>
              <a:gd name="T45" fmla="*/ 59 h 97"/>
              <a:gd name="T46" fmla="*/ 3 w 66"/>
              <a:gd name="T47" fmla="*/ 59 h 97"/>
              <a:gd name="T48" fmla="*/ 3 w 66"/>
              <a:gd name="T49" fmla="*/ 55 h 97"/>
              <a:gd name="T50" fmla="*/ 3 w 66"/>
              <a:gd name="T51" fmla="*/ 52 h 97"/>
              <a:gd name="T52" fmla="*/ 3 w 66"/>
              <a:gd name="T53" fmla="*/ 45 h 97"/>
              <a:gd name="T54" fmla="*/ 10 w 66"/>
              <a:gd name="T55" fmla="*/ 35 h 97"/>
              <a:gd name="T56" fmla="*/ 10 w 66"/>
              <a:gd name="T57" fmla="*/ 31 h 97"/>
              <a:gd name="T58" fmla="*/ 10 w 66"/>
              <a:gd name="T59" fmla="*/ 28 h 97"/>
              <a:gd name="T60" fmla="*/ 7 w 66"/>
              <a:gd name="T61" fmla="*/ 28 h 97"/>
              <a:gd name="T62" fmla="*/ 3 w 66"/>
              <a:gd name="T63" fmla="*/ 28 h 97"/>
              <a:gd name="T64" fmla="*/ 0 w 66"/>
              <a:gd name="T65" fmla="*/ 28 h 97"/>
              <a:gd name="T66" fmla="*/ 0 w 66"/>
              <a:gd name="T67" fmla="*/ 1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6" h="97">
                <a:moveTo>
                  <a:pt x="0" y="17"/>
                </a:moveTo>
                <a:lnTo>
                  <a:pt x="24" y="17"/>
                </a:lnTo>
                <a:lnTo>
                  <a:pt x="28" y="0"/>
                </a:lnTo>
                <a:lnTo>
                  <a:pt x="66" y="0"/>
                </a:lnTo>
                <a:lnTo>
                  <a:pt x="66" y="10"/>
                </a:lnTo>
                <a:lnTo>
                  <a:pt x="66" y="17"/>
                </a:lnTo>
                <a:lnTo>
                  <a:pt x="55" y="31"/>
                </a:lnTo>
                <a:lnTo>
                  <a:pt x="52" y="35"/>
                </a:lnTo>
                <a:lnTo>
                  <a:pt x="41" y="73"/>
                </a:lnTo>
                <a:lnTo>
                  <a:pt x="41" y="76"/>
                </a:lnTo>
                <a:lnTo>
                  <a:pt x="31" y="90"/>
                </a:lnTo>
                <a:lnTo>
                  <a:pt x="17" y="97"/>
                </a:lnTo>
                <a:lnTo>
                  <a:pt x="21" y="90"/>
                </a:lnTo>
                <a:lnTo>
                  <a:pt x="21" y="87"/>
                </a:lnTo>
                <a:lnTo>
                  <a:pt x="21" y="83"/>
                </a:lnTo>
                <a:lnTo>
                  <a:pt x="17" y="83"/>
                </a:lnTo>
                <a:lnTo>
                  <a:pt x="14" y="83"/>
                </a:lnTo>
                <a:lnTo>
                  <a:pt x="21" y="73"/>
                </a:lnTo>
                <a:lnTo>
                  <a:pt x="14" y="66"/>
                </a:lnTo>
                <a:lnTo>
                  <a:pt x="3" y="73"/>
                </a:lnTo>
                <a:lnTo>
                  <a:pt x="3" y="69"/>
                </a:lnTo>
                <a:lnTo>
                  <a:pt x="7" y="62"/>
                </a:lnTo>
                <a:lnTo>
                  <a:pt x="7" y="59"/>
                </a:lnTo>
                <a:lnTo>
                  <a:pt x="3" y="59"/>
                </a:lnTo>
                <a:lnTo>
                  <a:pt x="3" y="55"/>
                </a:lnTo>
                <a:lnTo>
                  <a:pt x="3" y="52"/>
                </a:lnTo>
                <a:lnTo>
                  <a:pt x="3" y="45"/>
                </a:lnTo>
                <a:lnTo>
                  <a:pt x="10" y="35"/>
                </a:lnTo>
                <a:lnTo>
                  <a:pt x="10" y="31"/>
                </a:lnTo>
                <a:lnTo>
                  <a:pt x="10" y="28"/>
                </a:lnTo>
                <a:lnTo>
                  <a:pt x="7" y="28"/>
                </a:lnTo>
                <a:lnTo>
                  <a:pt x="3" y="28"/>
                </a:lnTo>
                <a:lnTo>
                  <a:pt x="0" y="28"/>
                </a:lnTo>
                <a:lnTo>
                  <a:pt x="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1" name="Freeform 279"/>
          <p:cNvSpPr>
            <a:spLocks/>
          </p:cNvSpPr>
          <p:nvPr/>
        </p:nvSpPr>
        <p:spPr bwMode="auto">
          <a:xfrm>
            <a:off x="4965696" y="4758671"/>
            <a:ext cx="20374" cy="29105"/>
          </a:xfrm>
          <a:custGeom>
            <a:avLst/>
            <a:gdLst>
              <a:gd name="T0" fmla="*/ 0 w 7"/>
              <a:gd name="T1" fmla="*/ 7 h 10"/>
              <a:gd name="T2" fmla="*/ 0 w 7"/>
              <a:gd name="T3" fmla="*/ 3 h 10"/>
              <a:gd name="T4" fmla="*/ 0 w 7"/>
              <a:gd name="T5" fmla="*/ 0 h 10"/>
              <a:gd name="T6" fmla="*/ 4 w 7"/>
              <a:gd name="T7" fmla="*/ 0 h 10"/>
              <a:gd name="T8" fmla="*/ 4 w 7"/>
              <a:gd name="T9" fmla="*/ 3 h 10"/>
              <a:gd name="T10" fmla="*/ 7 w 7"/>
              <a:gd name="T11" fmla="*/ 7 h 10"/>
              <a:gd name="T12" fmla="*/ 4 w 7"/>
              <a:gd name="T13" fmla="*/ 10 h 10"/>
              <a:gd name="T14" fmla="*/ 0 w 7"/>
              <a:gd name="T15" fmla="*/ 10 h 10"/>
              <a:gd name="T16" fmla="*/ 0 w 7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" h="10">
                <a:moveTo>
                  <a:pt x="0" y="7"/>
                </a:moveTo>
                <a:lnTo>
                  <a:pt x="0" y="3"/>
                </a:lnTo>
                <a:lnTo>
                  <a:pt x="0" y="0"/>
                </a:lnTo>
                <a:lnTo>
                  <a:pt x="4" y="0"/>
                </a:lnTo>
                <a:lnTo>
                  <a:pt x="4" y="3"/>
                </a:lnTo>
                <a:lnTo>
                  <a:pt x="7" y="7"/>
                </a:lnTo>
                <a:lnTo>
                  <a:pt x="4" y="10"/>
                </a:lnTo>
                <a:lnTo>
                  <a:pt x="0" y="10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2" name="Freeform 280"/>
          <p:cNvSpPr>
            <a:spLocks/>
          </p:cNvSpPr>
          <p:nvPr/>
        </p:nvSpPr>
        <p:spPr bwMode="auto">
          <a:xfrm>
            <a:off x="5096668" y="4747029"/>
            <a:ext cx="162988" cy="171720"/>
          </a:xfrm>
          <a:custGeom>
            <a:avLst/>
            <a:gdLst>
              <a:gd name="T0" fmla="*/ 14 w 56"/>
              <a:gd name="T1" fmla="*/ 0 h 59"/>
              <a:gd name="T2" fmla="*/ 28 w 56"/>
              <a:gd name="T3" fmla="*/ 0 h 59"/>
              <a:gd name="T4" fmla="*/ 28 w 56"/>
              <a:gd name="T5" fmla="*/ 7 h 59"/>
              <a:gd name="T6" fmla="*/ 42 w 56"/>
              <a:gd name="T7" fmla="*/ 11 h 59"/>
              <a:gd name="T8" fmla="*/ 46 w 56"/>
              <a:gd name="T9" fmla="*/ 4 h 59"/>
              <a:gd name="T10" fmla="*/ 56 w 56"/>
              <a:gd name="T11" fmla="*/ 4 h 59"/>
              <a:gd name="T12" fmla="*/ 53 w 56"/>
              <a:gd name="T13" fmla="*/ 21 h 59"/>
              <a:gd name="T14" fmla="*/ 42 w 56"/>
              <a:gd name="T15" fmla="*/ 42 h 59"/>
              <a:gd name="T16" fmla="*/ 32 w 56"/>
              <a:gd name="T17" fmla="*/ 59 h 59"/>
              <a:gd name="T18" fmla="*/ 0 w 56"/>
              <a:gd name="T19" fmla="*/ 42 h 59"/>
              <a:gd name="T20" fmla="*/ 11 w 56"/>
              <a:gd name="T21" fmla="*/ 4 h 59"/>
              <a:gd name="T22" fmla="*/ 14 w 56"/>
              <a:gd name="T23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6" h="59">
                <a:moveTo>
                  <a:pt x="14" y="0"/>
                </a:moveTo>
                <a:lnTo>
                  <a:pt x="28" y="0"/>
                </a:lnTo>
                <a:lnTo>
                  <a:pt x="28" y="7"/>
                </a:lnTo>
                <a:lnTo>
                  <a:pt x="42" y="11"/>
                </a:lnTo>
                <a:lnTo>
                  <a:pt x="46" y="4"/>
                </a:lnTo>
                <a:lnTo>
                  <a:pt x="56" y="4"/>
                </a:lnTo>
                <a:lnTo>
                  <a:pt x="53" y="21"/>
                </a:lnTo>
                <a:lnTo>
                  <a:pt x="42" y="42"/>
                </a:lnTo>
                <a:lnTo>
                  <a:pt x="32" y="59"/>
                </a:lnTo>
                <a:lnTo>
                  <a:pt x="0" y="42"/>
                </a:lnTo>
                <a:lnTo>
                  <a:pt x="11" y="4"/>
                </a:lnTo>
                <a:lnTo>
                  <a:pt x="1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3" name="Freeform 281"/>
          <p:cNvSpPr>
            <a:spLocks/>
          </p:cNvSpPr>
          <p:nvPr/>
        </p:nvSpPr>
        <p:spPr bwMode="auto">
          <a:xfrm>
            <a:off x="4986069" y="4848897"/>
            <a:ext cx="52389" cy="49479"/>
          </a:xfrm>
          <a:custGeom>
            <a:avLst/>
            <a:gdLst>
              <a:gd name="T0" fmla="*/ 0 w 18"/>
              <a:gd name="T1" fmla="*/ 7 h 17"/>
              <a:gd name="T2" fmla="*/ 11 w 18"/>
              <a:gd name="T3" fmla="*/ 0 h 17"/>
              <a:gd name="T4" fmla="*/ 18 w 18"/>
              <a:gd name="T5" fmla="*/ 7 h 17"/>
              <a:gd name="T6" fmla="*/ 11 w 18"/>
              <a:gd name="T7" fmla="*/ 17 h 17"/>
              <a:gd name="T8" fmla="*/ 4 w 18"/>
              <a:gd name="T9" fmla="*/ 17 h 17"/>
              <a:gd name="T10" fmla="*/ 0 w 18"/>
              <a:gd name="T11" fmla="*/ 14 h 17"/>
              <a:gd name="T12" fmla="*/ 0 w 18"/>
              <a:gd name="T13" fmla="*/ 10 h 17"/>
              <a:gd name="T14" fmla="*/ 0 w 18"/>
              <a:gd name="T15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" h="17">
                <a:moveTo>
                  <a:pt x="0" y="7"/>
                </a:moveTo>
                <a:lnTo>
                  <a:pt x="11" y="0"/>
                </a:lnTo>
                <a:lnTo>
                  <a:pt x="18" y="7"/>
                </a:lnTo>
                <a:lnTo>
                  <a:pt x="11" y="17"/>
                </a:lnTo>
                <a:lnTo>
                  <a:pt x="4" y="17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4" name="Freeform 282"/>
          <p:cNvSpPr>
            <a:spLocks/>
          </p:cNvSpPr>
          <p:nvPr/>
        </p:nvSpPr>
        <p:spPr bwMode="auto">
          <a:xfrm>
            <a:off x="5189804" y="4796508"/>
            <a:ext cx="232840" cy="293961"/>
          </a:xfrm>
          <a:custGeom>
            <a:avLst/>
            <a:gdLst>
              <a:gd name="T0" fmla="*/ 21 w 80"/>
              <a:gd name="T1" fmla="*/ 4 h 101"/>
              <a:gd name="T2" fmla="*/ 31 w 80"/>
              <a:gd name="T3" fmla="*/ 4 h 101"/>
              <a:gd name="T4" fmla="*/ 35 w 80"/>
              <a:gd name="T5" fmla="*/ 0 h 101"/>
              <a:gd name="T6" fmla="*/ 52 w 80"/>
              <a:gd name="T7" fmla="*/ 11 h 101"/>
              <a:gd name="T8" fmla="*/ 52 w 80"/>
              <a:gd name="T9" fmla="*/ 14 h 101"/>
              <a:gd name="T10" fmla="*/ 73 w 80"/>
              <a:gd name="T11" fmla="*/ 25 h 101"/>
              <a:gd name="T12" fmla="*/ 80 w 80"/>
              <a:gd name="T13" fmla="*/ 49 h 101"/>
              <a:gd name="T14" fmla="*/ 73 w 80"/>
              <a:gd name="T15" fmla="*/ 59 h 101"/>
              <a:gd name="T16" fmla="*/ 66 w 80"/>
              <a:gd name="T17" fmla="*/ 77 h 101"/>
              <a:gd name="T18" fmla="*/ 52 w 80"/>
              <a:gd name="T19" fmla="*/ 80 h 101"/>
              <a:gd name="T20" fmla="*/ 48 w 80"/>
              <a:gd name="T21" fmla="*/ 91 h 101"/>
              <a:gd name="T22" fmla="*/ 41 w 80"/>
              <a:gd name="T23" fmla="*/ 101 h 101"/>
              <a:gd name="T24" fmla="*/ 31 w 80"/>
              <a:gd name="T25" fmla="*/ 101 h 101"/>
              <a:gd name="T26" fmla="*/ 28 w 80"/>
              <a:gd name="T27" fmla="*/ 94 h 101"/>
              <a:gd name="T28" fmla="*/ 3 w 80"/>
              <a:gd name="T29" fmla="*/ 56 h 101"/>
              <a:gd name="T30" fmla="*/ 0 w 80"/>
              <a:gd name="T31" fmla="*/ 42 h 101"/>
              <a:gd name="T32" fmla="*/ 10 w 80"/>
              <a:gd name="T33" fmla="*/ 25 h 101"/>
              <a:gd name="T34" fmla="*/ 21 w 80"/>
              <a:gd name="T35" fmla="*/ 4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0" h="101">
                <a:moveTo>
                  <a:pt x="21" y="4"/>
                </a:moveTo>
                <a:lnTo>
                  <a:pt x="31" y="4"/>
                </a:lnTo>
                <a:lnTo>
                  <a:pt x="35" y="0"/>
                </a:lnTo>
                <a:lnTo>
                  <a:pt x="52" y="11"/>
                </a:lnTo>
                <a:lnTo>
                  <a:pt x="52" y="14"/>
                </a:lnTo>
                <a:lnTo>
                  <a:pt x="73" y="25"/>
                </a:lnTo>
                <a:lnTo>
                  <a:pt x="80" y="49"/>
                </a:lnTo>
                <a:lnTo>
                  <a:pt x="73" y="59"/>
                </a:lnTo>
                <a:lnTo>
                  <a:pt x="66" y="77"/>
                </a:lnTo>
                <a:lnTo>
                  <a:pt x="52" y="80"/>
                </a:lnTo>
                <a:lnTo>
                  <a:pt x="48" y="91"/>
                </a:lnTo>
                <a:lnTo>
                  <a:pt x="41" y="101"/>
                </a:lnTo>
                <a:lnTo>
                  <a:pt x="31" y="101"/>
                </a:lnTo>
                <a:lnTo>
                  <a:pt x="28" y="94"/>
                </a:lnTo>
                <a:lnTo>
                  <a:pt x="3" y="56"/>
                </a:lnTo>
                <a:lnTo>
                  <a:pt x="0" y="42"/>
                </a:lnTo>
                <a:lnTo>
                  <a:pt x="10" y="25"/>
                </a:lnTo>
                <a:lnTo>
                  <a:pt x="21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5" name="Freeform 283"/>
          <p:cNvSpPr>
            <a:spLocks/>
          </p:cNvSpPr>
          <p:nvPr/>
        </p:nvSpPr>
        <p:spPr bwMode="auto">
          <a:xfrm>
            <a:off x="5280030" y="4616057"/>
            <a:ext cx="212467" cy="162988"/>
          </a:xfrm>
          <a:custGeom>
            <a:avLst/>
            <a:gdLst>
              <a:gd name="T0" fmla="*/ 70 w 73"/>
              <a:gd name="T1" fmla="*/ 7 h 56"/>
              <a:gd name="T2" fmla="*/ 56 w 73"/>
              <a:gd name="T3" fmla="*/ 17 h 56"/>
              <a:gd name="T4" fmla="*/ 56 w 73"/>
              <a:gd name="T5" fmla="*/ 24 h 56"/>
              <a:gd name="T6" fmla="*/ 73 w 73"/>
              <a:gd name="T7" fmla="*/ 42 h 56"/>
              <a:gd name="T8" fmla="*/ 73 w 73"/>
              <a:gd name="T9" fmla="*/ 52 h 56"/>
              <a:gd name="T10" fmla="*/ 49 w 73"/>
              <a:gd name="T11" fmla="*/ 56 h 56"/>
              <a:gd name="T12" fmla="*/ 35 w 73"/>
              <a:gd name="T13" fmla="*/ 45 h 56"/>
              <a:gd name="T14" fmla="*/ 0 w 73"/>
              <a:gd name="T15" fmla="*/ 31 h 56"/>
              <a:gd name="T16" fmla="*/ 4 w 73"/>
              <a:gd name="T17" fmla="*/ 28 h 56"/>
              <a:gd name="T18" fmla="*/ 7 w 73"/>
              <a:gd name="T19" fmla="*/ 21 h 56"/>
              <a:gd name="T20" fmla="*/ 17 w 73"/>
              <a:gd name="T21" fmla="*/ 10 h 56"/>
              <a:gd name="T22" fmla="*/ 59 w 73"/>
              <a:gd name="T23" fmla="*/ 0 h 56"/>
              <a:gd name="T24" fmla="*/ 70 w 73"/>
              <a:gd name="T25" fmla="*/ 7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" h="56">
                <a:moveTo>
                  <a:pt x="70" y="7"/>
                </a:moveTo>
                <a:lnTo>
                  <a:pt x="56" y="17"/>
                </a:lnTo>
                <a:lnTo>
                  <a:pt x="56" y="24"/>
                </a:lnTo>
                <a:lnTo>
                  <a:pt x="73" y="42"/>
                </a:lnTo>
                <a:lnTo>
                  <a:pt x="73" y="52"/>
                </a:lnTo>
                <a:lnTo>
                  <a:pt x="49" y="56"/>
                </a:lnTo>
                <a:lnTo>
                  <a:pt x="35" y="45"/>
                </a:lnTo>
                <a:lnTo>
                  <a:pt x="0" y="31"/>
                </a:lnTo>
                <a:lnTo>
                  <a:pt x="4" y="28"/>
                </a:lnTo>
                <a:lnTo>
                  <a:pt x="7" y="21"/>
                </a:lnTo>
                <a:lnTo>
                  <a:pt x="17" y="10"/>
                </a:lnTo>
                <a:lnTo>
                  <a:pt x="59" y="0"/>
                </a:lnTo>
                <a:lnTo>
                  <a:pt x="7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6" name="Freeform 284"/>
          <p:cNvSpPr>
            <a:spLocks/>
          </p:cNvSpPr>
          <p:nvPr/>
        </p:nvSpPr>
        <p:spPr bwMode="auto">
          <a:xfrm>
            <a:off x="5230550" y="6091678"/>
            <a:ext cx="98957" cy="78584"/>
          </a:xfrm>
          <a:custGeom>
            <a:avLst/>
            <a:gdLst>
              <a:gd name="T0" fmla="*/ 34 w 34"/>
              <a:gd name="T1" fmla="*/ 0 h 27"/>
              <a:gd name="T2" fmla="*/ 31 w 34"/>
              <a:gd name="T3" fmla="*/ 24 h 27"/>
              <a:gd name="T4" fmla="*/ 27 w 34"/>
              <a:gd name="T5" fmla="*/ 24 h 27"/>
              <a:gd name="T6" fmla="*/ 27 w 34"/>
              <a:gd name="T7" fmla="*/ 27 h 27"/>
              <a:gd name="T8" fmla="*/ 24 w 34"/>
              <a:gd name="T9" fmla="*/ 24 h 27"/>
              <a:gd name="T10" fmla="*/ 21 w 34"/>
              <a:gd name="T11" fmla="*/ 24 h 27"/>
              <a:gd name="T12" fmla="*/ 17 w 34"/>
              <a:gd name="T13" fmla="*/ 24 h 27"/>
              <a:gd name="T14" fmla="*/ 14 w 34"/>
              <a:gd name="T15" fmla="*/ 27 h 27"/>
              <a:gd name="T16" fmla="*/ 7 w 34"/>
              <a:gd name="T17" fmla="*/ 27 h 27"/>
              <a:gd name="T18" fmla="*/ 3 w 34"/>
              <a:gd name="T19" fmla="*/ 27 h 27"/>
              <a:gd name="T20" fmla="*/ 0 w 34"/>
              <a:gd name="T21" fmla="*/ 17 h 27"/>
              <a:gd name="T22" fmla="*/ 10 w 34"/>
              <a:gd name="T23" fmla="*/ 6 h 27"/>
              <a:gd name="T24" fmla="*/ 14 w 34"/>
              <a:gd name="T25" fmla="*/ 10 h 27"/>
              <a:gd name="T26" fmla="*/ 34 w 34"/>
              <a:gd name="T27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" h="27">
                <a:moveTo>
                  <a:pt x="34" y="0"/>
                </a:moveTo>
                <a:lnTo>
                  <a:pt x="31" y="24"/>
                </a:lnTo>
                <a:lnTo>
                  <a:pt x="27" y="24"/>
                </a:lnTo>
                <a:lnTo>
                  <a:pt x="27" y="27"/>
                </a:lnTo>
                <a:lnTo>
                  <a:pt x="24" y="24"/>
                </a:lnTo>
                <a:lnTo>
                  <a:pt x="21" y="24"/>
                </a:lnTo>
                <a:lnTo>
                  <a:pt x="17" y="24"/>
                </a:lnTo>
                <a:lnTo>
                  <a:pt x="14" y="27"/>
                </a:lnTo>
                <a:lnTo>
                  <a:pt x="7" y="27"/>
                </a:lnTo>
                <a:lnTo>
                  <a:pt x="3" y="27"/>
                </a:lnTo>
                <a:lnTo>
                  <a:pt x="0" y="17"/>
                </a:lnTo>
                <a:lnTo>
                  <a:pt x="10" y="6"/>
                </a:lnTo>
                <a:lnTo>
                  <a:pt x="14" y="10"/>
                </a:lnTo>
                <a:lnTo>
                  <a:pt x="3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7" name="Freeform 285"/>
          <p:cNvSpPr>
            <a:spLocks/>
          </p:cNvSpPr>
          <p:nvPr/>
        </p:nvSpPr>
        <p:spPr bwMode="auto">
          <a:xfrm>
            <a:off x="5079205" y="6080036"/>
            <a:ext cx="58210" cy="122241"/>
          </a:xfrm>
          <a:custGeom>
            <a:avLst/>
            <a:gdLst>
              <a:gd name="T0" fmla="*/ 10 w 20"/>
              <a:gd name="T1" fmla="*/ 10 h 42"/>
              <a:gd name="T2" fmla="*/ 13 w 20"/>
              <a:gd name="T3" fmla="*/ 10 h 42"/>
              <a:gd name="T4" fmla="*/ 20 w 20"/>
              <a:gd name="T5" fmla="*/ 24 h 42"/>
              <a:gd name="T6" fmla="*/ 20 w 20"/>
              <a:gd name="T7" fmla="*/ 28 h 42"/>
              <a:gd name="T8" fmla="*/ 20 w 20"/>
              <a:gd name="T9" fmla="*/ 38 h 42"/>
              <a:gd name="T10" fmla="*/ 17 w 20"/>
              <a:gd name="T11" fmla="*/ 42 h 42"/>
              <a:gd name="T12" fmla="*/ 13 w 20"/>
              <a:gd name="T13" fmla="*/ 42 h 42"/>
              <a:gd name="T14" fmla="*/ 10 w 20"/>
              <a:gd name="T15" fmla="*/ 42 h 42"/>
              <a:gd name="T16" fmla="*/ 10 w 20"/>
              <a:gd name="T17" fmla="*/ 38 h 42"/>
              <a:gd name="T18" fmla="*/ 6 w 20"/>
              <a:gd name="T19" fmla="*/ 35 h 42"/>
              <a:gd name="T20" fmla="*/ 10 w 20"/>
              <a:gd name="T21" fmla="*/ 31 h 42"/>
              <a:gd name="T22" fmla="*/ 10 w 20"/>
              <a:gd name="T23" fmla="*/ 28 h 42"/>
              <a:gd name="T24" fmla="*/ 3 w 20"/>
              <a:gd name="T25" fmla="*/ 21 h 42"/>
              <a:gd name="T26" fmla="*/ 0 w 20"/>
              <a:gd name="T27" fmla="*/ 14 h 42"/>
              <a:gd name="T28" fmla="*/ 0 w 20"/>
              <a:gd name="T29" fmla="*/ 10 h 42"/>
              <a:gd name="T30" fmla="*/ 0 w 20"/>
              <a:gd name="T31" fmla="*/ 7 h 42"/>
              <a:gd name="T32" fmla="*/ 0 w 20"/>
              <a:gd name="T33" fmla="*/ 4 h 42"/>
              <a:gd name="T34" fmla="*/ 3 w 20"/>
              <a:gd name="T35" fmla="*/ 0 h 42"/>
              <a:gd name="T36" fmla="*/ 6 w 20"/>
              <a:gd name="T37" fmla="*/ 4 h 42"/>
              <a:gd name="T38" fmla="*/ 10 w 20"/>
              <a:gd name="T39" fmla="*/ 7 h 42"/>
              <a:gd name="T40" fmla="*/ 10 w 20"/>
              <a:gd name="T41" fmla="*/ 1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" h="42">
                <a:moveTo>
                  <a:pt x="10" y="10"/>
                </a:moveTo>
                <a:lnTo>
                  <a:pt x="13" y="10"/>
                </a:lnTo>
                <a:lnTo>
                  <a:pt x="20" y="24"/>
                </a:lnTo>
                <a:lnTo>
                  <a:pt x="20" y="28"/>
                </a:lnTo>
                <a:lnTo>
                  <a:pt x="20" y="38"/>
                </a:lnTo>
                <a:lnTo>
                  <a:pt x="17" y="42"/>
                </a:lnTo>
                <a:lnTo>
                  <a:pt x="13" y="42"/>
                </a:lnTo>
                <a:lnTo>
                  <a:pt x="10" y="42"/>
                </a:lnTo>
                <a:lnTo>
                  <a:pt x="10" y="38"/>
                </a:lnTo>
                <a:lnTo>
                  <a:pt x="6" y="35"/>
                </a:lnTo>
                <a:lnTo>
                  <a:pt x="10" y="31"/>
                </a:lnTo>
                <a:lnTo>
                  <a:pt x="10" y="28"/>
                </a:lnTo>
                <a:lnTo>
                  <a:pt x="3" y="21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lnTo>
                  <a:pt x="0" y="4"/>
                </a:lnTo>
                <a:lnTo>
                  <a:pt x="3" y="0"/>
                </a:lnTo>
                <a:lnTo>
                  <a:pt x="6" y="4"/>
                </a:lnTo>
                <a:lnTo>
                  <a:pt x="10" y="7"/>
                </a:lnTo>
                <a:lnTo>
                  <a:pt x="1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8" name="Freeform 286"/>
          <p:cNvSpPr>
            <a:spLocks/>
          </p:cNvSpPr>
          <p:nvPr/>
        </p:nvSpPr>
        <p:spPr bwMode="auto">
          <a:xfrm>
            <a:off x="5038458" y="6141157"/>
            <a:ext cx="29105" cy="40747"/>
          </a:xfrm>
          <a:custGeom>
            <a:avLst/>
            <a:gdLst>
              <a:gd name="T0" fmla="*/ 0 w 10"/>
              <a:gd name="T1" fmla="*/ 0 h 14"/>
              <a:gd name="T2" fmla="*/ 7 w 10"/>
              <a:gd name="T3" fmla="*/ 0 h 14"/>
              <a:gd name="T4" fmla="*/ 10 w 10"/>
              <a:gd name="T5" fmla="*/ 3 h 14"/>
              <a:gd name="T6" fmla="*/ 10 w 10"/>
              <a:gd name="T7" fmla="*/ 7 h 14"/>
              <a:gd name="T8" fmla="*/ 10 w 10"/>
              <a:gd name="T9" fmla="*/ 10 h 14"/>
              <a:gd name="T10" fmla="*/ 3 w 10"/>
              <a:gd name="T11" fmla="*/ 14 h 14"/>
              <a:gd name="T12" fmla="*/ 0 w 10"/>
              <a:gd name="T13" fmla="*/ 10 h 14"/>
              <a:gd name="T14" fmla="*/ 0 w 10"/>
              <a:gd name="T15" fmla="*/ 7 h 14"/>
              <a:gd name="T16" fmla="*/ 0 w 10"/>
              <a:gd name="T17" fmla="*/ 3 h 14"/>
              <a:gd name="T18" fmla="*/ 0 w 10"/>
              <a:gd name="T19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" h="14">
                <a:moveTo>
                  <a:pt x="0" y="0"/>
                </a:moveTo>
                <a:lnTo>
                  <a:pt x="7" y="0"/>
                </a:lnTo>
                <a:lnTo>
                  <a:pt x="10" y="3"/>
                </a:lnTo>
                <a:lnTo>
                  <a:pt x="10" y="7"/>
                </a:lnTo>
                <a:lnTo>
                  <a:pt x="10" y="10"/>
                </a:lnTo>
                <a:lnTo>
                  <a:pt x="3" y="14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89" name="Freeform 287"/>
          <p:cNvSpPr>
            <a:spLocks/>
          </p:cNvSpPr>
          <p:nvPr/>
        </p:nvSpPr>
        <p:spPr bwMode="auto">
          <a:xfrm>
            <a:off x="5047190" y="6039289"/>
            <a:ext cx="69852" cy="40747"/>
          </a:xfrm>
          <a:custGeom>
            <a:avLst/>
            <a:gdLst>
              <a:gd name="T0" fmla="*/ 11 w 24"/>
              <a:gd name="T1" fmla="*/ 0 h 14"/>
              <a:gd name="T2" fmla="*/ 11 w 24"/>
              <a:gd name="T3" fmla="*/ 7 h 14"/>
              <a:gd name="T4" fmla="*/ 24 w 24"/>
              <a:gd name="T5" fmla="*/ 11 h 14"/>
              <a:gd name="T6" fmla="*/ 21 w 24"/>
              <a:gd name="T7" fmla="*/ 11 h 14"/>
              <a:gd name="T8" fmla="*/ 14 w 24"/>
              <a:gd name="T9" fmla="*/ 11 h 14"/>
              <a:gd name="T10" fmla="*/ 11 w 24"/>
              <a:gd name="T11" fmla="*/ 11 h 14"/>
              <a:gd name="T12" fmla="*/ 7 w 24"/>
              <a:gd name="T13" fmla="*/ 14 h 14"/>
              <a:gd name="T14" fmla="*/ 4 w 24"/>
              <a:gd name="T15" fmla="*/ 14 h 14"/>
              <a:gd name="T16" fmla="*/ 0 w 24"/>
              <a:gd name="T17" fmla="*/ 14 h 14"/>
              <a:gd name="T18" fmla="*/ 4 w 24"/>
              <a:gd name="T19" fmla="*/ 11 h 14"/>
              <a:gd name="T20" fmla="*/ 4 w 24"/>
              <a:gd name="T21" fmla="*/ 4 h 14"/>
              <a:gd name="T22" fmla="*/ 7 w 24"/>
              <a:gd name="T23" fmla="*/ 0 h 14"/>
              <a:gd name="T24" fmla="*/ 11 w 24"/>
              <a:gd name="T2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" h="14">
                <a:moveTo>
                  <a:pt x="11" y="0"/>
                </a:moveTo>
                <a:lnTo>
                  <a:pt x="11" y="7"/>
                </a:lnTo>
                <a:lnTo>
                  <a:pt x="24" y="11"/>
                </a:lnTo>
                <a:lnTo>
                  <a:pt x="21" y="11"/>
                </a:lnTo>
                <a:lnTo>
                  <a:pt x="14" y="11"/>
                </a:lnTo>
                <a:lnTo>
                  <a:pt x="11" y="11"/>
                </a:lnTo>
                <a:lnTo>
                  <a:pt x="7" y="14"/>
                </a:lnTo>
                <a:lnTo>
                  <a:pt x="4" y="14"/>
                </a:lnTo>
                <a:lnTo>
                  <a:pt x="0" y="14"/>
                </a:lnTo>
                <a:lnTo>
                  <a:pt x="4" y="11"/>
                </a:lnTo>
                <a:lnTo>
                  <a:pt x="4" y="4"/>
                </a:lnTo>
                <a:lnTo>
                  <a:pt x="7" y="0"/>
                </a:lnTo>
                <a:lnTo>
                  <a:pt x="1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0" name="Freeform 288"/>
          <p:cNvSpPr>
            <a:spLocks/>
          </p:cNvSpPr>
          <p:nvPr/>
        </p:nvSpPr>
        <p:spPr bwMode="auto">
          <a:xfrm>
            <a:off x="5128684" y="6059664"/>
            <a:ext cx="49479" cy="61121"/>
          </a:xfrm>
          <a:custGeom>
            <a:avLst/>
            <a:gdLst>
              <a:gd name="T0" fmla="*/ 3 w 17"/>
              <a:gd name="T1" fmla="*/ 4 h 21"/>
              <a:gd name="T2" fmla="*/ 7 w 17"/>
              <a:gd name="T3" fmla="*/ 4 h 21"/>
              <a:gd name="T4" fmla="*/ 17 w 17"/>
              <a:gd name="T5" fmla="*/ 0 h 21"/>
              <a:gd name="T6" fmla="*/ 14 w 17"/>
              <a:gd name="T7" fmla="*/ 17 h 21"/>
              <a:gd name="T8" fmla="*/ 10 w 17"/>
              <a:gd name="T9" fmla="*/ 17 h 21"/>
              <a:gd name="T10" fmla="*/ 10 w 17"/>
              <a:gd name="T11" fmla="*/ 21 h 21"/>
              <a:gd name="T12" fmla="*/ 7 w 17"/>
              <a:gd name="T13" fmla="*/ 21 h 21"/>
              <a:gd name="T14" fmla="*/ 3 w 17"/>
              <a:gd name="T15" fmla="*/ 21 h 21"/>
              <a:gd name="T16" fmla="*/ 0 w 17"/>
              <a:gd name="T17" fmla="*/ 17 h 21"/>
              <a:gd name="T18" fmla="*/ 0 w 17"/>
              <a:gd name="T19" fmla="*/ 14 h 21"/>
              <a:gd name="T20" fmla="*/ 3 w 17"/>
              <a:gd name="T21" fmla="*/ 14 h 21"/>
              <a:gd name="T22" fmla="*/ 7 w 17"/>
              <a:gd name="T23" fmla="*/ 14 h 21"/>
              <a:gd name="T24" fmla="*/ 7 w 17"/>
              <a:gd name="T25" fmla="*/ 11 h 21"/>
              <a:gd name="T26" fmla="*/ 7 w 17"/>
              <a:gd name="T27" fmla="*/ 7 h 21"/>
              <a:gd name="T28" fmla="*/ 3 w 17"/>
              <a:gd name="T29" fmla="*/ 4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7" h="21">
                <a:moveTo>
                  <a:pt x="3" y="4"/>
                </a:moveTo>
                <a:lnTo>
                  <a:pt x="7" y="4"/>
                </a:lnTo>
                <a:lnTo>
                  <a:pt x="17" y="0"/>
                </a:lnTo>
                <a:lnTo>
                  <a:pt x="14" y="17"/>
                </a:lnTo>
                <a:lnTo>
                  <a:pt x="10" y="17"/>
                </a:lnTo>
                <a:lnTo>
                  <a:pt x="10" y="21"/>
                </a:lnTo>
                <a:lnTo>
                  <a:pt x="7" y="21"/>
                </a:lnTo>
                <a:lnTo>
                  <a:pt x="3" y="21"/>
                </a:lnTo>
                <a:lnTo>
                  <a:pt x="0" y="17"/>
                </a:lnTo>
                <a:lnTo>
                  <a:pt x="0" y="14"/>
                </a:lnTo>
                <a:lnTo>
                  <a:pt x="3" y="14"/>
                </a:lnTo>
                <a:lnTo>
                  <a:pt x="7" y="14"/>
                </a:lnTo>
                <a:lnTo>
                  <a:pt x="7" y="11"/>
                </a:lnTo>
                <a:lnTo>
                  <a:pt x="7" y="7"/>
                </a:lnTo>
                <a:lnTo>
                  <a:pt x="3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1" name="Freeform 289"/>
          <p:cNvSpPr>
            <a:spLocks/>
          </p:cNvSpPr>
          <p:nvPr/>
        </p:nvSpPr>
        <p:spPr bwMode="auto">
          <a:xfrm>
            <a:off x="4997711" y="6091678"/>
            <a:ext cx="40747" cy="37837"/>
          </a:xfrm>
          <a:custGeom>
            <a:avLst/>
            <a:gdLst>
              <a:gd name="T0" fmla="*/ 0 w 14"/>
              <a:gd name="T1" fmla="*/ 6 h 13"/>
              <a:gd name="T2" fmla="*/ 3 w 14"/>
              <a:gd name="T3" fmla="*/ 3 h 13"/>
              <a:gd name="T4" fmla="*/ 10 w 14"/>
              <a:gd name="T5" fmla="*/ 0 h 13"/>
              <a:gd name="T6" fmla="*/ 14 w 14"/>
              <a:gd name="T7" fmla="*/ 6 h 13"/>
              <a:gd name="T8" fmla="*/ 10 w 14"/>
              <a:gd name="T9" fmla="*/ 10 h 13"/>
              <a:gd name="T10" fmla="*/ 7 w 14"/>
              <a:gd name="T11" fmla="*/ 13 h 13"/>
              <a:gd name="T12" fmla="*/ 3 w 14"/>
              <a:gd name="T13" fmla="*/ 13 h 13"/>
              <a:gd name="T14" fmla="*/ 0 w 14"/>
              <a:gd name="T15" fmla="*/ 6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13">
                <a:moveTo>
                  <a:pt x="0" y="6"/>
                </a:moveTo>
                <a:lnTo>
                  <a:pt x="3" y="3"/>
                </a:lnTo>
                <a:lnTo>
                  <a:pt x="10" y="0"/>
                </a:lnTo>
                <a:lnTo>
                  <a:pt x="14" y="6"/>
                </a:lnTo>
                <a:lnTo>
                  <a:pt x="10" y="10"/>
                </a:lnTo>
                <a:lnTo>
                  <a:pt x="7" y="13"/>
                </a:lnTo>
                <a:lnTo>
                  <a:pt x="3" y="13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2" name="Freeform 290"/>
          <p:cNvSpPr>
            <a:spLocks/>
          </p:cNvSpPr>
          <p:nvPr/>
        </p:nvSpPr>
        <p:spPr bwMode="auto">
          <a:xfrm>
            <a:off x="5239283" y="6243024"/>
            <a:ext cx="171720" cy="151346"/>
          </a:xfrm>
          <a:custGeom>
            <a:avLst/>
            <a:gdLst>
              <a:gd name="T0" fmla="*/ 21 w 59"/>
              <a:gd name="T1" fmla="*/ 48 h 52"/>
              <a:gd name="T2" fmla="*/ 14 w 59"/>
              <a:gd name="T3" fmla="*/ 52 h 52"/>
              <a:gd name="T4" fmla="*/ 7 w 59"/>
              <a:gd name="T5" fmla="*/ 52 h 52"/>
              <a:gd name="T6" fmla="*/ 4 w 59"/>
              <a:gd name="T7" fmla="*/ 52 h 52"/>
              <a:gd name="T8" fmla="*/ 0 w 59"/>
              <a:gd name="T9" fmla="*/ 45 h 52"/>
              <a:gd name="T10" fmla="*/ 0 w 59"/>
              <a:gd name="T11" fmla="*/ 38 h 52"/>
              <a:gd name="T12" fmla="*/ 0 w 59"/>
              <a:gd name="T13" fmla="*/ 34 h 52"/>
              <a:gd name="T14" fmla="*/ 4 w 59"/>
              <a:gd name="T15" fmla="*/ 31 h 52"/>
              <a:gd name="T16" fmla="*/ 11 w 59"/>
              <a:gd name="T17" fmla="*/ 27 h 52"/>
              <a:gd name="T18" fmla="*/ 11 w 59"/>
              <a:gd name="T19" fmla="*/ 24 h 52"/>
              <a:gd name="T20" fmla="*/ 11 w 59"/>
              <a:gd name="T21" fmla="*/ 20 h 52"/>
              <a:gd name="T22" fmla="*/ 7 w 59"/>
              <a:gd name="T23" fmla="*/ 17 h 52"/>
              <a:gd name="T24" fmla="*/ 11 w 59"/>
              <a:gd name="T25" fmla="*/ 13 h 52"/>
              <a:gd name="T26" fmla="*/ 11 w 59"/>
              <a:gd name="T27" fmla="*/ 6 h 52"/>
              <a:gd name="T28" fmla="*/ 14 w 59"/>
              <a:gd name="T29" fmla="*/ 6 h 52"/>
              <a:gd name="T30" fmla="*/ 18 w 59"/>
              <a:gd name="T31" fmla="*/ 10 h 52"/>
              <a:gd name="T32" fmla="*/ 24 w 59"/>
              <a:gd name="T33" fmla="*/ 10 h 52"/>
              <a:gd name="T34" fmla="*/ 42 w 59"/>
              <a:gd name="T35" fmla="*/ 3 h 52"/>
              <a:gd name="T36" fmla="*/ 52 w 59"/>
              <a:gd name="T37" fmla="*/ 0 h 52"/>
              <a:gd name="T38" fmla="*/ 59 w 59"/>
              <a:gd name="T39" fmla="*/ 0 h 52"/>
              <a:gd name="T40" fmla="*/ 59 w 59"/>
              <a:gd name="T41" fmla="*/ 3 h 52"/>
              <a:gd name="T42" fmla="*/ 52 w 59"/>
              <a:gd name="T43" fmla="*/ 10 h 52"/>
              <a:gd name="T44" fmla="*/ 52 w 59"/>
              <a:gd name="T45" fmla="*/ 17 h 52"/>
              <a:gd name="T46" fmla="*/ 52 w 59"/>
              <a:gd name="T47" fmla="*/ 24 h 52"/>
              <a:gd name="T48" fmla="*/ 56 w 59"/>
              <a:gd name="T49" fmla="*/ 27 h 52"/>
              <a:gd name="T50" fmla="*/ 52 w 59"/>
              <a:gd name="T51" fmla="*/ 31 h 52"/>
              <a:gd name="T52" fmla="*/ 52 w 59"/>
              <a:gd name="T53" fmla="*/ 34 h 52"/>
              <a:gd name="T54" fmla="*/ 45 w 59"/>
              <a:gd name="T55" fmla="*/ 38 h 52"/>
              <a:gd name="T56" fmla="*/ 42 w 59"/>
              <a:gd name="T57" fmla="*/ 41 h 52"/>
              <a:gd name="T58" fmla="*/ 42 w 59"/>
              <a:gd name="T59" fmla="*/ 45 h 52"/>
              <a:gd name="T60" fmla="*/ 42 w 59"/>
              <a:gd name="T61" fmla="*/ 48 h 52"/>
              <a:gd name="T62" fmla="*/ 38 w 59"/>
              <a:gd name="T63" fmla="*/ 52 h 52"/>
              <a:gd name="T64" fmla="*/ 31 w 59"/>
              <a:gd name="T65" fmla="*/ 52 h 52"/>
              <a:gd name="T66" fmla="*/ 24 w 59"/>
              <a:gd name="T67" fmla="*/ 48 h 52"/>
              <a:gd name="T68" fmla="*/ 21 w 59"/>
              <a:gd name="T69" fmla="*/ 48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9" h="52">
                <a:moveTo>
                  <a:pt x="21" y="48"/>
                </a:moveTo>
                <a:lnTo>
                  <a:pt x="14" y="52"/>
                </a:lnTo>
                <a:lnTo>
                  <a:pt x="7" y="52"/>
                </a:lnTo>
                <a:lnTo>
                  <a:pt x="4" y="52"/>
                </a:lnTo>
                <a:lnTo>
                  <a:pt x="0" y="45"/>
                </a:lnTo>
                <a:lnTo>
                  <a:pt x="0" y="38"/>
                </a:lnTo>
                <a:lnTo>
                  <a:pt x="0" y="34"/>
                </a:lnTo>
                <a:lnTo>
                  <a:pt x="4" y="31"/>
                </a:lnTo>
                <a:lnTo>
                  <a:pt x="11" y="27"/>
                </a:lnTo>
                <a:lnTo>
                  <a:pt x="11" y="24"/>
                </a:lnTo>
                <a:lnTo>
                  <a:pt x="11" y="20"/>
                </a:lnTo>
                <a:lnTo>
                  <a:pt x="7" y="17"/>
                </a:lnTo>
                <a:lnTo>
                  <a:pt x="11" y="13"/>
                </a:lnTo>
                <a:lnTo>
                  <a:pt x="11" y="6"/>
                </a:lnTo>
                <a:lnTo>
                  <a:pt x="14" y="6"/>
                </a:lnTo>
                <a:lnTo>
                  <a:pt x="18" y="10"/>
                </a:lnTo>
                <a:lnTo>
                  <a:pt x="24" y="10"/>
                </a:lnTo>
                <a:lnTo>
                  <a:pt x="42" y="3"/>
                </a:lnTo>
                <a:lnTo>
                  <a:pt x="52" y="0"/>
                </a:lnTo>
                <a:lnTo>
                  <a:pt x="59" y="0"/>
                </a:lnTo>
                <a:lnTo>
                  <a:pt x="59" y="3"/>
                </a:lnTo>
                <a:lnTo>
                  <a:pt x="52" y="10"/>
                </a:lnTo>
                <a:lnTo>
                  <a:pt x="52" y="17"/>
                </a:lnTo>
                <a:lnTo>
                  <a:pt x="52" y="24"/>
                </a:lnTo>
                <a:lnTo>
                  <a:pt x="56" y="27"/>
                </a:lnTo>
                <a:lnTo>
                  <a:pt x="52" y="31"/>
                </a:lnTo>
                <a:lnTo>
                  <a:pt x="52" y="34"/>
                </a:lnTo>
                <a:lnTo>
                  <a:pt x="45" y="38"/>
                </a:lnTo>
                <a:lnTo>
                  <a:pt x="42" y="41"/>
                </a:lnTo>
                <a:lnTo>
                  <a:pt x="42" y="45"/>
                </a:lnTo>
                <a:lnTo>
                  <a:pt x="42" y="48"/>
                </a:lnTo>
                <a:lnTo>
                  <a:pt x="38" y="52"/>
                </a:lnTo>
                <a:lnTo>
                  <a:pt x="31" y="52"/>
                </a:lnTo>
                <a:lnTo>
                  <a:pt x="24" y="48"/>
                </a:lnTo>
                <a:lnTo>
                  <a:pt x="21" y="4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3" name="Freeform 291"/>
          <p:cNvSpPr>
            <a:spLocks/>
          </p:cNvSpPr>
          <p:nvPr/>
        </p:nvSpPr>
        <p:spPr bwMode="auto">
          <a:xfrm>
            <a:off x="5280030" y="6414744"/>
            <a:ext cx="40747" cy="29105"/>
          </a:xfrm>
          <a:custGeom>
            <a:avLst/>
            <a:gdLst>
              <a:gd name="T0" fmla="*/ 0 w 14"/>
              <a:gd name="T1" fmla="*/ 0 h 10"/>
              <a:gd name="T2" fmla="*/ 4 w 14"/>
              <a:gd name="T3" fmla="*/ 0 h 10"/>
              <a:gd name="T4" fmla="*/ 10 w 14"/>
              <a:gd name="T5" fmla="*/ 0 h 10"/>
              <a:gd name="T6" fmla="*/ 14 w 14"/>
              <a:gd name="T7" fmla="*/ 3 h 10"/>
              <a:gd name="T8" fmla="*/ 14 w 14"/>
              <a:gd name="T9" fmla="*/ 6 h 10"/>
              <a:gd name="T10" fmla="*/ 14 w 14"/>
              <a:gd name="T11" fmla="*/ 10 h 10"/>
              <a:gd name="T12" fmla="*/ 10 w 14"/>
              <a:gd name="T13" fmla="*/ 10 h 10"/>
              <a:gd name="T14" fmla="*/ 4 w 14"/>
              <a:gd name="T15" fmla="*/ 10 h 10"/>
              <a:gd name="T16" fmla="*/ 0 w 14"/>
              <a:gd name="T17" fmla="*/ 6 h 10"/>
              <a:gd name="T18" fmla="*/ 0 w 14"/>
              <a:gd name="T19" fmla="*/ 3 h 10"/>
              <a:gd name="T20" fmla="*/ 0 w 14"/>
              <a:gd name="T21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0">
                <a:moveTo>
                  <a:pt x="0" y="0"/>
                </a:moveTo>
                <a:lnTo>
                  <a:pt x="4" y="0"/>
                </a:lnTo>
                <a:lnTo>
                  <a:pt x="10" y="0"/>
                </a:lnTo>
                <a:lnTo>
                  <a:pt x="14" y="3"/>
                </a:lnTo>
                <a:lnTo>
                  <a:pt x="14" y="6"/>
                </a:lnTo>
                <a:lnTo>
                  <a:pt x="14" y="10"/>
                </a:lnTo>
                <a:lnTo>
                  <a:pt x="10" y="10"/>
                </a:lnTo>
                <a:lnTo>
                  <a:pt x="4" y="10"/>
                </a:lnTo>
                <a:lnTo>
                  <a:pt x="0" y="6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4" name="Freeform 292"/>
          <p:cNvSpPr>
            <a:spLocks/>
          </p:cNvSpPr>
          <p:nvPr/>
        </p:nvSpPr>
        <p:spPr bwMode="auto">
          <a:xfrm>
            <a:off x="5230550" y="6464222"/>
            <a:ext cx="49479" cy="29105"/>
          </a:xfrm>
          <a:custGeom>
            <a:avLst/>
            <a:gdLst>
              <a:gd name="T0" fmla="*/ 0 w 17"/>
              <a:gd name="T1" fmla="*/ 10 h 10"/>
              <a:gd name="T2" fmla="*/ 0 w 17"/>
              <a:gd name="T3" fmla="*/ 7 h 10"/>
              <a:gd name="T4" fmla="*/ 3 w 17"/>
              <a:gd name="T5" fmla="*/ 7 h 10"/>
              <a:gd name="T6" fmla="*/ 7 w 17"/>
              <a:gd name="T7" fmla="*/ 3 h 10"/>
              <a:gd name="T8" fmla="*/ 10 w 17"/>
              <a:gd name="T9" fmla="*/ 0 h 10"/>
              <a:gd name="T10" fmla="*/ 17 w 17"/>
              <a:gd name="T11" fmla="*/ 0 h 10"/>
              <a:gd name="T12" fmla="*/ 17 w 17"/>
              <a:gd name="T13" fmla="*/ 3 h 10"/>
              <a:gd name="T14" fmla="*/ 14 w 17"/>
              <a:gd name="T15" fmla="*/ 10 h 10"/>
              <a:gd name="T16" fmla="*/ 10 w 17"/>
              <a:gd name="T17" fmla="*/ 10 h 10"/>
              <a:gd name="T18" fmla="*/ 3 w 17"/>
              <a:gd name="T19" fmla="*/ 10 h 10"/>
              <a:gd name="T20" fmla="*/ 0 w 17"/>
              <a:gd name="T21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" h="10">
                <a:moveTo>
                  <a:pt x="0" y="10"/>
                </a:moveTo>
                <a:lnTo>
                  <a:pt x="0" y="7"/>
                </a:lnTo>
                <a:lnTo>
                  <a:pt x="3" y="7"/>
                </a:lnTo>
                <a:lnTo>
                  <a:pt x="7" y="3"/>
                </a:lnTo>
                <a:lnTo>
                  <a:pt x="10" y="0"/>
                </a:lnTo>
                <a:lnTo>
                  <a:pt x="17" y="0"/>
                </a:lnTo>
                <a:lnTo>
                  <a:pt x="17" y="3"/>
                </a:lnTo>
                <a:lnTo>
                  <a:pt x="14" y="10"/>
                </a:lnTo>
                <a:lnTo>
                  <a:pt x="10" y="10"/>
                </a:lnTo>
                <a:lnTo>
                  <a:pt x="3" y="10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5" name="Freeform 293"/>
          <p:cNvSpPr>
            <a:spLocks/>
          </p:cNvSpPr>
          <p:nvPr/>
        </p:nvSpPr>
        <p:spPr bwMode="auto">
          <a:xfrm>
            <a:off x="5218908" y="6403102"/>
            <a:ext cx="32016" cy="29105"/>
          </a:xfrm>
          <a:custGeom>
            <a:avLst/>
            <a:gdLst>
              <a:gd name="T0" fmla="*/ 0 w 11"/>
              <a:gd name="T1" fmla="*/ 7 h 10"/>
              <a:gd name="T2" fmla="*/ 4 w 11"/>
              <a:gd name="T3" fmla="*/ 4 h 10"/>
              <a:gd name="T4" fmla="*/ 4 w 11"/>
              <a:gd name="T5" fmla="*/ 0 h 10"/>
              <a:gd name="T6" fmla="*/ 7 w 11"/>
              <a:gd name="T7" fmla="*/ 0 h 10"/>
              <a:gd name="T8" fmla="*/ 11 w 11"/>
              <a:gd name="T9" fmla="*/ 0 h 10"/>
              <a:gd name="T10" fmla="*/ 11 w 11"/>
              <a:gd name="T11" fmla="*/ 4 h 10"/>
              <a:gd name="T12" fmla="*/ 11 w 11"/>
              <a:gd name="T13" fmla="*/ 10 h 10"/>
              <a:gd name="T14" fmla="*/ 7 w 11"/>
              <a:gd name="T15" fmla="*/ 10 h 10"/>
              <a:gd name="T16" fmla="*/ 4 w 11"/>
              <a:gd name="T17" fmla="*/ 10 h 10"/>
              <a:gd name="T18" fmla="*/ 0 w 11"/>
              <a:gd name="T19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10">
                <a:moveTo>
                  <a:pt x="0" y="7"/>
                </a:moveTo>
                <a:lnTo>
                  <a:pt x="4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4"/>
                </a:lnTo>
                <a:lnTo>
                  <a:pt x="11" y="10"/>
                </a:lnTo>
                <a:lnTo>
                  <a:pt x="7" y="10"/>
                </a:lnTo>
                <a:lnTo>
                  <a:pt x="4" y="10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6" name="Freeform 294"/>
          <p:cNvSpPr>
            <a:spLocks/>
          </p:cNvSpPr>
          <p:nvPr/>
        </p:nvSpPr>
        <p:spPr bwMode="auto">
          <a:xfrm>
            <a:off x="5169431" y="6059664"/>
            <a:ext cx="49479" cy="49479"/>
          </a:xfrm>
          <a:custGeom>
            <a:avLst/>
            <a:gdLst>
              <a:gd name="T0" fmla="*/ 7 w 17"/>
              <a:gd name="T1" fmla="*/ 0 h 17"/>
              <a:gd name="T2" fmla="*/ 17 w 17"/>
              <a:gd name="T3" fmla="*/ 7 h 17"/>
              <a:gd name="T4" fmla="*/ 14 w 17"/>
              <a:gd name="T5" fmla="*/ 17 h 17"/>
              <a:gd name="T6" fmla="*/ 0 w 17"/>
              <a:gd name="T7" fmla="*/ 17 h 17"/>
              <a:gd name="T8" fmla="*/ 3 w 17"/>
              <a:gd name="T9" fmla="*/ 0 h 17"/>
              <a:gd name="T10" fmla="*/ 7 w 17"/>
              <a:gd name="T11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" h="17">
                <a:moveTo>
                  <a:pt x="7" y="0"/>
                </a:moveTo>
                <a:lnTo>
                  <a:pt x="17" y="7"/>
                </a:lnTo>
                <a:lnTo>
                  <a:pt x="14" y="17"/>
                </a:lnTo>
                <a:lnTo>
                  <a:pt x="0" y="17"/>
                </a:lnTo>
                <a:lnTo>
                  <a:pt x="3" y="0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7" name="Freeform 295"/>
          <p:cNvSpPr>
            <a:spLocks/>
          </p:cNvSpPr>
          <p:nvPr/>
        </p:nvSpPr>
        <p:spPr bwMode="auto">
          <a:xfrm>
            <a:off x="5280030" y="6161530"/>
            <a:ext cx="122241" cy="90226"/>
          </a:xfrm>
          <a:custGeom>
            <a:avLst/>
            <a:gdLst>
              <a:gd name="T0" fmla="*/ 10 w 42"/>
              <a:gd name="T1" fmla="*/ 3 h 31"/>
              <a:gd name="T2" fmla="*/ 10 w 42"/>
              <a:gd name="T3" fmla="*/ 0 h 31"/>
              <a:gd name="T4" fmla="*/ 14 w 42"/>
              <a:gd name="T5" fmla="*/ 0 h 31"/>
              <a:gd name="T6" fmla="*/ 38 w 42"/>
              <a:gd name="T7" fmla="*/ 3 h 31"/>
              <a:gd name="T8" fmla="*/ 42 w 42"/>
              <a:gd name="T9" fmla="*/ 21 h 31"/>
              <a:gd name="T10" fmla="*/ 38 w 42"/>
              <a:gd name="T11" fmla="*/ 21 h 31"/>
              <a:gd name="T12" fmla="*/ 38 w 42"/>
              <a:gd name="T13" fmla="*/ 24 h 31"/>
              <a:gd name="T14" fmla="*/ 31 w 42"/>
              <a:gd name="T15" fmla="*/ 28 h 31"/>
              <a:gd name="T16" fmla="*/ 24 w 42"/>
              <a:gd name="T17" fmla="*/ 28 h 31"/>
              <a:gd name="T18" fmla="*/ 17 w 42"/>
              <a:gd name="T19" fmla="*/ 31 h 31"/>
              <a:gd name="T20" fmla="*/ 14 w 42"/>
              <a:gd name="T21" fmla="*/ 28 h 31"/>
              <a:gd name="T22" fmla="*/ 10 w 42"/>
              <a:gd name="T23" fmla="*/ 24 h 31"/>
              <a:gd name="T24" fmla="*/ 4 w 42"/>
              <a:gd name="T25" fmla="*/ 24 h 31"/>
              <a:gd name="T26" fmla="*/ 0 w 42"/>
              <a:gd name="T27" fmla="*/ 24 h 31"/>
              <a:gd name="T28" fmla="*/ 0 w 42"/>
              <a:gd name="T29" fmla="*/ 21 h 31"/>
              <a:gd name="T30" fmla="*/ 7 w 42"/>
              <a:gd name="T31" fmla="*/ 10 h 31"/>
              <a:gd name="T32" fmla="*/ 7 w 42"/>
              <a:gd name="T33" fmla="*/ 7 h 31"/>
              <a:gd name="T34" fmla="*/ 10 w 42"/>
              <a:gd name="T3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2" h="31">
                <a:moveTo>
                  <a:pt x="10" y="3"/>
                </a:moveTo>
                <a:lnTo>
                  <a:pt x="10" y="0"/>
                </a:lnTo>
                <a:lnTo>
                  <a:pt x="14" y="0"/>
                </a:lnTo>
                <a:lnTo>
                  <a:pt x="38" y="3"/>
                </a:lnTo>
                <a:lnTo>
                  <a:pt x="42" y="21"/>
                </a:lnTo>
                <a:lnTo>
                  <a:pt x="38" y="21"/>
                </a:lnTo>
                <a:lnTo>
                  <a:pt x="38" y="24"/>
                </a:lnTo>
                <a:lnTo>
                  <a:pt x="31" y="28"/>
                </a:lnTo>
                <a:lnTo>
                  <a:pt x="24" y="28"/>
                </a:lnTo>
                <a:lnTo>
                  <a:pt x="17" y="31"/>
                </a:lnTo>
                <a:lnTo>
                  <a:pt x="14" y="28"/>
                </a:lnTo>
                <a:lnTo>
                  <a:pt x="10" y="24"/>
                </a:lnTo>
                <a:lnTo>
                  <a:pt x="4" y="24"/>
                </a:lnTo>
                <a:lnTo>
                  <a:pt x="0" y="24"/>
                </a:lnTo>
                <a:lnTo>
                  <a:pt x="0" y="21"/>
                </a:lnTo>
                <a:lnTo>
                  <a:pt x="7" y="10"/>
                </a:lnTo>
                <a:lnTo>
                  <a:pt x="7" y="7"/>
                </a:lnTo>
                <a:lnTo>
                  <a:pt x="1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8" name="Freeform 296"/>
          <p:cNvSpPr>
            <a:spLocks/>
          </p:cNvSpPr>
          <p:nvPr/>
        </p:nvSpPr>
        <p:spPr bwMode="auto">
          <a:xfrm>
            <a:off x="5390629" y="6464222"/>
            <a:ext cx="130973" cy="61121"/>
          </a:xfrm>
          <a:custGeom>
            <a:avLst/>
            <a:gdLst>
              <a:gd name="T0" fmla="*/ 25 w 45"/>
              <a:gd name="T1" fmla="*/ 0 h 21"/>
              <a:gd name="T2" fmla="*/ 45 w 45"/>
              <a:gd name="T3" fmla="*/ 3 h 21"/>
              <a:gd name="T4" fmla="*/ 45 w 45"/>
              <a:gd name="T5" fmla="*/ 7 h 21"/>
              <a:gd name="T6" fmla="*/ 45 w 45"/>
              <a:gd name="T7" fmla="*/ 10 h 21"/>
              <a:gd name="T8" fmla="*/ 38 w 45"/>
              <a:gd name="T9" fmla="*/ 14 h 21"/>
              <a:gd name="T10" fmla="*/ 35 w 45"/>
              <a:gd name="T11" fmla="*/ 17 h 21"/>
              <a:gd name="T12" fmla="*/ 32 w 45"/>
              <a:gd name="T13" fmla="*/ 17 h 21"/>
              <a:gd name="T14" fmla="*/ 25 w 45"/>
              <a:gd name="T15" fmla="*/ 17 h 21"/>
              <a:gd name="T16" fmla="*/ 21 w 45"/>
              <a:gd name="T17" fmla="*/ 17 h 21"/>
              <a:gd name="T18" fmla="*/ 14 w 45"/>
              <a:gd name="T19" fmla="*/ 17 h 21"/>
              <a:gd name="T20" fmla="*/ 11 w 45"/>
              <a:gd name="T21" fmla="*/ 21 h 21"/>
              <a:gd name="T22" fmla="*/ 4 w 45"/>
              <a:gd name="T23" fmla="*/ 21 h 21"/>
              <a:gd name="T24" fmla="*/ 0 w 45"/>
              <a:gd name="T25" fmla="*/ 21 h 21"/>
              <a:gd name="T26" fmla="*/ 0 w 45"/>
              <a:gd name="T27" fmla="*/ 17 h 21"/>
              <a:gd name="T28" fmla="*/ 0 w 45"/>
              <a:gd name="T29" fmla="*/ 14 h 21"/>
              <a:gd name="T30" fmla="*/ 7 w 45"/>
              <a:gd name="T31" fmla="*/ 10 h 21"/>
              <a:gd name="T32" fmla="*/ 14 w 45"/>
              <a:gd name="T33" fmla="*/ 7 h 21"/>
              <a:gd name="T34" fmla="*/ 21 w 45"/>
              <a:gd name="T35" fmla="*/ 7 h 21"/>
              <a:gd name="T36" fmla="*/ 25 w 45"/>
              <a:gd name="T37" fmla="*/ 3 h 21"/>
              <a:gd name="T38" fmla="*/ 25 w 45"/>
              <a:gd name="T3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21">
                <a:moveTo>
                  <a:pt x="25" y="0"/>
                </a:moveTo>
                <a:lnTo>
                  <a:pt x="45" y="3"/>
                </a:lnTo>
                <a:lnTo>
                  <a:pt x="45" y="7"/>
                </a:lnTo>
                <a:lnTo>
                  <a:pt x="45" y="10"/>
                </a:lnTo>
                <a:lnTo>
                  <a:pt x="38" y="14"/>
                </a:lnTo>
                <a:lnTo>
                  <a:pt x="35" y="17"/>
                </a:lnTo>
                <a:lnTo>
                  <a:pt x="32" y="17"/>
                </a:lnTo>
                <a:lnTo>
                  <a:pt x="25" y="17"/>
                </a:lnTo>
                <a:lnTo>
                  <a:pt x="21" y="17"/>
                </a:lnTo>
                <a:lnTo>
                  <a:pt x="14" y="17"/>
                </a:lnTo>
                <a:lnTo>
                  <a:pt x="11" y="21"/>
                </a:lnTo>
                <a:lnTo>
                  <a:pt x="4" y="21"/>
                </a:lnTo>
                <a:lnTo>
                  <a:pt x="0" y="21"/>
                </a:lnTo>
                <a:lnTo>
                  <a:pt x="0" y="17"/>
                </a:lnTo>
                <a:lnTo>
                  <a:pt x="0" y="14"/>
                </a:lnTo>
                <a:lnTo>
                  <a:pt x="7" y="10"/>
                </a:lnTo>
                <a:lnTo>
                  <a:pt x="14" y="7"/>
                </a:lnTo>
                <a:lnTo>
                  <a:pt x="21" y="7"/>
                </a:lnTo>
                <a:lnTo>
                  <a:pt x="25" y="3"/>
                </a:lnTo>
                <a:lnTo>
                  <a:pt x="2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99" name="Freeform 297"/>
          <p:cNvSpPr>
            <a:spLocks/>
          </p:cNvSpPr>
          <p:nvPr/>
        </p:nvSpPr>
        <p:spPr bwMode="auto">
          <a:xfrm>
            <a:off x="5320777" y="6071305"/>
            <a:ext cx="90226" cy="98957"/>
          </a:xfrm>
          <a:custGeom>
            <a:avLst/>
            <a:gdLst>
              <a:gd name="T0" fmla="*/ 10 w 31"/>
              <a:gd name="T1" fmla="*/ 0 h 34"/>
              <a:gd name="T2" fmla="*/ 14 w 31"/>
              <a:gd name="T3" fmla="*/ 0 h 34"/>
              <a:gd name="T4" fmla="*/ 28 w 31"/>
              <a:gd name="T5" fmla="*/ 3 h 34"/>
              <a:gd name="T6" fmla="*/ 28 w 31"/>
              <a:gd name="T7" fmla="*/ 7 h 34"/>
              <a:gd name="T8" fmla="*/ 31 w 31"/>
              <a:gd name="T9" fmla="*/ 17 h 34"/>
              <a:gd name="T10" fmla="*/ 24 w 31"/>
              <a:gd name="T11" fmla="*/ 34 h 34"/>
              <a:gd name="T12" fmla="*/ 0 w 31"/>
              <a:gd name="T13" fmla="*/ 31 h 34"/>
              <a:gd name="T14" fmla="*/ 3 w 31"/>
              <a:gd name="T15" fmla="*/ 7 h 34"/>
              <a:gd name="T16" fmla="*/ 10 w 31"/>
              <a:gd name="T1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4">
                <a:moveTo>
                  <a:pt x="10" y="0"/>
                </a:moveTo>
                <a:lnTo>
                  <a:pt x="14" y="0"/>
                </a:lnTo>
                <a:lnTo>
                  <a:pt x="28" y="3"/>
                </a:lnTo>
                <a:lnTo>
                  <a:pt x="28" y="7"/>
                </a:lnTo>
                <a:lnTo>
                  <a:pt x="31" y="17"/>
                </a:lnTo>
                <a:lnTo>
                  <a:pt x="24" y="34"/>
                </a:lnTo>
                <a:lnTo>
                  <a:pt x="0" y="31"/>
                </a:lnTo>
                <a:lnTo>
                  <a:pt x="3" y="7"/>
                </a:lnTo>
                <a:lnTo>
                  <a:pt x="1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0" name="Freeform 298"/>
          <p:cNvSpPr>
            <a:spLocks/>
          </p:cNvSpPr>
          <p:nvPr/>
        </p:nvSpPr>
        <p:spPr bwMode="auto">
          <a:xfrm>
            <a:off x="5169431" y="6181904"/>
            <a:ext cx="122241" cy="90226"/>
          </a:xfrm>
          <a:custGeom>
            <a:avLst/>
            <a:gdLst>
              <a:gd name="T0" fmla="*/ 0 w 42"/>
              <a:gd name="T1" fmla="*/ 10 h 31"/>
              <a:gd name="T2" fmla="*/ 0 w 42"/>
              <a:gd name="T3" fmla="*/ 3 h 31"/>
              <a:gd name="T4" fmla="*/ 3 w 42"/>
              <a:gd name="T5" fmla="*/ 0 h 31"/>
              <a:gd name="T6" fmla="*/ 10 w 42"/>
              <a:gd name="T7" fmla="*/ 3 h 31"/>
              <a:gd name="T8" fmla="*/ 21 w 42"/>
              <a:gd name="T9" fmla="*/ 3 h 31"/>
              <a:gd name="T10" fmla="*/ 24 w 42"/>
              <a:gd name="T11" fmla="*/ 0 h 31"/>
              <a:gd name="T12" fmla="*/ 31 w 42"/>
              <a:gd name="T13" fmla="*/ 0 h 31"/>
              <a:gd name="T14" fmla="*/ 35 w 42"/>
              <a:gd name="T15" fmla="*/ 0 h 31"/>
              <a:gd name="T16" fmla="*/ 38 w 42"/>
              <a:gd name="T17" fmla="*/ 0 h 31"/>
              <a:gd name="T18" fmla="*/ 42 w 42"/>
              <a:gd name="T19" fmla="*/ 0 h 31"/>
              <a:gd name="T20" fmla="*/ 42 w 42"/>
              <a:gd name="T21" fmla="*/ 3 h 31"/>
              <a:gd name="T22" fmla="*/ 38 w 42"/>
              <a:gd name="T23" fmla="*/ 7 h 31"/>
              <a:gd name="T24" fmla="*/ 35 w 42"/>
              <a:gd name="T25" fmla="*/ 10 h 31"/>
              <a:gd name="T26" fmla="*/ 31 w 42"/>
              <a:gd name="T27" fmla="*/ 17 h 31"/>
              <a:gd name="T28" fmla="*/ 28 w 42"/>
              <a:gd name="T29" fmla="*/ 21 h 31"/>
              <a:gd name="T30" fmla="*/ 24 w 42"/>
              <a:gd name="T31" fmla="*/ 24 h 31"/>
              <a:gd name="T32" fmla="*/ 21 w 42"/>
              <a:gd name="T33" fmla="*/ 27 h 31"/>
              <a:gd name="T34" fmla="*/ 17 w 42"/>
              <a:gd name="T35" fmla="*/ 31 h 31"/>
              <a:gd name="T36" fmla="*/ 10 w 42"/>
              <a:gd name="T37" fmla="*/ 31 h 31"/>
              <a:gd name="T38" fmla="*/ 7 w 42"/>
              <a:gd name="T39" fmla="*/ 27 h 31"/>
              <a:gd name="T40" fmla="*/ 7 w 42"/>
              <a:gd name="T41" fmla="*/ 24 h 31"/>
              <a:gd name="T42" fmla="*/ 7 w 42"/>
              <a:gd name="T43" fmla="*/ 21 h 31"/>
              <a:gd name="T44" fmla="*/ 0 w 42"/>
              <a:gd name="T45" fmla="*/ 17 h 31"/>
              <a:gd name="T46" fmla="*/ 0 w 42"/>
              <a:gd name="T47" fmla="*/ 1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" h="31">
                <a:moveTo>
                  <a:pt x="0" y="10"/>
                </a:moveTo>
                <a:lnTo>
                  <a:pt x="0" y="3"/>
                </a:lnTo>
                <a:lnTo>
                  <a:pt x="3" y="0"/>
                </a:lnTo>
                <a:lnTo>
                  <a:pt x="10" y="3"/>
                </a:lnTo>
                <a:lnTo>
                  <a:pt x="21" y="3"/>
                </a:lnTo>
                <a:lnTo>
                  <a:pt x="24" y="0"/>
                </a:lnTo>
                <a:lnTo>
                  <a:pt x="31" y="0"/>
                </a:lnTo>
                <a:lnTo>
                  <a:pt x="35" y="0"/>
                </a:lnTo>
                <a:lnTo>
                  <a:pt x="38" y="0"/>
                </a:lnTo>
                <a:lnTo>
                  <a:pt x="42" y="0"/>
                </a:lnTo>
                <a:lnTo>
                  <a:pt x="42" y="3"/>
                </a:lnTo>
                <a:lnTo>
                  <a:pt x="38" y="7"/>
                </a:lnTo>
                <a:lnTo>
                  <a:pt x="35" y="10"/>
                </a:lnTo>
                <a:lnTo>
                  <a:pt x="31" y="17"/>
                </a:lnTo>
                <a:lnTo>
                  <a:pt x="28" y="21"/>
                </a:lnTo>
                <a:lnTo>
                  <a:pt x="24" y="24"/>
                </a:lnTo>
                <a:lnTo>
                  <a:pt x="21" y="27"/>
                </a:lnTo>
                <a:lnTo>
                  <a:pt x="17" y="31"/>
                </a:lnTo>
                <a:lnTo>
                  <a:pt x="10" y="31"/>
                </a:lnTo>
                <a:lnTo>
                  <a:pt x="7" y="27"/>
                </a:lnTo>
                <a:lnTo>
                  <a:pt x="7" y="24"/>
                </a:lnTo>
                <a:lnTo>
                  <a:pt x="7" y="21"/>
                </a:lnTo>
                <a:lnTo>
                  <a:pt x="0" y="17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1" name="Freeform 299"/>
          <p:cNvSpPr>
            <a:spLocks/>
          </p:cNvSpPr>
          <p:nvPr/>
        </p:nvSpPr>
        <p:spPr bwMode="auto">
          <a:xfrm>
            <a:off x="4904575" y="6222651"/>
            <a:ext cx="61121" cy="37837"/>
          </a:xfrm>
          <a:custGeom>
            <a:avLst/>
            <a:gdLst>
              <a:gd name="T0" fmla="*/ 11 w 21"/>
              <a:gd name="T1" fmla="*/ 3 h 13"/>
              <a:gd name="T2" fmla="*/ 18 w 21"/>
              <a:gd name="T3" fmla="*/ 3 h 13"/>
              <a:gd name="T4" fmla="*/ 21 w 21"/>
              <a:gd name="T5" fmla="*/ 3 h 13"/>
              <a:gd name="T6" fmla="*/ 21 w 21"/>
              <a:gd name="T7" fmla="*/ 10 h 13"/>
              <a:gd name="T8" fmla="*/ 18 w 21"/>
              <a:gd name="T9" fmla="*/ 13 h 13"/>
              <a:gd name="T10" fmla="*/ 11 w 21"/>
              <a:gd name="T11" fmla="*/ 13 h 13"/>
              <a:gd name="T12" fmla="*/ 4 w 21"/>
              <a:gd name="T13" fmla="*/ 13 h 13"/>
              <a:gd name="T14" fmla="*/ 0 w 21"/>
              <a:gd name="T15" fmla="*/ 10 h 13"/>
              <a:gd name="T16" fmla="*/ 0 w 21"/>
              <a:gd name="T17" fmla="*/ 7 h 13"/>
              <a:gd name="T18" fmla="*/ 0 w 21"/>
              <a:gd name="T19" fmla="*/ 0 h 13"/>
              <a:gd name="T20" fmla="*/ 4 w 21"/>
              <a:gd name="T21" fmla="*/ 0 h 13"/>
              <a:gd name="T22" fmla="*/ 11 w 21"/>
              <a:gd name="T23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" h="13">
                <a:moveTo>
                  <a:pt x="11" y="3"/>
                </a:moveTo>
                <a:lnTo>
                  <a:pt x="18" y="3"/>
                </a:lnTo>
                <a:lnTo>
                  <a:pt x="21" y="3"/>
                </a:lnTo>
                <a:lnTo>
                  <a:pt x="21" y="10"/>
                </a:lnTo>
                <a:lnTo>
                  <a:pt x="18" y="13"/>
                </a:lnTo>
                <a:lnTo>
                  <a:pt x="11" y="13"/>
                </a:lnTo>
                <a:lnTo>
                  <a:pt x="4" y="13"/>
                </a:lnTo>
                <a:lnTo>
                  <a:pt x="0" y="10"/>
                </a:lnTo>
                <a:lnTo>
                  <a:pt x="0" y="7"/>
                </a:lnTo>
                <a:lnTo>
                  <a:pt x="0" y="0"/>
                </a:lnTo>
                <a:lnTo>
                  <a:pt x="4" y="0"/>
                </a:lnTo>
                <a:lnTo>
                  <a:pt x="1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2" name="Freeform 300"/>
          <p:cNvSpPr>
            <a:spLocks/>
          </p:cNvSpPr>
          <p:nvPr/>
        </p:nvSpPr>
        <p:spPr bwMode="auto">
          <a:xfrm>
            <a:off x="4936591" y="6100410"/>
            <a:ext cx="29105" cy="40747"/>
          </a:xfrm>
          <a:custGeom>
            <a:avLst/>
            <a:gdLst>
              <a:gd name="T0" fmla="*/ 0 w 10"/>
              <a:gd name="T1" fmla="*/ 3 h 14"/>
              <a:gd name="T2" fmla="*/ 3 w 10"/>
              <a:gd name="T3" fmla="*/ 0 h 14"/>
              <a:gd name="T4" fmla="*/ 7 w 10"/>
              <a:gd name="T5" fmla="*/ 0 h 14"/>
              <a:gd name="T6" fmla="*/ 10 w 10"/>
              <a:gd name="T7" fmla="*/ 0 h 14"/>
              <a:gd name="T8" fmla="*/ 10 w 10"/>
              <a:gd name="T9" fmla="*/ 7 h 14"/>
              <a:gd name="T10" fmla="*/ 10 w 10"/>
              <a:gd name="T11" fmla="*/ 10 h 14"/>
              <a:gd name="T12" fmla="*/ 7 w 10"/>
              <a:gd name="T13" fmla="*/ 14 h 14"/>
              <a:gd name="T14" fmla="*/ 3 w 10"/>
              <a:gd name="T15" fmla="*/ 14 h 14"/>
              <a:gd name="T16" fmla="*/ 3 w 10"/>
              <a:gd name="T17" fmla="*/ 7 h 14"/>
              <a:gd name="T18" fmla="*/ 0 w 10"/>
              <a:gd name="T19" fmla="*/ 3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" h="14">
                <a:moveTo>
                  <a:pt x="0" y="3"/>
                </a:moveTo>
                <a:lnTo>
                  <a:pt x="3" y="0"/>
                </a:lnTo>
                <a:lnTo>
                  <a:pt x="7" y="0"/>
                </a:lnTo>
                <a:lnTo>
                  <a:pt x="10" y="0"/>
                </a:lnTo>
                <a:lnTo>
                  <a:pt x="10" y="7"/>
                </a:lnTo>
                <a:lnTo>
                  <a:pt x="10" y="10"/>
                </a:lnTo>
                <a:lnTo>
                  <a:pt x="7" y="14"/>
                </a:lnTo>
                <a:lnTo>
                  <a:pt x="3" y="14"/>
                </a:lnTo>
                <a:lnTo>
                  <a:pt x="3" y="7"/>
                </a:lnTo>
                <a:lnTo>
                  <a:pt x="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3" name="Freeform 301"/>
          <p:cNvSpPr>
            <a:spLocks/>
          </p:cNvSpPr>
          <p:nvPr/>
        </p:nvSpPr>
        <p:spPr bwMode="auto">
          <a:xfrm>
            <a:off x="5198536" y="6272129"/>
            <a:ext cx="61121" cy="40747"/>
          </a:xfrm>
          <a:custGeom>
            <a:avLst/>
            <a:gdLst>
              <a:gd name="T0" fmla="*/ 14 w 21"/>
              <a:gd name="T1" fmla="*/ 10 h 14"/>
              <a:gd name="T2" fmla="*/ 11 w 21"/>
              <a:gd name="T3" fmla="*/ 14 h 14"/>
              <a:gd name="T4" fmla="*/ 7 w 21"/>
              <a:gd name="T5" fmla="*/ 14 h 14"/>
              <a:gd name="T6" fmla="*/ 4 w 21"/>
              <a:gd name="T7" fmla="*/ 14 h 14"/>
              <a:gd name="T8" fmla="*/ 0 w 21"/>
              <a:gd name="T9" fmla="*/ 10 h 14"/>
              <a:gd name="T10" fmla="*/ 4 w 21"/>
              <a:gd name="T11" fmla="*/ 3 h 14"/>
              <a:gd name="T12" fmla="*/ 11 w 21"/>
              <a:gd name="T13" fmla="*/ 0 h 14"/>
              <a:gd name="T14" fmla="*/ 14 w 21"/>
              <a:gd name="T15" fmla="*/ 0 h 14"/>
              <a:gd name="T16" fmla="*/ 18 w 21"/>
              <a:gd name="T17" fmla="*/ 0 h 14"/>
              <a:gd name="T18" fmla="*/ 21 w 21"/>
              <a:gd name="T19" fmla="*/ 0 h 14"/>
              <a:gd name="T20" fmla="*/ 18 w 21"/>
              <a:gd name="T21" fmla="*/ 3 h 14"/>
              <a:gd name="T22" fmla="*/ 14 w 21"/>
              <a:gd name="T23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" h="14">
                <a:moveTo>
                  <a:pt x="14" y="10"/>
                </a:moveTo>
                <a:lnTo>
                  <a:pt x="11" y="14"/>
                </a:lnTo>
                <a:lnTo>
                  <a:pt x="7" y="14"/>
                </a:lnTo>
                <a:lnTo>
                  <a:pt x="4" y="14"/>
                </a:lnTo>
                <a:lnTo>
                  <a:pt x="0" y="10"/>
                </a:lnTo>
                <a:lnTo>
                  <a:pt x="4" y="3"/>
                </a:lnTo>
                <a:lnTo>
                  <a:pt x="11" y="0"/>
                </a:lnTo>
                <a:lnTo>
                  <a:pt x="14" y="0"/>
                </a:lnTo>
                <a:lnTo>
                  <a:pt x="18" y="0"/>
                </a:lnTo>
                <a:lnTo>
                  <a:pt x="21" y="0"/>
                </a:lnTo>
                <a:lnTo>
                  <a:pt x="18" y="3"/>
                </a:lnTo>
                <a:lnTo>
                  <a:pt x="14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4" name="Freeform 302"/>
          <p:cNvSpPr>
            <a:spLocks/>
          </p:cNvSpPr>
          <p:nvPr/>
        </p:nvSpPr>
        <p:spPr bwMode="auto">
          <a:xfrm>
            <a:off x="5067563" y="6292503"/>
            <a:ext cx="61121" cy="29105"/>
          </a:xfrm>
          <a:custGeom>
            <a:avLst/>
            <a:gdLst>
              <a:gd name="T0" fmla="*/ 17 w 21"/>
              <a:gd name="T1" fmla="*/ 3 h 10"/>
              <a:gd name="T2" fmla="*/ 21 w 21"/>
              <a:gd name="T3" fmla="*/ 3 h 10"/>
              <a:gd name="T4" fmla="*/ 21 w 21"/>
              <a:gd name="T5" fmla="*/ 7 h 10"/>
              <a:gd name="T6" fmla="*/ 21 w 21"/>
              <a:gd name="T7" fmla="*/ 10 h 10"/>
              <a:gd name="T8" fmla="*/ 17 w 21"/>
              <a:gd name="T9" fmla="*/ 10 h 10"/>
              <a:gd name="T10" fmla="*/ 10 w 21"/>
              <a:gd name="T11" fmla="*/ 10 h 10"/>
              <a:gd name="T12" fmla="*/ 4 w 21"/>
              <a:gd name="T13" fmla="*/ 7 h 10"/>
              <a:gd name="T14" fmla="*/ 0 w 21"/>
              <a:gd name="T15" fmla="*/ 3 h 10"/>
              <a:gd name="T16" fmla="*/ 4 w 21"/>
              <a:gd name="T17" fmla="*/ 3 h 10"/>
              <a:gd name="T18" fmla="*/ 4 w 21"/>
              <a:gd name="T19" fmla="*/ 0 h 10"/>
              <a:gd name="T20" fmla="*/ 7 w 21"/>
              <a:gd name="T21" fmla="*/ 0 h 10"/>
              <a:gd name="T22" fmla="*/ 14 w 21"/>
              <a:gd name="T23" fmla="*/ 0 h 10"/>
              <a:gd name="T24" fmla="*/ 17 w 21"/>
              <a:gd name="T25" fmla="*/ 3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" h="10">
                <a:moveTo>
                  <a:pt x="17" y="3"/>
                </a:moveTo>
                <a:lnTo>
                  <a:pt x="21" y="3"/>
                </a:lnTo>
                <a:lnTo>
                  <a:pt x="21" y="7"/>
                </a:lnTo>
                <a:lnTo>
                  <a:pt x="21" y="10"/>
                </a:lnTo>
                <a:lnTo>
                  <a:pt x="17" y="10"/>
                </a:lnTo>
                <a:lnTo>
                  <a:pt x="10" y="10"/>
                </a:lnTo>
                <a:lnTo>
                  <a:pt x="4" y="7"/>
                </a:lnTo>
                <a:lnTo>
                  <a:pt x="0" y="3"/>
                </a:lnTo>
                <a:lnTo>
                  <a:pt x="4" y="3"/>
                </a:lnTo>
                <a:lnTo>
                  <a:pt x="4" y="0"/>
                </a:lnTo>
                <a:lnTo>
                  <a:pt x="7" y="0"/>
                </a:lnTo>
                <a:lnTo>
                  <a:pt x="14" y="0"/>
                </a:lnTo>
                <a:lnTo>
                  <a:pt x="17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5" name="Freeform 303"/>
          <p:cNvSpPr>
            <a:spLocks/>
          </p:cNvSpPr>
          <p:nvPr/>
        </p:nvSpPr>
        <p:spPr bwMode="auto">
          <a:xfrm>
            <a:off x="4965696" y="6472954"/>
            <a:ext cx="40747" cy="20374"/>
          </a:xfrm>
          <a:custGeom>
            <a:avLst/>
            <a:gdLst>
              <a:gd name="T0" fmla="*/ 0 w 14"/>
              <a:gd name="T1" fmla="*/ 7 h 7"/>
              <a:gd name="T2" fmla="*/ 0 w 14"/>
              <a:gd name="T3" fmla="*/ 4 h 7"/>
              <a:gd name="T4" fmla="*/ 4 w 14"/>
              <a:gd name="T5" fmla="*/ 0 h 7"/>
              <a:gd name="T6" fmla="*/ 7 w 14"/>
              <a:gd name="T7" fmla="*/ 0 h 7"/>
              <a:gd name="T8" fmla="*/ 14 w 14"/>
              <a:gd name="T9" fmla="*/ 0 h 7"/>
              <a:gd name="T10" fmla="*/ 14 w 14"/>
              <a:gd name="T11" fmla="*/ 4 h 7"/>
              <a:gd name="T12" fmla="*/ 11 w 14"/>
              <a:gd name="T13" fmla="*/ 7 h 7"/>
              <a:gd name="T14" fmla="*/ 7 w 14"/>
              <a:gd name="T15" fmla="*/ 7 h 7"/>
              <a:gd name="T16" fmla="*/ 4 w 14"/>
              <a:gd name="T17" fmla="*/ 7 h 7"/>
              <a:gd name="T18" fmla="*/ 0 w 14"/>
              <a:gd name="T19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7">
                <a:moveTo>
                  <a:pt x="0" y="7"/>
                </a:moveTo>
                <a:lnTo>
                  <a:pt x="0" y="4"/>
                </a:lnTo>
                <a:lnTo>
                  <a:pt x="4" y="0"/>
                </a:lnTo>
                <a:lnTo>
                  <a:pt x="7" y="0"/>
                </a:lnTo>
                <a:lnTo>
                  <a:pt x="14" y="0"/>
                </a:lnTo>
                <a:lnTo>
                  <a:pt x="14" y="4"/>
                </a:lnTo>
                <a:lnTo>
                  <a:pt x="11" y="7"/>
                </a:lnTo>
                <a:lnTo>
                  <a:pt x="7" y="7"/>
                </a:lnTo>
                <a:lnTo>
                  <a:pt x="4" y="7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6" name="Freeform 304"/>
          <p:cNvSpPr>
            <a:spLocks/>
          </p:cNvSpPr>
          <p:nvPr/>
        </p:nvSpPr>
        <p:spPr bwMode="auto">
          <a:xfrm>
            <a:off x="5026816" y="6403102"/>
            <a:ext cx="32016" cy="40747"/>
          </a:xfrm>
          <a:custGeom>
            <a:avLst/>
            <a:gdLst>
              <a:gd name="T0" fmla="*/ 0 w 11"/>
              <a:gd name="T1" fmla="*/ 7 h 14"/>
              <a:gd name="T2" fmla="*/ 4 w 11"/>
              <a:gd name="T3" fmla="*/ 4 h 14"/>
              <a:gd name="T4" fmla="*/ 4 w 11"/>
              <a:gd name="T5" fmla="*/ 0 h 14"/>
              <a:gd name="T6" fmla="*/ 7 w 11"/>
              <a:gd name="T7" fmla="*/ 0 h 14"/>
              <a:gd name="T8" fmla="*/ 11 w 11"/>
              <a:gd name="T9" fmla="*/ 0 h 14"/>
              <a:gd name="T10" fmla="*/ 11 w 11"/>
              <a:gd name="T11" fmla="*/ 10 h 14"/>
              <a:gd name="T12" fmla="*/ 11 w 11"/>
              <a:gd name="T13" fmla="*/ 14 h 14"/>
              <a:gd name="T14" fmla="*/ 4 w 11"/>
              <a:gd name="T15" fmla="*/ 14 h 14"/>
              <a:gd name="T16" fmla="*/ 4 w 11"/>
              <a:gd name="T17" fmla="*/ 10 h 14"/>
              <a:gd name="T18" fmla="*/ 0 w 11"/>
              <a:gd name="T19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14">
                <a:moveTo>
                  <a:pt x="0" y="7"/>
                </a:moveTo>
                <a:lnTo>
                  <a:pt x="4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10"/>
                </a:lnTo>
                <a:lnTo>
                  <a:pt x="11" y="14"/>
                </a:lnTo>
                <a:lnTo>
                  <a:pt x="4" y="14"/>
                </a:lnTo>
                <a:lnTo>
                  <a:pt x="4" y="10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7" name="Freeform 305"/>
          <p:cNvSpPr>
            <a:spLocks/>
          </p:cNvSpPr>
          <p:nvPr/>
        </p:nvSpPr>
        <p:spPr bwMode="auto">
          <a:xfrm>
            <a:off x="4965696" y="6251756"/>
            <a:ext cx="61121" cy="61121"/>
          </a:xfrm>
          <a:custGeom>
            <a:avLst/>
            <a:gdLst>
              <a:gd name="T0" fmla="*/ 0 w 21"/>
              <a:gd name="T1" fmla="*/ 17 h 21"/>
              <a:gd name="T2" fmla="*/ 4 w 21"/>
              <a:gd name="T3" fmla="*/ 14 h 21"/>
              <a:gd name="T4" fmla="*/ 4 w 21"/>
              <a:gd name="T5" fmla="*/ 10 h 21"/>
              <a:gd name="T6" fmla="*/ 11 w 21"/>
              <a:gd name="T7" fmla="*/ 3 h 21"/>
              <a:gd name="T8" fmla="*/ 18 w 21"/>
              <a:gd name="T9" fmla="*/ 0 h 21"/>
              <a:gd name="T10" fmla="*/ 21 w 21"/>
              <a:gd name="T11" fmla="*/ 0 h 21"/>
              <a:gd name="T12" fmla="*/ 21 w 21"/>
              <a:gd name="T13" fmla="*/ 3 h 21"/>
              <a:gd name="T14" fmla="*/ 21 w 21"/>
              <a:gd name="T15" fmla="*/ 10 h 21"/>
              <a:gd name="T16" fmla="*/ 18 w 21"/>
              <a:gd name="T17" fmla="*/ 17 h 21"/>
              <a:gd name="T18" fmla="*/ 14 w 21"/>
              <a:gd name="T19" fmla="*/ 21 h 21"/>
              <a:gd name="T20" fmla="*/ 11 w 21"/>
              <a:gd name="T21" fmla="*/ 21 h 21"/>
              <a:gd name="T22" fmla="*/ 7 w 21"/>
              <a:gd name="T23" fmla="*/ 21 h 21"/>
              <a:gd name="T24" fmla="*/ 4 w 21"/>
              <a:gd name="T25" fmla="*/ 17 h 21"/>
              <a:gd name="T26" fmla="*/ 0 w 21"/>
              <a:gd name="T27" fmla="*/ 17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" h="21">
                <a:moveTo>
                  <a:pt x="0" y="17"/>
                </a:moveTo>
                <a:lnTo>
                  <a:pt x="4" y="14"/>
                </a:lnTo>
                <a:lnTo>
                  <a:pt x="4" y="10"/>
                </a:lnTo>
                <a:lnTo>
                  <a:pt x="11" y="3"/>
                </a:lnTo>
                <a:lnTo>
                  <a:pt x="18" y="0"/>
                </a:lnTo>
                <a:lnTo>
                  <a:pt x="21" y="0"/>
                </a:lnTo>
                <a:lnTo>
                  <a:pt x="21" y="3"/>
                </a:lnTo>
                <a:lnTo>
                  <a:pt x="21" y="10"/>
                </a:lnTo>
                <a:lnTo>
                  <a:pt x="18" y="17"/>
                </a:lnTo>
                <a:lnTo>
                  <a:pt x="14" y="21"/>
                </a:lnTo>
                <a:lnTo>
                  <a:pt x="11" y="21"/>
                </a:lnTo>
                <a:lnTo>
                  <a:pt x="7" y="21"/>
                </a:lnTo>
                <a:lnTo>
                  <a:pt x="4" y="17"/>
                </a:lnTo>
                <a:lnTo>
                  <a:pt x="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8" name="Freeform 306"/>
          <p:cNvSpPr>
            <a:spLocks/>
          </p:cNvSpPr>
          <p:nvPr/>
        </p:nvSpPr>
        <p:spPr bwMode="auto">
          <a:xfrm>
            <a:off x="5117042" y="6251756"/>
            <a:ext cx="40747" cy="40747"/>
          </a:xfrm>
          <a:custGeom>
            <a:avLst/>
            <a:gdLst>
              <a:gd name="T0" fmla="*/ 0 w 14"/>
              <a:gd name="T1" fmla="*/ 10 h 14"/>
              <a:gd name="T2" fmla="*/ 0 w 14"/>
              <a:gd name="T3" fmla="*/ 7 h 14"/>
              <a:gd name="T4" fmla="*/ 4 w 14"/>
              <a:gd name="T5" fmla="*/ 3 h 14"/>
              <a:gd name="T6" fmla="*/ 11 w 14"/>
              <a:gd name="T7" fmla="*/ 0 h 14"/>
              <a:gd name="T8" fmla="*/ 14 w 14"/>
              <a:gd name="T9" fmla="*/ 0 h 14"/>
              <a:gd name="T10" fmla="*/ 14 w 14"/>
              <a:gd name="T11" fmla="*/ 3 h 14"/>
              <a:gd name="T12" fmla="*/ 14 w 14"/>
              <a:gd name="T13" fmla="*/ 7 h 14"/>
              <a:gd name="T14" fmla="*/ 11 w 14"/>
              <a:gd name="T15" fmla="*/ 10 h 14"/>
              <a:gd name="T16" fmla="*/ 11 w 14"/>
              <a:gd name="T17" fmla="*/ 14 h 14"/>
              <a:gd name="T18" fmla="*/ 4 w 14"/>
              <a:gd name="T19" fmla="*/ 14 h 14"/>
              <a:gd name="T20" fmla="*/ 0 w 14"/>
              <a:gd name="T21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4">
                <a:moveTo>
                  <a:pt x="0" y="10"/>
                </a:moveTo>
                <a:lnTo>
                  <a:pt x="0" y="7"/>
                </a:lnTo>
                <a:lnTo>
                  <a:pt x="4" y="3"/>
                </a:lnTo>
                <a:lnTo>
                  <a:pt x="11" y="0"/>
                </a:lnTo>
                <a:lnTo>
                  <a:pt x="14" y="0"/>
                </a:lnTo>
                <a:lnTo>
                  <a:pt x="14" y="3"/>
                </a:lnTo>
                <a:lnTo>
                  <a:pt x="14" y="7"/>
                </a:lnTo>
                <a:lnTo>
                  <a:pt x="11" y="10"/>
                </a:lnTo>
                <a:lnTo>
                  <a:pt x="11" y="14"/>
                </a:lnTo>
                <a:lnTo>
                  <a:pt x="4" y="14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09" name="Freeform 307"/>
          <p:cNvSpPr>
            <a:spLocks/>
          </p:cNvSpPr>
          <p:nvPr/>
        </p:nvSpPr>
        <p:spPr bwMode="auto">
          <a:xfrm>
            <a:off x="5038458" y="6251756"/>
            <a:ext cx="69852" cy="61121"/>
          </a:xfrm>
          <a:custGeom>
            <a:avLst/>
            <a:gdLst>
              <a:gd name="T0" fmla="*/ 10 w 24"/>
              <a:gd name="T1" fmla="*/ 17 h 21"/>
              <a:gd name="T2" fmla="*/ 7 w 24"/>
              <a:gd name="T3" fmla="*/ 17 h 21"/>
              <a:gd name="T4" fmla="*/ 7 w 24"/>
              <a:gd name="T5" fmla="*/ 21 h 21"/>
              <a:gd name="T6" fmla="*/ 3 w 24"/>
              <a:gd name="T7" fmla="*/ 21 h 21"/>
              <a:gd name="T8" fmla="*/ 0 w 24"/>
              <a:gd name="T9" fmla="*/ 17 h 21"/>
              <a:gd name="T10" fmla="*/ 3 w 24"/>
              <a:gd name="T11" fmla="*/ 3 h 21"/>
              <a:gd name="T12" fmla="*/ 7 w 24"/>
              <a:gd name="T13" fmla="*/ 0 h 21"/>
              <a:gd name="T14" fmla="*/ 14 w 24"/>
              <a:gd name="T15" fmla="*/ 0 h 21"/>
              <a:gd name="T16" fmla="*/ 20 w 24"/>
              <a:gd name="T17" fmla="*/ 0 h 21"/>
              <a:gd name="T18" fmla="*/ 24 w 24"/>
              <a:gd name="T19" fmla="*/ 3 h 21"/>
              <a:gd name="T20" fmla="*/ 24 w 24"/>
              <a:gd name="T21" fmla="*/ 7 h 21"/>
              <a:gd name="T22" fmla="*/ 20 w 24"/>
              <a:gd name="T23" fmla="*/ 7 h 21"/>
              <a:gd name="T24" fmla="*/ 14 w 24"/>
              <a:gd name="T25" fmla="*/ 10 h 21"/>
              <a:gd name="T26" fmla="*/ 10 w 24"/>
              <a:gd name="T27" fmla="*/ 17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" h="21">
                <a:moveTo>
                  <a:pt x="10" y="17"/>
                </a:moveTo>
                <a:lnTo>
                  <a:pt x="7" y="17"/>
                </a:lnTo>
                <a:lnTo>
                  <a:pt x="7" y="21"/>
                </a:lnTo>
                <a:lnTo>
                  <a:pt x="3" y="21"/>
                </a:lnTo>
                <a:lnTo>
                  <a:pt x="0" y="17"/>
                </a:lnTo>
                <a:lnTo>
                  <a:pt x="3" y="3"/>
                </a:lnTo>
                <a:lnTo>
                  <a:pt x="7" y="0"/>
                </a:lnTo>
                <a:lnTo>
                  <a:pt x="14" y="0"/>
                </a:lnTo>
                <a:lnTo>
                  <a:pt x="20" y="0"/>
                </a:lnTo>
                <a:lnTo>
                  <a:pt x="24" y="3"/>
                </a:lnTo>
                <a:lnTo>
                  <a:pt x="24" y="7"/>
                </a:lnTo>
                <a:lnTo>
                  <a:pt x="20" y="7"/>
                </a:lnTo>
                <a:lnTo>
                  <a:pt x="14" y="10"/>
                </a:lnTo>
                <a:lnTo>
                  <a:pt x="1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0" name="Freeform 308"/>
          <p:cNvSpPr>
            <a:spLocks/>
          </p:cNvSpPr>
          <p:nvPr/>
        </p:nvSpPr>
        <p:spPr bwMode="auto">
          <a:xfrm>
            <a:off x="4887112" y="6091678"/>
            <a:ext cx="17463" cy="29105"/>
          </a:xfrm>
          <a:custGeom>
            <a:avLst/>
            <a:gdLst>
              <a:gd name="T0" fmla="*/ 0 w 6"/>
              <a:gd name="T1" fmla="*/ 6 h 10"/>
              <a:gd name="T2" fmla="*/ 0 w 6"/>
              <a:gd name="T3" fmla="*/ 3 h 10"/>
              <a:gd name="T4" fmla="*/ 0 w 6"/>
              <a:gd name="T5" fmla="*/ 0 h 10"/>
              <a:gd name="T6" fmla="*/ 3 w 6"/>
              <a:gd name="T7" fmla="*/ 0 h 10"/>
              <a:gd name="T8" fmla="*/ 6 w 6"/>
              <a:gd name="T9" fmla="*/ 3 h 10"/>
              <a:gd name="T10" fmla="*/ 6 w 6"/>
              <a:gd name="T11" fmla="*/ 6 h 10"/>
              <a:gd name="T12" fmla="*/ 3 w 6"/>
              <a:gd name="T13" fmla="*/ 10 h 10"/>
              <a:gd name="T14" fmla="*/ 0 w 6"/>
              <a:gd name="T15" fmla="*/ 10 h 10"/>
              <a:gd name="T16" fmla="*/ 0 w 6"/>
              <a:gd name="T17" fmla="*/ 6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" h="10">
                <a:moveTo>
                  <a:pt x="0" y="6"/>
                </a:move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6" y="3"/>
                </a:lnTo>
                <a:lnTo>
                  <a:pt x="6" y="6"/>
                </a:lnTo>
                <a:lnTo>
                  <a:pt x="3" y="10"/>
                </a:lnTo>
                <a:lnTo>
                  <a:pt x="0" y="10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1" name="Freeform 309"/>
          <p:cNvSpPr>
            <a:spLocks/>
          </p:cNvSpPr>
          <p:nvPr/>
        </p:nvSpPr>
        <p:spPr bwMode="auto">
          <a:xfrm>
            <a:off x="4986069" y="6190635"/>
            <a:ext cx="32016" cy="61121"/>
          </a:xfrm>
          <a:custGeom>
            <a:avLst/>
            <a:gdLst>
              <a:gd name="T0" fmla="*/ 0 w 11"/>
              <a:gd name="T1" fmla="*/ 18 h 21"/>
              <a:gd name="T2" fmla="*/ 0 w 11"/>
              <a:gd name="T3" fmla="*/ 14 h 21"/>
              <a:gd name="T4" fmla="*/ 0 w 11"/>
              <a:gd name="T5" fmla="*/ 4 h 21"/>
              <a:gd name="T6" fmla="*/ 4 w 11"/>
              <a:gd name="T7" fmla="*/ 0 h 21"/>
              <a:gd name="T8" fmla="*/ 7 w 11"/>
              <a:gd name="T9" fmla="*/ 4 h 21"/>
              <a:gd name="T10" fmla="*/ 11 w 11"/>
              <a:gd name="T11" fmla="*/ 11 h 21"/>
              <a:gd name="T12" fmla="*/ 11 w 11"/>
              <a:gd name="T13" fmla="*/ 14 h 21"/>
              <a:gd name="T14" fmla="*/ 11 w 11"/>
              <a:gd name="T15" fmla="*/ 18 h 21"/>
              <a:gd name="T16" fmla="*/ 7 w 11"/>
              <a:gd name="T17" fmla="*/ 21 h 21"/>
              <a:gd name="T18" fmla="*/ 4 w 11"/>
              <a:gd name="T19" fmla="*/ 21 h 21"/>
              <a:gd name="T20" fmla="*/ 4 w 11"/>
              <a:gd name="T21" fmla="*/ 18 h 21"/>
              <a:gd name="T22" fmla="*/ 0 w 11"/>
              <a:gd name="T23" fmla="*/ 18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" h="21">
                <a:moveTo>
                  <a:pt x="0" y="18"/>
                </a:moveTo>
                <a:lnTo>
                  <a:pt x="0" y="14"/>
                </a:lnTo>
                <a:lnTo>
                  <a:pt x="0" y="4"/>
                </a:lnTo>
                <a:lnTo>
                  <a:pt x="4" y="0"/>
                </a:lnTo>
                <a:lnTo>
                  <a:pt x="7" y="4"/>
                </a:lnTo>
                <a:lnTo>
                  <a:pt x="11" y="11"/>
                </a:lnTo>
                <a:lnTo>
                  <a:pt x="11" y="14"/>
                </a:lnTo>
                <a:lnTo>
                  <a:pt x="11" y="18"/>
                </a:lnTo>
                <a:lnTo>
                  <a:pt x="7" y="21"/>
                </a:lnTo>
                <a:lnTo>
                  <a:pt x="4" y="21"/>
                </a:lnTo>
                <a:lnTo>
                  <a:pt x="4" y="18"/>
                </a:lnTo>
                <a:lnTo>
                  <a:pt x="0" y="18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2" name="Freeform 310"/>
          <p:cNvSpPr>
            <a:spLocks/>
          </p:cNvSpPr>
          <p:nvPr/>
        </p:nvSpPr>
        <p:spPr bwMode="auto">
          <a:xfrm>
            <a:off x="4936591" y="6190635"/>
            <a:ext cx="29105" cy="32016"/>
          </a:xfrm>
          <a:custGeom>
            <a:avLst/>
            <a:gdLst>
              <a:gd name="T0" fmla="*/ 3 w 10"/>
              <a:gd name="T1" fmla="*/ 11 h 11"/>
              <a:gd name="T2" fmla="*/ 0 w 10"/>
              <a:gd name="T3" fmla="*/ 11 h 11"/>
              <a:gd name="T4" fmla="*/ 0 w 10"/>
              <a:gd name="T5" fmla="*/ 4 h 11"/>
              <a:gd name="T6" fmla="*/ 7 w 10"/>
              <a:gd name="T7" fmla="*/ 0 h 11"/>
              <a:gd name="T8" fmla="*/ 10 w 10"/>
              <a:gd name="T9" fmla="*/ 0 h 11"/>
              <a:gd name="T10" fmla="*/ 10 w 10"/>
              <a:gd name="T11" fmla="*/ 7 h 11"/>
              <a:gd name="T12" fmla="*/ 7 w 10"/>
              <a:gd name="T13" fmla="*/ 11 h 11"/>
              <a:gd name="T14" fmla="*/ 3 w 10"/>
              <a:gd name="T15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" h="11">
                <a:moveTo>
                  <a:pt x="3" y="11"/>
                </a:moveTo>
                <a:lnTo>
                  <a:pt x="0" y="11"/>
                </a:lnTo>
                <a:lnTo>
                  <a:pt x="0" y="4"/>
                </a:lnTo>
                <a:lnTo>
                  <a:pt x="7" y="0"/>
                </a:lnTo>
                <a:lnTo>
                  <a:pt x="10" y="0"/>
                </a:lnTo>
                <a:lnTo>
                  <a:pt x="10" y="7"/>
                </a:lnTo>
                <a:lnTo>
                  <a:pt x="7" y="11"/>
                </a:lnTo>
                <a:lnTo>
                  <a:pt x="3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3" name="Freeform 311"/>
          <p:cNvSpPr>
            <a:spLocks/>
          </p:cNvSpPr>
          <p:nvPr/>
        </p:nvSpPr>
        <p:spPr bwMode="auto">
          <a:xfrm>
            <a:off x="4904575" y="6129515"/>
            <a:ext cx="32016" cy="20374"/>
          </a:xfrm>
          <a:custGeom>
            <a:avLst/>
            <a:gdLst>
              <a:gd name="T0" fmla="*/ 0 w 11"/>
              <a:gd name="T1" fmla="*/ 4 h 7"/>
              <a:gd name="T2" fmla="*/ 4 w 11"/>
              <a:gd name="T3" fmla="*/ 0 h 7"/>
              <a:gd name="T4" fmla="*/ 7 w 11"/>
              <a:gd name="T5" fmla="*/ 0 h 7"/>
              <a:gd name="T6" fmla="*/ 11 w 11"/>
              <a:gd name="T7" fmla="*/ 0 h 7"/>
              <a:gd name="T8" fmla="*/ 11 w 11"/>
              <a:gd name="T9" fmla="*/ 4 h 7"/>
              <a:gd name="T10" fmla="*/ 11 w 11"/>
              <a:gd name="T11" fmla="*/ 7 h 7"/>
              <a:gd name="T12" fmla="*/ 7 w 11"/>
              <a:gd name="T13" fmla="*/ 7 h 7"/>
              <a:gd name="T14" fmla="*/ 4 w 11"/>
              <a:gd name="T15" fmla="*/ 7 h 7"/>
              <a:gd name="T16" fmla="*/ 0 w 11"/>
              <a:gd name="T17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" h="7">
                <a:moveTo>
                  <a:pt x="0" y="4"/>
                </a:move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4"/>
                </a:lnTo>
                <a:lnTo>
                  <a:pt x="11" y="7"/>
                </a:lnTo>
                <a:lnTo>
                  <a:pt x="7" y="7"/>
                </a:lnTo>
                <a:lnTo>
                  <a:pt x="4" y="7"/>
                </a:lnTo>
                <a:lnTo>
                  <a:pt x="0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4" name="Freeform 312"/>
          <p:cNvSpPr>
            <a:spLocks/>
          </p:cNvSpPr>
          <p:nvPr/>
        </p:nvSpPr>
        <p:spPr bwMode="auto">
          <a:xfrm>
            <a:off x="5381896" y="6292503"/>
            <a:ext cx="352171" cy="180451"/>
          </a:xfrm>
          <a:custGeom>
            <a:avLst/>
            <a:gdLst>
              <a:gd name="T0" fmla="*/ 21 w 121"/>
              <a:gd name="T1" fmla="*/ 17 h 62"/>
              <a:gd name="T2" fmla="*/ 28 w 121"/>
              <a:gd name="T3" fmla="*/ 17 h 62"/>
              <a:gd name="T4" fmla="*/ 38 w 121"/>
              <a:gd name="T5" fmla="*/ 17 h 62"/>
              <a:gd name="T6" fmla="*/ 52 w 121"/>
              <a:gd name="T7" fmla="*/ 3 h 62"/>
              <a:gd name="T8" fmla="*/ 59 w 121"/>
              <a:gd name="T9" fmla="*/ 10 h 62"/>
              <a:gd name="T10" fmla="*/ 76 w 121"/>
              <a:gd name="T11" fmla="*/ 0 h 62"/>
              <a:gd name="T12" fmla="*/ 87 w 121"/>
              <a:gd name="T13" fmla="*/ 3 h 62"/>
              <a:gd name="T14" fmla="*/ 90 w 121"/>
              <a:gd name="T15" fmla="*/ 7 h 62"/>
              <a:gd name="T16" fmla="*/ 107 w 121"/>
              <a:gd name="T17" fmla="*/ 3 h 62"/>
              <a:gd name="T18" fmla="*/ 114 w 121"/>
              <a:gd name="T19" fmla="*/ 3 h 62"/>
              <a:gd name="T20" fmla="*/ 121 w 121"/>
              <a:gd name="T21" fmla="*/ 17 h 62"/>
              <a:gd name="T22" fmla="*/ 107 w 121"/>
              <a:gd name="T23" fmla="*/ 21 h 62"/>
              <a:gd name="T24" fmla="*/ 114 w 121"/>
              <a:gd name="T25" fmla="*/ 35 h 62"/>
              <a:gd name="T26" fmla="*/ 101 w 121"/>
              <a:gd name="T27" fmla="*/ 42 h 62"/>
              <a:gd name="T28" fmla="*/ 104 w 121"/>
              <a:gd name="T29" fmla="*/ 48 h 62"/>
              <a:gd name="T30" fmla="*/ 101 w 121"/>
              <a:gd name="T31" fmla="*/ 48 h 62"/>
              <a:gd name="T32" fmla="*/ 97 w 121"/>
              <a:gd name="T33" fmla="*/ 52 h 62"/>
              <a:gd name="T34" fmla="*/ 94 w 121"/>
              <a:gd name="T35" fmla="*/ 48 h 62"/>
              <a:gd name="T36" fmla="*/ 90 w 121"/>
              <a:gd name="T37" fmla="*/ 48 h 62"/>
              <a:gd name="T38" fmla="*/ 90 w 121"/>
              <a:gd name="T39" fmla="*/ 52 h 62"/>
              <a:gd name="T40" fmla="*/ 90 w 121"/>
              <a:gd name="T41" fmla="*/ 55 h 62"/>
              <a:gd name="T42" fmla="*/ 90 w 121"/>
              <a:gd name="T43" fmla="*/ 59 h 62"/>
              <a:gd name="T44" fmla="*/ 87 w 121"/>
              <a:gd name="T45" fmla="*/ 59 h 62"/>
              <a:gd name="T46" fmla="*/ 83 w 121"/>
              <a:gd name="T47" fmla="*/ 59 h 62"/>
              <a:gd name="T48" fmla="*/ 80 w 121"/>
              <a:gd name="T49" fmla="*/ 59 h 62"/>
              <a:gd name="T50" fmla="*/ 73 w 121"/>
              <a:gd name="T51" fmla="*/ 59 h 62"/>
              <a:gd name="T52" fmla="*/ 66 w 121"/>
              <a:gd name="T53" fmla="*/ 62 h 62"/>
              <a:gd name="T54" fmla="*/ 62 w 121"/>
              <a:gd name="T55" fmla="*/ 59 h 62"/>
              <a:gd name="T56" fmla="*/ 59 w 121"/>
              <a:gd name="T57" fmla="*/ 55 h 62"/>
              <a:gd name="T58" fmla="*/ 55 w 121"/>
              <a:gd name="T59" fmla="*/ 55 h 62"/>
              <a:gd name="T60" fmla="*/ 52 w 121"/>
              <a:gd name="T61" fmla="*/ 59 h 62"/>
              <a:gd name="T62" fmla="*/ 48 w 121"/>
              <a:gd name="T63" fmla="*/ 59 h 62"/>
              <a:gd name="T64" fmla="*/ 48 w 121"/>
              <a:gd name="T65" fmla="*/ 62 h 62"/>
              <a:gd name="T66" fmla="*/ 28 w 121"/>
              <a:gd name="T67" fmla="*/ 59 h 62"/>
              <a:gd name="T68" fmla="*/ 31 w 121"/>
              <a:gd name="T69" fmla="*/ 59 h 62"/>
              <a:gd name="T70" fmla="*/ 31 w 121"/>
              <a:gd name="T71" fmla="*/ 48 h 62"/>
              <a:gd name="T72" fmla="*/ 31 w 121"/>
              <a:gd name="T73" fmla="*/ 45 h 62"/>
              <a:gd name="T74" fmla="*/ 28 w 121"/>
              <a:gd name="T75" fmla="*/ 42 h 62"/>
              <a:gd name="T76" fmla="*/ 24 w 121"/>
              <a:gd name="T77" fmla="*/ 45 h 62"/>
              <a:gd name="T78" fmla="*/ 24 w 121"/>
              <a:gd name="T79" fmla="*/ 48 h 62"/>
              <a:gd name="T80" fmla="*/ 24 w 121"/>
              <a:gd name="T81" fmla="*/ 55 h 62"/>
              <a:gd name="T82" fmla="*/ 21 w 121"/>
              <a:gd name="T83" fmla="*/ 59 h 62"/>
              <a:gd name="T84" fmla="*/ 17 w 121"/>
              <a:gd name="T85" fmla="*/ 55 h 62"/>
              <a:gd name="T86" fmla="*/ 14 w 121"/>
              <a:gd name="T87" fmla="*/ 55 h 62"/>
              <a:gd name="T88" fmla="*/ 7 w 121"/>
              <a:gd name="T89" fmla="*/ 55 h 62"/>
              <a:gd name="T90" fmla="*/ 3 w 121"/>
              <a:gd name="T91" fmla="*/ 52 h 62"/>
              <a:gd name="T92" fmla="*/ 0 w 121"/>
              <a:gd name="T93" fmla="*/ 48 h 62"/>
              <a:gd name="T94" fmla="*/ 0 w 121"/>
              <a:gd name="T95" fmla="*/ 42 h 62"/>
              <a:gd name="T96" fmla="*/ 3 w 121"/>
              <a:gd name="T97" fmla="*/ 38 h 62"/>
              <a:gd name="T98" fmla="*/ 10 w 121"/>
              <a:gd name="T99" fmla="*/ 38 h 62"/>
              <a:gd name="T100" fmla="*/ 14 w 121"/>
              <a:gd name="T101" fmla="*/ 42 h 62"/>
              <a:gd name="T102" fmla="*/ 17 w 121"/>
              <a:gd name="T103" fmla="*/ 42 h 62"/>
              <a:gd name="T104" fmla="*/ 17 w 121"/>
              <a:gd name="T105" fmla="*/ 31 h 62"/>
              <a:gd name="T106" fmla="*/ 21 w 121"/>
              <a:gd name="T107" fmla="*/ 17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1" h="62">
                <a:moveTo>
                  <a:pt x="21" y="17"/>
                </a:moveTo>
                <a:lnTo>
                  <a:pt x="28" y="17"/>
                </a:lnTo>
                <a:lnTo>
                  <a:pt x="38" y="17"/>
                </a:lnTo>
                <a:lnTo>
                  <a:pt x="52" y="3"/>
                </a:lnTo>
                <a:lnTo>
                  <a:pt x="59" y="10"/>
                </a:lnTo>
                <a:lnTo>
                  <a:pt x="76" y="0"/>
                </a:lnTo>
                <a:lnTo>
                  <a:pt x="87" y="3"/>
                </a:lnTo>
                <a:lnTo>
                  <a:pt x="90" y="7"/>
                </a:lnTo>
                <a:lnTo>
                  <a:pt x="107" y="3"/>
                </a:lnTo>
                <a:lnTo>
                  <a:pt x="114" y="3"/>
                </a:lnTo>
                <a:lnTo>
                  <a:pt x="121" y="17"/>
                </a:lnTo>
                <a:lnTo>
                  <a:pt x="107" y="21"/>
                </a:lnTo>
                <a:lnTo>
                  <a:pt x="114" y="35"/>
                </a:lnTo>
                <a:lnTo>
                  <a:pt x="101" y="42"/>
                </a:lnTo>
                <a:lnTo>
                  <a:pt x="104" y="48"/>
                </a:lnTo>
                <a:lnTo>
                  <a:pt x="101" y="48"/>
                </a:lnTo>
                <a:lnTo>
                  <a:pt x="97" y="52"/>
                </a:lnTo>
                <a:lnTo>
                  <a:pt x="94" y="48"/>
                </a:lnTo>
                <a:lnTo>
                  <a:pt x="90" y="48"/>
                </a:lnTo>
                <a:lnTo>
                  <a:pt x="90" y="52"/>
                </a:lnTo>
                <a:lnTo>
                  <a:pt x="90" y="55"/>
                </a:lnTo>
                <a:lnTo>
                  <a:pt x="90" y="59"/>
                </a:lnTo>
                <a:lnTo>
                  <a:pt x="87" y="59"/>
                </a:lnTo>
                <a:lnTo>
                  <a:pt x="83" y="59"/>
                </a:lnTo>
                <a:lnTo>
                  <a:pt x="80" y="59"/>
                </a:lnTo>
                <a:lnTo>
                  <a:pt x="73" y="59"/>
                </a:lnTo>
                <a:lnTo>
                  <a:pt x="66" y="62"/>
                </a:lnTo>
                <a:lnTo>
                  <a:pt x="62" y="59"/>
                </a:lnTo>
                <a:lnTo>
                  <a:pt x="59" y="55"/>
                </a:lnTo>
                <a:lnTo>
                  <a:pt x="55" y="55"/>
                </a:lnTo>
                <a:lnTo>
                  <a:pt x="52" y="59"/>
                </a:lnTo>
                <a:lnTo>
                  <a:pt x="48" y="59"/>
                </a:lnTo>
                <a:lnTo>
                  <a:pt x="48" y="62"/>
                </a:lnTo>
                <a:lnTo>
                  <a:pt x="28" y="59"/>
                </a:lnTo>
                <a:lnTo>
                  <a:pt x="31" y="59"/>
                </a:lnTo>
                <a:lnTo>
                  <a:pt x="31" y="48"/>
                </a:lnTo>
                <a:lnTo>
                  <a:pt x="31" y="45"/>
                </a:lnTo>
                <a:lnTo>
                  <a:pt x="28" y="42"/>
                </a:lnTo>
                <a:lnTo>
                  <a:pt x="24" y="45"/>
                </a:lnTo>
                <a:lnTo>
                  <a:pt x="24" y="48"/>
                </a:lnTo>
                <a:lnTo>
                  <a:pt x="24" y="55"/>
                </a:lnTo>
                <a:lnTo>
                  <a:pt x="21" y="59"/>
                </a:lnTo>
                <a:lnTo>
                  <a:pt x="17" y="55"/>
                </a:lnTo>
                <a:lnTo>
                  <a:pt x="14" y="55"/>
                </a:lnTo>
                <a:lnTo>
                  <a:pt x="7" y="55"/>
                </a:lnTo>
                <a:lnTo>
                  <a:pt x="3" y="52"/>
                </a:lnTo>
                <a:lnTo>
                  <a:pt x="0" y="48"/>
                </a:lnTo>
                <a:lnTo>
                  <a:pt x="0" y="42"/>
                </a:lnTo>
                <a:lnTo>
                  <a:pt x="3" y="38"/>
                </a:lnTo>
                <a:lnTo>
                  <a:pt x="10" y="38"/>
                </a:lnTo>
                <a:lnTo>
                  <a:pt x="14" y="42"/>
                </a:lnTo>
                <a:lnTo>
                  <a:pt x="17" y="42"/>
                </a:lnTo>
                <a:lnTo>
                  <a:pt x="17" y="31"/>
                </a:lnTo>
                <a:lnTo>
                  <a:pt x="21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5" name="Freeform 313"/>
          <p:cNvSpPr>
            <a:spLocks/>
          </p:cNvSpPr>
          <p:nvPr/>
        </p:nvSpPr>
        <p:spPr bwMode="auto">
          <a:xfrm>
            <a:off x="5541974" y="6484596"/>
            <a:ext cx="40747" cy="20374"/>
          </a:xfrm>
          <a:custGeom>
            <a:avLst/>
            <a:gdLst>
              <a:gd name="T0" fmla="*/ 0 w 14"/>
              <a:gd name="T1" fmla="*/ 7 h 7"/>
              <a:gd name="T2" fmla="*/ 0 w 14"/>
              <a:gd name="T3" fmla="*/ 3 h 7"/>
              <a:gd name="T4" fmla="*/ 4 w 14"/>
              <a:gd name="T5" fmla="*/ 0 h 7"/>
              <a:gd name="T6" fmla="*/ 7 w 14"/>
              <a:gd name="T7" fmla="*/ 0 h 7"/>
              <a:gd name="T8" fmla="*/ 11 w 14"/>
              <a:gd name="T9" fmla="*/ 0 h 7"/>
              <a:gd name="T10" fmla="*/ 14 w 14"/>
              <a:gd name="T11" fmla="*/ 0 h 7"/>
              <a:gd name="T12" fmla="*/ 14 w 14"/>
              <a:gd name="T13" fmla="*/ 3 h 7"/>
              <a:gd name="T14" fmla="*/ 11 w 14"/>
              <a:gd name="T15" fmla="*/ 3 h 7"/>
              <a:gd name="T16" fmla="*/ 7 w 14"/>
              <a:gd name="T17" fmla="*/ 7 h 7"/>
              <a:gd name="T18" fmla="*/ 0 w 14"/>
              <a:gd name="T19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7">
                <a:moveTo>
                  <a:pt x="0" y="7"/>
                </a:moveTo>
                <a:lnTo>
                  <a:pt x="0" y="3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4" y="0"/>
                </a:lnTo>
                <a:lnTo>
                  <a:pt x="14" y="3"/>
                </a:lnTo>
                <a:lnTo>
                  <a:pt x="11" y="3"/>
                </a:lnTo>
                <a:lnTo>
                  <a:pt x="7" y="7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6" name="Freeform 314"/>
          <p:cNvSpPr>
            <a:spLocks/>
          </p:cNvSpPr>
          <p:nvPr/>
        </p:nvSpPr>
        <p:spPr bwMode="auto">
          <a:xfrm>
            <a:off x="5390629" y="6050931"/>
            <a:ext cx="293961" cy="291050"/>
          </a:xfrm>
          <a:custGeom>
            <a:avLst/>
            <a:gdLst>
              <a:gd name="T0" fmla="*/ 49 w 101"/>
              <a:gd name="T1" fmla="*/ 0 h 100"/>
              <a:gd name="T2" fmla="*/ 63 w 101"/>
              <a:gd name="T3" fmla="*/ 7 h 100"/>
              <a:gd name="T4" fmla="*/ 73 w 101"/>
              <a:gd name="T5" fmla="*/ 3 h 100"/>
              <a:gd name="T6" fmla="*/ 73 w 101"/>
              <a:gd name="T7" fmla="*/ 14 h 100"/>
              <a:gd name="T8" fmla="*/ 80 w 101"/>
              <a:gd name="T9" fmla="*/ 17 h 100"/>
              <a:gd name="T10" fmla="*/ 84 w 101"/>
              <a:gd name="T11" fmla="*/ 24 h 100"/>
              <a:gd name="T12" fmla="*/ 94 w 101"/>
              <a:gd name="T13" fmla="*/ 20 h 100"/>
              <a:gd name="T14" fmla="*/ 94 w 101"/>
              <a:gd name="T15" fmla="*/ 31 h 100"/>
              <a:gd name="T16" fmla="*/ 101 w 101"/>
              <a:gd name="T17" fmla="*/ 34 h 100"/>
              <a:gd name="T18" fmla="*/ 101 w 101"/>
              <a:gd name="T19" fmla="*/ 45 h 100"/>
              <a:gd name="T20" fmla="*/ 98 w 101"/>
              <a:gd name="T21" fmla="*/ 48 h 100"/>
              <a:gd name="T22" fmla="*/ 94 w 101"/>
              <a:gd name="T23" fmla="*/ 59 h 100"/>
              <a:gd name="T24" fmla="*/ 84 w 101"/>
              <a:gd name="T25" fmla="*/ 66 h 100"/>
              <a:gd name="T26" fmla="*/ 84 w 101"/>
              <a:gd name="T27" fmla="*/ 86 h 100"/>
              <a:gd name="T28" fmla="*/ 73 w 101"/>
              <a:gd name="T29" fmla="*/ 83 h 100"/>
              <a:gd name="T30" fmla="*/ 56 w 101"/>
              <a:gd name="T31" fmla="*/ 93 h 100"/>
              <a:gd name="T32" fmla="*/ 49 w 101"/>
              <a:gd name="T33" fmla="*/ 86 h 100"/>
              <a:gd name="T34" fmla="*/ 35 w 101"/>
              <a:gd name="T35" fmla="*/ 100 h 100"/>
              <a:gd name="T36" fmla="*/ 25 w 101"/>
              <a:gd name="T37" fmla="*/ 100 h 100"/>
              <a:gd name="T38" fmla="*/ 18 w 101"/>
              <a:gd name="T39" fmla="*/ 100 h 100"/>
              <a:gd name="T40" fmla="*/ 18 w 101"/>
              <a:gd name="T41" fmla="*/ 97 h 100"/>
              <a:gd name="T42" fmla="*/ 14 w 101"/>
              <a:gd name="T43" fmla="*/ 97 h 100"/>
              <a:gd name="T44" fmla="*/ 11 w 101"/>
              <a:gd name="T45" fmla="*/ 93 h 100"/>
              <a:gd name="T46" fmla="*/ 4 w 101"/>
              <a:gd name="T47" fmla="*/ 90 h 100"/>
              <a:gd name="T48" fmla="*/ 4 w 101"/>
              <a:gd name="T49" fmla="*/ 83 h 100"/>
              <a:gd name="T50" fmla="*/ 4 w 101"/>
              <a:gd name="T51" fmla="*/ 79 h 100"/>
              <a:gd name="T52" fmla="*/ 4 w 101"/>
              <a:gd name="T53" fmla="*/ 76 h 100"/>
              <a:gd name="T54" fmla="*/ 14 w 101"/>
              <a:gd name="T55" fmla="*/ 66 h 100"/>
              <a:gd name="T56" fmla="*/ 18 w 101"/>
              <a:gd name="T57" fmla="*/ 59 h 100"/>
              <a:gd name="T58" fmla="*/ 21 w 101"/>
              <a:gd name="T59" fmla="*/ 59 h 100"/>
              <a:gd name="T60" fmla="*/ 25 w 101"/>
              <a:gd name="T61" fmla="*/ 52 h 100"/>
              <a:gd name="T62" fmla="*/ 21 w 101"/>
              <a:gd name="T63" fmla="*/ 48 h 100"/>
              <a:gd name="T64" fmla="*/ 21 w 101"/>
              <a:gd name="T65" fmla="*/ 45 h 100"/>
              <a:gd name="T66" fmla="*/ 11 w 101"/>
              <a:gd name="T67" fmla="*/ 52 h 100"/>
              <a:gd name="T68" fmla="*/ 4 w 101"/>
              <a:gd name="T69" fmla="*/ 59 h 100"/>
              <a:gd name="T70" fmla="*/ 0 w 101"/>
              <a:gd name="T71" fmla="*/ 41 h 100"/>
              <a:gd name="T72" fmla="*/ 7 w 101"/>
              <a:gd name="T73" fmla="*/ 24 h 100"/>
              <a:gd name="T74" fmla="*/ 4 w 101"/>
              <a:gd name="T75" fmla="*/ 14 h 100"/>
              <a:gd name="T76" fmla="*/ 32 w 101"/>
              <a:gd name="T77" fmla="*/ 3 h 100"/>
              <a:gd name="T78" fmla="*/ 45 w 101"/>
              <a:gd name="T79" fmla="*/ 0 h 100"/>
              <a:gd name="T80" fmla="*/ 49 w 101"/>
              <a:gd name="T81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1" h="100">
                <a:moveTo>
                  <a:pt x="49" y="0"/>
                </a:moveTo>
                <a:lnTo>
                  <a:pt x="63" y="7"/>
                </a:lnTo>
                <a:lnTo>
                  <a:pt x="73" y="3"/>
                </a:lnTo>
                <a:lnTo>
                  <a:pt x="73" y="14"/>
                </a:lnTo>
                <a:lnTo>
                  <a:pt x="80" y="17"/>
                </a:lnTo>
                <a:lnTo>
                  <a:pt x="84" y="24"/>
                </a:lnTo>
                <a:lnTo>
                  <a:pt x="94" y="20"/>
                </a:lnTo>
                <a:lnTo>
                  <a:pt x="94" y="31"/>
                </a:lnTo>
                <a:lnTo>
                  <a:pt x="101" y="34"/>
                </a:lnTo>
                <a:lnTo>
                  <a:pt x="101" y="45"/>
                </a:lnTo>
                <a:lnTo>
                  <a:pt x="98" y="48"/>
                </a:lnTo>
                <a:lnTo>
                  <a:pt x="94" y="59"/>
                </a:lnTo>
                <a:lnTo>
                  <a:pt x="84" y="66"/>
                </a:lnTo>
                <a:lnTo>
                  <a:pt x="84" y="86"/>
                </a:lnTo>
                <a:lnTo>
                  <a:pt x="73" y="83"/>
                </a:lnTo>
                <a:lnTo>
                  <a:pt x="56" y="93"/>
                </a:lnTo>
                <a:lnTo>
                  <a:pt x="49" y="86"/>
                </a:lnTo>
                <a:lnTo>
                  <a:pt x="35" y="100"/>
                </a:lnTo>
                <a:lnTo>
                  <a:pt x="25" y="100"/>
                </a:lnTo>
                <a:lnTo>
                  <a:pt x="18" y="100"/>
                </a:lnTo>
                <a:lnTo>
                  <a:pt x="18" y="97"/>
                </a:lnTo>
                <a:lnTo>
                  <a:pt x="14" y="97"/>
                </a:lnTo>
                <a:lnTo>
                  <a:pt x="11" y="93"/>
                </a:lnTo>
                <a:lnTo>
                  <a:pt x="4" y="90"/>
                </a:lnTo>
                <a:lnTo>
                  <a:pt x="4" y="83"/>
                </a:lnTo>
                <a:lnTo>
                  <a:pt x="4" y="79"/>
                </a:lnTo>
                <a:lnTo>
                  <a:pt x="4" y="76"/>
                </a:lnTo>
                <a:lnTo>
                  <a:pt x="14" y="66"/>
                </a:lnTo>
                <a:lnTo>
                  <a:pt x="18" y="59"/>
                </a:lnTo>
                <a:lnTo>
                  <a:pt x="21" y="59"/>
                </a:lnTo>
                <a:lnTo>
                  <a:pt x="25" y="52"/>
                </a:lnTo>
                <a:lnTo>
                  <a:pt x="21" y="48"/>
                </a:lnTo>
                <a:lnTo>
                  <a:pt x="21" y="45"/>
                </a:lnTo>
                <a:lnTo>
                  <a:pt x="11" y="52"/>
                </a:lnTo>
                <a:lnTo>
                  <a:pt x="4" y="59"/>
                </a:lnTo>
                <a:lnTo>
                  <a:pt x="0" y="41"/>
                </a:lnTo>
                <a:lnTo>
                  <a:pt x="7" y="24"/>
                </a:lnTo>
                <a:lnTo>
                  <a:pt x="4" y="14"/>
                </a:lnTo>
                <a:lnTo>
                  <a:pt x="32" y="3"/>
                </a:lnTo>
                <a:lnTo>
                  <a:pt x="45" y="0"/>
                </a:lnTo>
                <a:lnTo>
                  <a:pt x="4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7" name="Freeform 315"/>
          <p:cNvSpPr>
            <a:spLocks/>
          </p:cNvSpPr>
          <p:nvPr/>
        </p:nvSpPr>
        <p:spPr bwMode="auto">
          <a:xfrm>
            <a:off x="5381896" y="6362355"/>
            <a:ext cx="29105" cy="40747"/>
          </a:xfrm>
          <a:custGeom>
            <a:avLst/>
            <a:gdLst>
              <a:gd name="T0" fmla="*/ 0 w 10"/>
              <a:gd name="T1" fmla="*/ 7 h 14"/>
              <a:gd name="T2" fmla="*/ 0 w 10"/>
              <a:gd name="T3" fmla="*/ 4 h 14"/>
              <a:gd name="T4" fmla="*/ 3 w 10"/>
              <a:gd name="T5" fmla="*/ 0 h 14"/>
              <a:gd name="T6" fmla="*/ 7 w 10"/>
              <a:gd name="T7" fmla="*/ 0 h 14"/>
              <a:gd name="T8" fmla="*/ 10 w 10"/>
              <a:gd name="T9" fmla="*/ 4 h 14"/>
              <a:gd name="T10" fmla="*/ 10 w 10"/>
              <a:gd name="T11" fmla="*/ 11 h 14"/>
              <a:gd name="T12" fmla="*/ 3 w 10"/>
              <a:gd name="T13" fmla="*/ 14 h 14"/>
              <a:gd name="T14" fmla="*/ 0 w 10"/>
              <a:gd name="T15" fmla="*/ 11 h 14"/>
              <a:gd name="T16" fmla="*/ 0 w 10"/>
              <a:gd name="T17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4">
                <a:moveTo>
                  <a:pt x="0" y="7"/>
                </a:moveTo>
                <a:lnTo>
                  <a:pt x="0" y="4"/>
                </a:lnTo>
                <a:lnTo>
                  <a:pt x="3" y="0"/>
                </a:lnTo>
                <a:lnTo>
                  <a:pt x="7" y="0"/>
                </a:lnTo>
                <a:lnTo>
                  <a:pt x="10" y="4"/>
                </a:lnTo>
                <a:lnTo>
                  <a:pt x="10" y="11"/>
                </a:lnTo>
                <a:lnTo>
                  <a:pt x="3" y="14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8" name="Freeform 316"/>
          <p:cNvSpPr>
            <a:spLocks/>
          </p:cNvSpPr>
          <p:nvPr/>
        </p:nvSpPr>
        <p:spPr bwMode="auto">
          <a:xfrm>
            <a:off x="5390629" y="6333250"/>
            <a:ext cx="32016" cy="20374"/>
          </a:xfrm>
          <a:custGeom>
            <a:avLst/>
            <a:gdLst>
              <a:gd name="T0" fmla="*/ 0 w 11"/>
              <a:gd name="T1" fmla="*/ 3 h 7"/>
              <a:gd name="T2" fmla="*/ 4 w 11"/>
              <a:gd name="T3" fmla="*/ 0 h 7"/>
              <a:gd name="T4" fmla="*/ 7 w 11"/>
              <a:gd name="T5" fmla="*/ 0 h 7"/>
              <a:gd name="T6" fmla="*/ 11 w 11"/>
              <a:gd name="T7" fmla="*/ 0 h 7"/>
              <a:gd name="T8" fmla="*/ 11 w 11"/>
              <a:gd name="T9" fmla="*/ 3 h 7"/>
              <a:gd name="T10" fmla="*/ 7 w 11"/>
              <a:gd name="T11" fmla="*/ 7 h 7"/>
              <a:gd name="T12" fmla="*/ 4 w 11"/>
              <a:gd name="T13" fmla="*/ 7 h 7"/>
              <a:gd name="T14" fmla="*/ 0 w 11"/>
              <a:gd name="T15" fmla="*/ 3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7">
                <a:moveTo>
                  <a:pt x="0" y="3"/>
                </a:move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3"/>
                </a:lnTo>
                <a:lnTo>
                  <a:pt x="7" y="7"/>
                </a:lnTo>
                <a:lnTo>
                  <a:pt x="4" y="7"/>
                </a:lnTo>
                <a:lnTo>
                  <a:pt x="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19" name="Freeform 317"/>
          <p:cNvSpPr>
            <a:spLocks/>
          </p:cNvSpPr>
          <p:nvPr/>
        </p:nvSpPr>
        <p:spPr bwMode="auto">
          <a:xfrm>
            <a:off x="4753229" y="6382728"/>
            <a:ext cx="52389" cy="40747"/>
          </a:xfrm>
          <a:custGeom>
            <a:avLst/>
            <a:gdLst>
              <a:gd name="T0" fmla="*/ 0 w 18"/>
              <a:gd name="T1" fmla="*/ 7 h 14"/>
              <a:gd name="T2" fmla="*/ 0 w 18"/>
              <a:gd name="T3" fmla="*/ 4 h 14"/>
              <a:gd name="T4" fmla="*/ 4 w 18"/>
              <a:gd name="T5" fmla="*/ 0 h 14"/>
              <a:gd name="T6" fmla="*/ 7 w 18"/>
              <a:gd name="T7" fmla="*/ 0 h 14"/>
              <a:gd name="T8" fmla="*/ 11 w 18"/>
              <a:gd name="T9" fmla="*/ 0 h 14"/>
              <a:gd name="T10" fmla="*/ 18 w 18"/>
              <a:gd name="T11" fmla="*/ 0 h 14"/>
              <a:gd name="T12" fmla="*/ 18 w 18"/>
              <a:gd name="T13" fmla="*/ 4 h 14"/>
              <a:gd name="T14" fmla="*/ 18 w 18"/>
              <a:gd name="T15" fmla="*/ 7 h 14"/>
              <a:gd name="T16" fmla="*/ 18 w 18"/>
              <a:gd name="T17" fmla="*/ 11 h 14"/>
              <a:gd name="T18" fmla="*/ 14 w 18"/>
              <a:gd name="T19" fmla="*/ 11 h 14"/>
              <a:gd name="T20" fmla="*/ 11 w 18"/>
              <a:gd name="T21" fmla="*/ 11 h 14"/>
              <a:gd name="T22" fmla="*/ 7 w 18"/>
              <a:gd name="T23" fmla="*/ 14 h 14"/>
              <a:gd name="T24" fmla="*/ 0 w 18"/>
              <a:gd name="T25" fmla="*/ 11 h 14"/>
              <a:gd name="T26" fmla="*/ 0 w 18"/>
              <a:gd name="T27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" h="14">
                <a:moveTo>
                  <a:pt x="0" y="7"/>
                </a:moveTo>
                <a:lnTo>
                  <a:pt x="0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8" y="0"/>
                </a:lnTo>
                <a:lnTo>
                  <a:pt x="18" y="4"/>
                </a:lnTo>
                <a:lnTo>
                  <a:pt x="18" y="7"/>
                </a:lnTo>
                <a:lnTo>
                  <a:pt x="18" y="11"/>
                </a:lnTo>
                <a:lnTo>
                  <a:pt x="14" y="11"/>
                </a:lnTo>
                <a:lnTo>
                  <a:pt x="11" y="11"/>
                </a:lnTo>
                <a:lnTo>
                  <a:pt x="7" y="14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0" name="Freeform 318"/>
          <p:cNvSpPr>
            <a:spLocks/>
          </p:cNvSpPr>
          <p:nvPr/>
        </p:nvSpPr>
        <p:spPr bwMode="auto">
          <a:xfrm>
            <a:off x="5210178" y="5061362"/>
            <a:ext cx="130973" cy="139704"/>
          </a:xfrm>
          <a:custGeom>
            <a:avLst/>
            <a:gdLst>
              <a:gd name="T0" fmla="*/ 24 w 45"/>
              <a:gd name="T1" fmla="*/ 10 h 48"/>
              <a:gd name="T2" fmla="*/ 34 w 45"/>
              <a:gd name="T3" fmla="*/ 10 h 48"/>
              <a:gd name="T4" fmla="*/ 41 w 45"/>
              <a:gd name="T5" fmla="*/ 0 h 48"/>
              <a:gd name="T6" fmla="*/ 45 w 45"/>
              <a:gd name="T7" fmla="*/ 3 h 48"/>
              <a:gd name="T8" fmla="*/ 45 w 45"/>
              <a:gd name="T9" fmla="*/ 31 h 48"/>
              <a:gd name="T10" fmla="*/ 38 w 45"/>
              <a:gd name="T11" fmla="*/ 31 h 48"/>
              <a:gd name="T12" fmla="*/ 34 w 45"/>
              <a:gd name="T13" fmla="*/ 41 h 48"/>
              <a:gd name="T14" fmla="*/ 24 w 45"/>
              <a:gd name="T15" fmla="*/ 48 h 48"/>
              <a:gd name="T16" fmla="*/ 17 w 45"/>
              <a:gd name="T17" fmla="*/ 48 h 48"/>
              <a:gd name="T18" fmla="*/ 14 w 45"/>
              <a:gd name="T19" fmla="*/ 48 h 48"/>
              <a:gd name="T20" fmla="*/ 3 w 45"/>
              <a:gd name="T21" fmla="*/ 45 h 48"/>
              <a:gd name="T22" fmla="*/ 0 w 45"/>
              <a:gd name="T23" fmla="*/ 31 h 48"/>
              <a:gd name="T24" fmla="*/ 24 w 45"/>
              <a:gd name="T25" fmla="*/ 1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" h="48">
                <a:moveTo>
                  <a:pt x="24" y="10"/>
                </a:moveTo>
                <a:lnTo>
                  <a:pt x="34" y="10"/>
                </a:lnTo>
                <a:lnTo>
                  <a:pt x="41" y="0"/>
                </a:lnTo>
                <a:lnTo>
                  <a:pt x="45" y="3"/>
                </a:lnTo>
                <a:lnTo>
                  <a:pt x="45" y="31"/>
                </a:lnTo>
                <a:lnTo>
                  <a:pt x="38" y="31"/>
                </a:lnTo>
                <a:lnTo>
                  <a:pt x="34" y="41"/>
                </a:lnTo>
                <a:lnTo>
                  <a:pt x="24" y="48"/>
                </a:lnTo>
                <a:lnTo>
                  <a:pt x="17" y="48"/>
                </a:lnTo>
                <a:lnTo>
                  <a:pt x="14" y="48"/>
                </a:lnTo>
                <a:lnTo>
                  <a:pt x="3" y="45"/>
                </a:lnTo>
                <a:lnTo>
                  <a:pt x="0" y="31"/>
                </a:lnTo>
                <a:lnTo>
                  <a:pt x="24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1" name="Freeform 319"/>
          <p:cNvSpPr>
            <a:spLocks/>
          </p:cNvSpPr>
          <p:nvPr/>
        </p:nvSpPr>
        <p:spPr bwMode="auto">
          <a:xfrm>
            <a:off x="5096668" y="4869269"/>
            <a:ext cx="101868" cy="130973"/>
          </a:xfrm>
          <a:custGeom>
            <a:avLst/>
            <a:gdLst>
              <a:gd name="T0" fmla="*/ 0 w 35"/>
              <a:gd name="T1" fmla="*/ 3 h 45"/>
              <a:gd name="T2" fmla="*/ 0 w 35"/>
              <a:gd name="T3" fmla="*/ 0 h 45"/>
              <a:gd name="T4" fmla="*/ 32 w 35"/>
              <a:gd name="T5" fmla="*/ 17 h 45"/>
              <a:gd name="T6" fmla="*/ 35 w 35"/>
              <a:gd name="T7" fmla="*/ 31 h 45"/>
              <a:gd name="T8" fmla="*/ 28 w 35"/>
              <a:gd name="T9" fmla="*/ 34 h 45"/>
              <a:gd name="T10" fmla="*/ 28 w 35"/>
              <a:gd name="T11" fmla="*/ 45 h 45"/>
              <a:gd name="T12" fmla="*/ 18 w 35"/>
              <a:gd name="T13" fmla="*/ 45 h 45"/>
              <a:gd name="T14" fmla="*/ 18 w 35"/>
              <a:gd name="T15" fmla="*/ 38 h 45"/>
              <a:gd name="T16" fmla="*/ 11 w 35"/>
              <a:gd name="T17" fmla="*/ 34 h 45"/>
              <a:gd name="T18" fmla="*/ 11 w 35"/>
              <a:gd name="T19" fmla="*/ 17 h 45"/>
              <a:gd name="T20" fmla="*/ 4 w 35"/>
              <a:gd name="T21" fmla="*/ 14 h 45"/>
              <a:gd name="T22" fmla="*/ 0 w 35"/>
              <a:gd name="T23" fmla="*/ 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" h="45">
                <a:moveTo>
                  <a:pt x="0" y="3"/>
                </a:moveTo>
                <a:lnTo>
                  <a:pt x="0" y="0"/>
                </a:lnTo>
                <a:lnTo>
                  <a:pt x="32" y="17"/>
                </a:lnTo>
                <a:lnTo>
                  <a:pt x="35" y="31"/>
                </a:lnTo>
                <a:lnTo>
                  <a:pt x="28" y="34"/>
                </a:lnTo>
                <a:lnTo>
                  <a:pt x="28" y="45"/>
                </a:lnTo>
                <a:lnTo>
                  <a:pt x="18" y="45"/>
                </a:lnTo>
                <a:lnTo>
                  <a:pt x="18" y="38"/>
                </a:lnTo>
                <a:lnTo>
                  <a:pt x="11" y="34"/>
                </a:lnTo>
                <a:lnTo>
                  <a:pt x="11" y="17"/>
                </a:lnTo>
                <a:lnTo>
                  <a:pt x="4" y="14"/>
                </a:lnTo>
                <a:lnTo>
                  <a:pt x="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2" name="Freeform 320"/>
          <p:cNvSpPr>
            <a:spLocks/>
          </p:cNvSpPr>
          <p:nvPr/>
        </p:nvSpPr>
        <p:spPr bwMode="auto">
          <a:xfrm>
            <a:off x="5108310" y="4959496"/>
            <a:ext cx="171720" cy="192093"/>
          </a:xfrm>
          <a:custGeom>
            <a:avLst/>
            <a:gdLst>
              <a:gd name="T0" fmla="*/ 31 w 59"/>
              <a:gd name="T1" fmla="*/ 0 h 66"/>
              <a:gd name="T2" fmla="*/ 56 w 59"/>
              <a:gd name="T3" fmla="*/ 38 h 66"/>
              <a:gd name="T4" fmla="*/ 59 w 59"/>
              <a:gd name="T5" fmla="*/ 45 h 66"/>
              <a:gd name="T6" fmla="*/ 35 w 59"/>
              <a:gd name="T7" fmla="*/ 66 h 66"/>
              <a:gd name="T8" fmla="*/ 21 w 59"/>
              <a:gd name="T9" fmla="*/ 62 h 66"/>
              <a:gd name="T10" fmla="*/ 10 w 59"/>
              <a:gd name="T11" fmla="*/ 62 h 66"/>
              <a:gd name="T12" fmla="*/ 0 w 59"/>
              <a:gd name="T13" fmla="*/ 55 h 66"/>
              <a:gd name="T14" fmla="*/ 3 w 59"/>
              <a:gd name="T15" fmla="*/ 35 h 66"/>
              <a:gd name="T16" fmla="*/ 10 w 59"/>
              <a:gd name="T17" fmla="*/ 31 h 66"/>
              <a:gd name="T18" fmla="*/ 7 w 59"/>
              <a:gd name="T19" fmla="*/ 21 h 66"/>
              <a:gd name="T20" fmla="*/ 14 w 59"/>
              <a:gd name="T21" fmla="*/ 14 h 66"/>
              <a:gd name="T22" fmla="*/ 24 w 59"/>
              <a:gd name="T23" fmla="*/ 14 h 66"/>
              <a:gd name="T24" fmla="*/ 24 w 59"/>
              <a:gd name="T25" fmla="*/ 3 h 66"/>
              <a:gd name="T26" fmla="*/ 31 w 59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9" h="66">
                <a:moveTo>
                  <a:pt x="31" y="0"/>
                </a:moveTo>
                <a:lnTo>
                  <a:pt x="56" y="38"/>
                </a:lnTo>
                <a:lnTo>
                  <a:pt x="59" y="45"/>
                </a:lnTo>
                <a:lnTo>
                  <a:pt x="35" y="66"/>
                </a:lnTo>
                <a:lnTo>
                  <a:pt x="21" y="62"/>
                </a:lnTo>
                <a:lnTo>
                  <a:pt x="10" y="62"/>
                </a:lnTo>
                <a:lnTo>
                  <a:pt x="0" y="55"/>
                </a:lnTo>
                <a:lnTo>
                  <a:pt x="3" y="35"/>
                </a:lnTo>
                <a:lnTo>
                  <a:pt x="10" y="31"/>
                </a:lnTo>
                <a:lnTo>
                  <a:pt x="7" y="21"/>
                </a:lnTo>
                <a:lnTo>
                  <a:pt x="14" y="14"/>
                </a:lnTo>
                <a:lnTo>
                  <a:pt x="24" y="14"/>
                </a:lnTo>
                <a:lnTo>
                  <a:pt x="24" y="3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3" name="Freeform 321"/>
          <p:cNvSpPr>
            <a:spLocks/>
          </p:cNvSpPr>
          <p:nvPr/>
        </p:nvSpPr>
        <p:spPr bwMode="auto">
          <a:xfrm>
            <a:off x="5018085" y="5119572"/>
            <a:ext cx="119331" cy="183362"/>
          </a:xfrm>
          <a:custGeom>
            <a:avLst/>
            <a:gdLst>
              <a:gd name="T0" fmla="*/ 31 w 41"/>
              <a:gd name="T1" fmla="*/ 0 h 63"/>
              <a:gd name="T2" fmla="*/ 41 w 41"/>
              <a:gd name="T3" fmla="*/ 7 h 63"/>
              <a:gd name="T4" fmla="*/ 38 w 41"/>
              <a:gd name="T5" fmla="*/ 32 h 63"/>
              <a:gd name="T6" fmla="*/ 31 w 41"/>
              <a:gd name="T7" fmla="*/ 32 h 63"/>
              <a:gd name="T8" fmla="*/ 31 w 41"/>
              <a:gd name="T9" fmla="*/ 42 h 63"/>
              <a:gd name="T10" fmla="*/ 38 w 41"/>
              <a:gd name="T11" fmla="*/ 59 h 63"/>
              <a:gd name="T12" fmla="*/ 17 w 41"/>
              <a:gd name="T13" fmla="*/ 63 h 63"/>
              <a:gd name="T14" fmla="*/ 14 w 41"/>
              <a:gd name="T15" fmla="*/ 56 h 63"/>
              <a:gd name="T16" fmla="*/ 10 w 41"/>
              <a:gd name="T17" fmla="*/ 53 h 63"/>
              <a:gd name="T18" fmla="*/ 7 w 41"/>
              <a:gd name="T19" fmla="*/ 49 h 63"/>
              <a:gd name="T20" fmla="*/ 7 w 41"/>
              <a:gd name="T21" fmla="*/ 46 h 63"/>
              <a:gd name="T22" fmla="*/ 7 w 41"/>
              <a:gd name="T23" fmla="*/ 42 h 63"/>
              <a:gd name="T24" fmla="*/ 14 w 41"/>
              <a:gd name="T25" fmla="*/ 46 h 63"/>
              <a:gd name="T26" fmla="*/ 14 w 41"/>
              <a:gd name="T27" fmla="*/ 42 h 63"/>
              <a:gd name="T28" fmla="*/ 14 w 41"/>
              <a:gd name="T29" fmla="*/ 39 h 63"/>
              <a:gd name="T30" fmla="*/ 10 w 41"/>
              <a:gd name="T31" fmla="*/ 35 h 63"/>
              <a:gd name="T32" fmla="*/ 10 w 41"/>
              <a:gd name="T33" fmla="*/ 32 h 63"/>
              <a:gd name="T34" fmla="*/ 7 w 41"/>
              <a:gd name="T35" fmla="*/ 21 h 63"/>
              <a:gd name="T36" fmla="*/ 3 w 41"/>
              <a:gd name="T37" fmla="*/ 18 h 63"/>
              <a:gd name="T38" fmla="*/ 0 w 41"/>
              <a:gd name="T39" fmla="*/ 14 h 63"/>
              <a:gd name="T40" fmla="*/ 0 w 41"/>
              <a:gd name="T41" fmla="*/ 11 h 63"/>
              <a:gd name="T42" fmla="*/ 10 w 41"/>
              <a:gd name="T43" fmla="*/ 4 h 63"/>
              <a:gd name="T44" fmla="*/ 31 w 41"/>
              <a:gd name="T45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1" h="63">
                <a:moveTo>
                  <a:pt x="31" y="0"/>
                </a:moveTo>
                <a:lnTo>
                  <a:pt x="41" y="7"/>
                </a:lnTo>
                <a:lnTo>
                  <a:pt x="38" y="32"/>
                </a:lnTo>
                <a:lnTo>
                  <a:pt x="31" y="32"/>
                </a:lnTo>
                <a:lnTo>
                  <a:pt x="31" y="42"/>
                </a:lnTo>
                <a:lnTo>
                  <a:pt x="38" y="59"/>
                </a:lnTo>
                <a:lnTo>
                  <a:pt x="17" y="63"/>
                </a:lnTo>
                <a:lnTo>
                  <a:pt x="14" y="56"/>
                </a:lnTo>
                <a:lnTo>
                  <a:pt x="10" y="53"/>
                </a:lnTo>
                <a:lnTo>
                  <a:pt x="7" y="49"/>
                </a:lnTo>
                <a:lnTo>
                  <a:pt x="7" y="46"/>
                </a:lnTo>
                <a:lnTo>
                  <a:pt x="7" y="42"/>
                </a:lnTo>
                <a:lnTo>
                  <a:pt x="14" y="46"/>
                </a:lnTo>
                <a:lnTo>
                  <a:pt x="14" y="42"/>
                </a:lnTo>
                <a:lnTo>
                  <a:pt x="14" y="39"/>
                </a:lnTo>
                <a:lnTo>
                  <a:pt x="10" y="35"/>
                </a:lnTo>
                <a:lnTo>
                  <a:pt x="10" y="32"/>
                </a:lnTo>
                <a:lnTo>
                  <a:pt x="7" y="21"/>
                </a:lnTo>
                <a:lnTo>
                  <a:pt x="3" y="18"/>
                </a:lnTo>
                <a:lnTo>
                  <a:pt x="0" y="14"/>
                </a:lnTo>
                <a:lnTo>
                  <a:pt x="0" y="11"/>
                </a:lnTo>
                <a:lnTo>
                  <a:pt x="10" y="4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4" name="Freeform 322"/>
          <p:cNvSpPr>
            <a:spLocks/>
          </p:cNvSpPr>
          <p:nvPr/>
        </p:nvSpPr>
        <p:spPr bwMode="auto">
          <a:xfrm>
            <a:off x="5329507" y="4968226"/>
            <a:ext cx="142615" cy="183362"/>
          </a:xfrm>
          <a:custGeom>
            <a:avLst/>
            <a:gdLst>
              <a:gd name="T0" fmla="*/ 25 w 49"/>
              <a:gd name="T1" fmla="*/ 0 h 63"/>
              <a:gd name="T2" fmla="*/ 42 w 49"/>
              <a:gd name="T3" fmla="*/ 7 h 63"/>
              <a:gd name="T4" fmla="*/ 49 w 49"/>
              <a:gd name="T5" fmla="*/ 7 h 63"/>
              <a:gd name="T6" fmla="*/ 46 w 49"/>
              <a:gd name="T7" fmla="*/ 28 h 63"/>
              <a:gd name="T8" fmla="*/ 39 w 49"/>
              <a:gd name="T9" fmla="*/ 35 h 63"/>
              <a:gd name="T10" fmla="*/ 35 w 49"/>
              <a:gd name="T11" fmla="*/ 52 h 63"/>
              <a:gd name="T12" fmla="*/ 25 w 49"/>
              <a:gd name="T13" fmla="*/ 52 h 63"/>
              <a:gd name="T14" fmla="*/ 18 w 49"/>
              <a:gd name="T15" fmla="*/ 63 h 63"/>
              <a:gd name="T16" fmla="*/ 11 w 49"/>
              <a:gd name="T17" fmla="*/ 59 h 63"/>
              <a:gd name="T18" fmla="*/ 4 w 49"/>
              <a:gd name="T19" fmla="*/ 63 h 63"/>
              <a:gd name="T20" fmla="*/ 4 w 49"/>
              <a:gd name="T21" fmla="*/ 35 h 63"/>
              <a:gd name="T22" fmla="*/ 0 w 49"/>
              <a:gd name="T23" fmla="*/ 32 h 63"/>
              <a:gd name="T24" fmla="*/ 4 w 49"/>
              <a:gd name="T25" fmla="*/ 21 h 63"/>
              <a:gd name="T26" fmla="*/ 18 w 49"/>
              <a:gd name="T27" fmla="*/ 18 h 63"/>
              <a:gd name="T28" fmla="*/ 25 w 49"/>
              <a:gd name="T29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9" h="63">
                <a:moveTo>
                  <a:pt x="25" y="0"/>
                </a:moveTo>
                <a:lnTo>
                  <a:pt x="42" y="7"/>
                </a:lnTo>
                <a:lnTo>
                  <a:pt x="49" y="7"/>
                </a:lnTo>
                <a:lnTo>
                  <a:pt x="46" y="28"/>
                </a:lnTo>
                <a:lnTo>
                  <a:pt x="39" y="35"/>
                </a:lnTo>
                <a:lnTo>
                  <a:pt x="35" y="52"/>
                </a:lnTo>
                <a:lnTo>
                  <a:pt x="25" y="52"/>
                </a:lnTo>
                <a:lnTo>
                  <a:pt x="18" y="63"/>
                </a:lnTo>
                <a:lnTo>
                  <a:pt x="11" y="59"/>
                </a:lnTo>
                <a:lnTo>
                  <a:pt x="4" y="63"/>
                </a:lnTo>
                <a:lnTo>
                  <a:pt x="4" y="35"/>
                </a:lnTo>
                <a:lnTo>
                  <a:pt x="0" y="32"/>
                </a:lnTo>
                <a:lnTo>
                  <a:pt x="4" y="21"/>
                </a:lnTo>
                <a:lnTo>
                  <a:pt x="18" y="18"/>
                </a:lnTo>
                <a:lnTo>
                  <a:pt x="2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5" name="Freeform 323"/>
          <p:cNvSpPr>
            <a:spLocks/>
          </p:cNvSpPr>
          <p:nvPr/>
        </p:nvSpPr>
        <p:spPr bwMode="auto">
          <a:xfrm>
            <a:off x="5108310" y="5139947"/>
            <a:ext cx="142615" cy="171720"/>
          </a:xfrm>
          <a:custGeom>
            <a:avLst/>
            <a:gdLst>
              <a:gd name="T0" fmla="*/ 10 w 49"/>
              <a:gd name="T1" fmla="*/ 0 h 59"/>
              <a:gd name="T2" fmla="*/ 21 w 49"/>
              <a:gd name="T3" fmla="*/ 0 h 59"/>
              <a:gd name="T4" fmla="*/ 35 w 49"/>
              <a:gd name="T5" fmla="*/ 4 h 59"/>
              <a:gd name="T6" fmla="*/ 38 w 49"/>
              <a:gd name="T7" fmla="*/ 18 h 59"/>
              <a:gd name="T8" fmla="*/ 49 w 49"/>
              <a:gd name="T9" fmla="*/ 21 h 59"/>
              <a:gd name="T10" fmla="*/ 35 w 49"/>
              <a:gd name="T11" fmla="*/ 46 h 59"/>
              <a:gd name="T12" fmla="*/ 38 w 49"/>
              <a:gd name="T13" fmla="*/ 49 h 59"/>
              <a:gd name="T14" fmla="*/ 35 w 49"/>
              <a:gd name="T15" fmla="*/ 59 h 59"/>
              <a:gd name="T16" fmla="*/ 28 w 49"/>
              <a:gd name="T17" fmla="*/ 52 h 59"/>
              <a:gd name="T18" fmla="*/ 7 w 49"/>
              <a:gd name="T19" fmla="*/ 52 h 59"/>
              <a:gd name="T20" fmla="*/ 0 w 49"/>
              <a:gd name="T21" fmla="*/ 35 h 59"/>
              <a:gd name="T22" fmla="*/ 0 w 49"/>
              <a:gd name="T23" fmla="*/ 25 h 59"/>
              <a:gd name="T24" fmla="*/ 7 w 49"/>
              <a:gd name="T25" fmla="*/ 25 h 59"/>
              <a:gd name="T26" fmla="*/ 10 w 49"/>
              <a:gd name="T27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9" h="59">
                <a:moveTo>
                  <a:pt x="10" y="0"/>
                </a:moveTo>
                <a:lnTo>
                  <a:pt x="21" y="0"/>
                </a:lnTo>
                <a:lnTo>
                  <a:pt x="35" y="4"/>
                </a:lnTo>
                <a:lnTo>
                  <a:pt x="38" y="18"/>
                </a:lnTo>
                <a:lnTo>
                  <a:pt x="49" y="21"/>
                </a:lnTo>
                <a:lnTo>
                  <a:pt x="35" y="46"/>
                </a:lnTo>
                <a:lnTo>
                  <a:pt x="38" y="49"/>
                </a:lnTo>
                <a:lnTo>
                  <a:pt x="35" y="59"/>
                </a:lnTo>
                <a:lnTo>
                  <a:pt x="28" y="52"/>
                </a:lnTo>
                <a:lnTo>
                  <a:pt x="7" y="52"/>
                </a:lnTo>
                <a:lnTo>
                  <a:pt x="0" y="35"/>
                </a:lnTo>
                <a:lnTo>
                  <a:pt x="0" y="25"/>
                </a:lnTo>
                <a:lnTo>
                  <a:pt x="7" y="25"/>
                </a:lnTo>
                <a:lnTo>
                  <a:pt x="1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6" name="Freeform 324"/>
          <p:cNvSpPr>
            <a:spLocks/>
          </p:cNvSpPr>
          <p:nvPr/>
        </p:nvSpPr>
        <p:spPr bwMode="auto">
          <a:xfrm>
            <a:off x="4997711" y="4878002"/>
            <a:ext cx="151346" cy="273587"/>
          </a:xfrm>
          <a:custGeom>
            <a:avLst/>
            <a:gdLst>
              <a:gd name="T0" fmla="*/ 10 w 52"/>
              <a:gd name="T1" fmla="*/ 21 h 94"/>
              <a:gd name="T2" fmla="*/ 24 w 52"/>
              <a:gd name="T3" fmla="*/ 14 h 94"/>
              <a:gd name="T4" fmla="*/ 34 w 52"/>
              <a:gd name="T5" fmla="*/ 0 h 94"/>
              <a:gd name="T6" fmla="*/ 38 w 52"/>
              <a:gd name="T7" fmla="*/ 11 h 94"/>
              <a:gd name="T8" fmla="*/ 45 w 52"/>
              <a:gd name="T9" fmla="*/ 14 h 94"/>
              <a:gd name="T10" fmla="*/ 45 w 52"/>
              <a:gd name="T11" fmla="*/ 31 h 94"/>
              <a:gd name="T12" fmla="*/ 52 w 52"/>
              <a:gd name="T13" fmla="*/ 35 h 94"/>
              <a:gd name="T14" fmla="*/ 52 w 52"/>
              <a:gd name="T15" fmla="*/ 42 h 94"/>
              <a:gd name="T16" fmla="*/ 45 w 52"/>
              <a:gd name="T17" fmla="*/ 49 h 94"/>
              <a:gd name="T18" fmla="*/ 48 w 52"/>
              <a:gd name="T19" fmla="*/ 59 h 94"/>
              <a:gd name="T20" fmla="*/ 41 w 52"/>
              <a:gd name="T21" fmla="*/ 63 h 94"/>
              <a:gd name="T22" fmla="*/ 38 w 52"/>
              <a:gd name="T23" fmla="*/ 83 h 94"/>
              <a:gd name="T24" fmla="*/ 17 w 52"/>
              <a:gd name="T25" fmla="*/ 87 h 94"/>
              <a:gd name="T26" fmla="*/ 7 w 52"/>
              <a:gd name="T27" fmla="*/ 94 h 94"/>
              <a:gd name="T28" fmla="*/ 3 w 52"/>
              <a:gd name="T29" fmla="*/ 87 h 94"/>
              <a:gd name="T30" fmla="*/ 0 w 52"/>
              <a:gd name="T31" fmla="*/ 83 h 94"/>
              <a:gd name="T32" fmla="*/ 3 w 52"/>
              <a:gd name="T33" fmla="*/ 73 h 94"/>
              <a:gd name="T34" fmla="*/ 7 w 52"/>
              <a:gd name="T35" fmla="*/ 66 h 94"/>
              <a:gd name="T36" fmla="*/ 10 w 52"/>
              <a:gd name="T37" fmla="*/ 56 h 94"/>
              <a:gd name="T38" fmla="*/ 10 w 52"/>
              <a:gd name="T39" fmla="*/ 49 h 94"/>
              <a:gd name="T40" fmla="*/ 14 w 52"/>
              <a:gd name="T41" fmla="*/ 45 h 94"/>
              <a:gd name="T42" fmla="*/ 17 w 52"/>
              <a:gd name="T43" fmla="*/ 42 h 94"/>
              <a:gd name="T44" fmla="*/ 17 w 52"/>
              <a:gd name="T45" fmla="*/ 38 h 94"/>
              <a:gd name="T46" fmla="*/ 21 w 52"/>
              <a:gd name="T47" fmla="*/ 35 h 94"/>
              <a:gd name="T48" fmla="*/ 17 w 52"/>
              <a:gd name="T49" fmla="*/ 31 h 94"/>
              <a:gd name="T50" fmla="*/ 10 w 52"/>
              <a:gd name="T51" fmla="*/ 31 h 94"/>
              <a:gd name="T52" fmla="*/ 7 w 52"/>
              <a:gd name="T53" fmla="*/ 31 h 94"/>
              <a:gd name="T54" fmla="*/ 7 w 52"/>
              <a:gd name="T55" fmla="*/ 28 h 94"/>
              <a:gd name="T56" fmla="*/ 10 w 52"/>
              <a:gd name="T57" fmla="*/ 2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2" h="94">
                <a:moveTo>
                  <a:pt x="10" y="21"/>
                </a:moveTo>
                <a:lnTo>
                  <a:pt x="24" y="14"/>
                </a:lnTo>
                <a:lnTo>
                  <a:pt x="34" y="0"/>
                </a:lnTo>
                <a:lnTo>
                  <a:pt x="38" y="11"/>
                </a:lnTo>
                <a:lnTo>
                  <a:pt x="45" y="14"/>
                </a:lnTo>
                <a:lnTo>
                  <a:pt x="45" y="31"/>
                </a:lnTo>
                <a:lnTo>
                  <a:pt x="52" y="35"/>
                </a:lnTo>
                <a:lnTo>
                  <a:pt x="52" y="42"/>
                </a:lnTo>
                <a:lnTo>
                  <a:pt x="45" y="49"/>
                </a:lnTo>
                <a:lnTo>
                  <a:pt x="48" y="59"/>
                </a:lnTo>
                <a:lnTo>
                  <a:pt x="41" y="63"/>
                </a:lnTo>
                <a:lnTo>
                  <a:pt x="38" y="83"/>
                </a:lnTo>
                <a:lnTo>
                  <a:pt x="17" y="87"/>
                </a:lnTo>
                <a:lnTo>
                  <a:pt x="7" y="94"/>
                </a:lnTo>
                <a:lnTo>
                  <a:pt x="3" y="87"/>
                </a:lnTo>
                <a:lnTo>
                  <a:pt x="0" y="83"/>
                </a:lnTo>
                <a:lnTo>
                  <a:pt x="3" y="73"/>
                </a:lnTo>
                <a:lnTo>
                  <a:pt x="7" y="66"/>
                </a:lnTo>
                <a:lnTo>
                  <a:pt x="10" y="56"/>
                </a:lnTo>
                <a:lnTo>
                  <a:pt x="10" y="49"/>
                </a:lnTo>
                <a:lnTo>
                  <a:pt x="14" y="45"/>
                </a:lnTo>
                <a:lnTo>
                  <a:pt x="17" y="42"/>
                </a:lnTo>
                <a:lnTo>
                  <a:pt x="17" y="38"/>
                </a:lnTo>
                <a:lnTo>
                  <a:pt x="21" y="35"/>
                </a:lnTo>
                <a:lnTo>
                  <a:pt x="17" y="31"/>
                </a:lnTo>
                <a:lnTo>
                  <a:pt x="10" y="31"/>
                </a:lnTo>
                <a:lnTo>
                  <a:pt x="7" y="31"/>
                </a:lnTo>
                <a:lnTo>
                  <a:pt x="7" y="28"/>
                </a:lnTo>
                <a:lnTo>
                  <a:pt x="1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7" name="Freeform 325"/>
          <p:cNvSpPr>
            <a:spLocks/>
          </p:cNvSpPr>
          <p:nvPr/>
        </p:nvSpPr>
        <p:spPr bwMode="auto">
          <a:xfrm>
            <a:off x="4977338" y="4575310"/>
            <a:ext cx="90226" cy="130973"/>
          </a:xfrm>
          <a:custGeom>
            <a:avLst/>
            <a:gdLst>
              <a:gd name="T0" fmla="*/ 28 w 31"/>
              <a:gd name="T1" fmla="*/ 0 h 45"/>
              <a:gd name="T2" fmla="*/ 31 w 31"/>
              <a:gd name="T3" fmla="*/ 11 h 45"/>
              <a:gd name="T4" fmla="*/ 28 w 31"/>
              <a:gd name="T5" fmla="*/ 14 h 45"/>
              <a:gd name="T6" fmla="*/ 28 w 31"/>
              <a:gd name="T7" fmla="*/ 28 h 45"/>
              <a:gd name="T8" fmla="*/ 24 w 31"/>
              <a:gd name="T9" fmla="*/ 45 h 45"/>
              <a:gd name="T10" fmla="*/ 0 w 31"/>
              <a:gd name="T11" fmla="*/ 45 h 45"/>
              <a:gd name="T12" fmla="*/ 3 w 31"/>
              <a:gd name="T13" fmla="*/ 42 h 45"/>
              <a:gd name="T14" fmla="*/ 3 w 31"/>
              <a:gd name="T15" fmla="*/ 38 h 45"/>
              <a:gd name="T16" fmla="*/ 7 w 31"/>
              <a:gd name="T17" fmla="*/ 38 h 45"/>
              <a:gd name="T18" fmla="*/ 10 w 31"/>
              <a:gd name="T19" fmla="*/ 31 h 45"/>
              <a:gd name="T20" fmla="*/ 10 w 31"/>
              <a:gd name="T21" fmla="*/ 24 h 45"/>
              <a:gd name="T22" fmla="*/ 7 w 31"/>
              <a:gd name="T23" fmla="*/ 21 h 45"/>
              <a:gd name="T24" fmla="*/ 7 w 31"/>
              <a:gd name="T25" fmla="*/ 18 h 45"/>
              <a:gd name="T26" fmla="*/ 10 w 31"/>
              <a:gd name="T27" fmla="*/ 18 h 45"/>
              <a:gd name="T28" fmla="*/ 17 w 31"/>
              <a:gd name="T29" fmla="*/ 18 h 45"/>
              <a:gd name="T30" fmla="*/ 17 w 31"/>
              <a:gd name="T31" fmla="*/ 14 h 45"/>
              <a:gd name="T32" fmla="*/ 21 w 31"/>
              <a:gd name="T33" fmla="*/ 7 h 45"/>
              <a:gd name="T34" fmla="*/ 21 w 31"/>
              <a:gd name="T35" fmla="*/ 0 h 45"/>
              <a:gd name="T36" fmla="*/ 24 w 31"/>
              <a:gd name="T37" fmla="*/ 0 h 45"/>
              <a:gd name="T38" fmla="*/ 28 w 31"/>
              <a:gd name="T39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1" h="45">
                <a:moveTo>
                  <a:pt x="28" y="0"/>
                </a:moveTo>
                <a:lnTo>
                  <a:pt x="31" y="11"/>
                </a:lnTo>
                <a:lnTo>
                  <a:pt x="28" y="14"/>
                </a:lnTo>
                <a:lnTo>
                  <a:pt x="28" y="28"/>
                </a:lnTo>
                <a:lnTo>
                  <a:pt x="24" y="45"/>
                </a:lnTo>
                <a:lnTo>
                  <a:pt x="0" y="45"/>
                </a:lnTo>
                <a:lnTo>
                  <a:pt x="3" y="42"/>
                </a:lnTo>
                <a:lnTo>
                  <a:pt x="3" y="38"/>
                </a:lnTo>
                <a:lnTo>
                  <a:pt x="7" y="38"/>
                </a:lnTo>
                <a:lnTo>
                  <a:pt x="10" y="31"/>
                </a:lnTo>
                <a:lnTo>
                  <a:pt x="10" y="24"/>
                </a:lnTo>
                <a:lnTo>
                  <a:pt x="7" y="21"/>
                </a:lnTo>
                <a:lnTo>
                  <a:pt x="7" y="18"/>
                </a:lnTo>
                <a:lnTo>
                  <a:pt x="10" y="18"/>
                </a:lnTo>
                <a:lnTo>
                  <a:pt x="17" y="18"/>
                </a:lnTo>
                <a:lnTo>
                  <a:pt x="17" y="14"/>
                </a:lnTo>
                <a:lnTo>
                  <a:pt x="21" y="7"/>
                </a:lnTo>
                <a:lnTo>
                  <a:pt x="21" y="0"/>
                </a:lnTo>
                <a:lnTo>
                  <a:pt x="24" y="0"/>
                </a:lnTo>
                <a:lnTo>
                  <a:pt x="2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8" name="Freeform 326"/>
          <p:cNvSpPr>
            <a:spLocks/>
          </p:cNvSpPr>
          <p:nvPr/>
        </p:nvSpPr>
        <p:spPr bwMode="auto">
          <a:xfrm>
            <a:off x="4965696" y="4645162"/>
            <a:ext cx="20374" cy="32016"/>
          </a:xfrm>
          <a:custGeom>
            <a:avLst/>
            <a:gdLst>
              <a:gd name="T0" fmla="*/ 0 w 7"/>
              <a:gd name="T1" fmla="*/ 7 h 11"/>
              <a:gd name="T2" fmla="*/ 0 w 7"/>
              <a:gd name="T3" fmla="*/ 4 h 11"/>
              <a:gd name="T4" fmla="*/ 4 w 7"/>
              <a:gd name="T5" fmla="*/ 0 h 11"/>
              <a:gd name="T6" fmla="*/ 7 w 7"/>
              <a:gd name="T7" fmla="*/ 4 h 11"/>
              <a:gd name="T8" fmla="*/ 7 w 7"/>
              <a:gd name="T9" fmla="*/ 7 h 11"/>
              <a:gd name="T10" fmla="*/ 7 w 7"/>
              <a:gd name="T11" fmla="*/ 11 h 11"/>
              <a:gd name="T12" fmla="*/ 4 w 7"/>
              <a:gd name="T13" fmla="*/ 11 h 11"/>
              <a:gd name="T14" fmla="*/ 0 w 7"/>
              <a:gd name="T15" fmla="*/ 11 h 11"/>
              <a:gd name="T16" fmla="*/ 0 w 7"/>
              <a:gd name="T17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" h="11">
                <a:moveTo>
                  <a:pt x="0" y="7"/>
                </a:moveTo>
                <a:lnTo>
                  <a:pt x="0" y="4"/>
                </a:lnTo>
                <a:lnTo>
                  <a:pt x="4" y="0"/>
                </a:lnTo>
                <a:lnTo>
                  <a:pt x="7" y="4"/>
                </a:lnTo>
                <a:lnTo>
                  <a:pt x="7" y="7"/>
                </a:lnTo>
                <a:lnTo>
                  <a:pt x="7" y="11"/>
                </a:lnTo>
                <a:lnTo>
                  <a:pt x="4" y="11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29" name="Freeform 327"/>
          <p:cNvSpPr>
            <a:spLocks/>
          </p:cNvSpPr>
          <p:nvPr/>
        </p:nvSpPr>
        <p:spPr bwMode="auto">
          <a:xfrm>
            <a:off x="4986069" y="4586952"/>
            <a:ext cx="40747" cy="29105"/>
          </a:xfrm>
          <a:custGeom>
            <a:avLst/>
            <a:gdLst>
              <a:gd name="T0" fmla="*/ 0 w 14"/>
              <a:gd name="T1" fmla="*/ 7 h 10"/>
              <a:gd name="T2" fmla="*/ 0 w 14"/>
              <a:gd name="T3" fmla="*/ 3 h 10"/>
              <a:gd name="T4" fmla="*/ 4 w 14"/>
              <a:gd name="T5" fmla="*/ 0 h 10"/>
              <a:gd name="T6" fmla="*/ 7 w 14"/>
              <a:gd name="T7" fmla="*/ 0 h 10"/>
              <a:gd name="T8" fmla="*/ 11 w 14"/>
              <a:gd name="T9" fmla="*/ 0 h 10"/>
              <a:gd name="T10" fmla="*/ 14 w 14"/>
              <a:gd name="T11" fmla="*/ 0 h 10"/>
              <a:gd name="T12" fmla="*/ 14 w 14"/>
              <a:gd name="T13" fmla="*/ 3 h 10"/>
              <a:gd name="T14" fmla="*/ 11 w 14"/>
              <a:gd name="T15" fmla="*/ 7 h 10"/>
              <a:gd name="T16" fmla="*/ 7 w 14"/>
              <a:gd name="T17" fmla="*/ 10 h 10"/>
              <a:gd name="T18" fmla="*/ 4 w 14"/>
              <a:gd name="T19" fmla="*/ 7 h 10"/>
              <a:gd name="T20" fmla="*/ 0 w 14"/>
              <a:gd name="T21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0">
                <a:moveTo>
                  <a:pt x="0" y="7"/>
                </a:moveTo>
                <a:lnTo>
                  <a:pt x="0" y="3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4" y="0"/>
                </a:lnTo>
                <a:lnTo>
                  <a:pt x="14" y="3"/>
                </a:lnTo>
                <a:lnTo>
                  <a:pt x="11" y="7"/>
                </a:lnTo>
                <a:lnTo>
                  <a:pt x="7" y="10"/>
                </a:lnTo>
                <a:lnTo>
                  <a:pt x="4" y="7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0" name="Freeform 328"/>
          <p:cNvSpPr>
            <a:spLocks/>
          </p:cNvSpPr>
          <p:nvPr/>
        </p:nvSpPr>
        <p:spPr bwMode="auto">
          <a:xfrm>
            <a:off x="5178162" y="4485084"/>
            <a:ext cx="151346" cy="192093"/>
          </a:xfrm>
          <a:custGeom>
            <a:avLst/>
            <a:gdLst>
              <a:gd name="T0" fmla="*/ 39 w 52"/>
              <a:gd name="T1" fmla="*/ 21 h 66"/>
              <a:gd name="T2" fmla="*/ 45 w 52"/>
              <a:gd name="T3" fmla="*/ 38 h 66"/>
              <a:gd name="T4" fmla="*/ 52 w 52"/>
              <a:gd name="T5" fmla="*/ 55 h 66"/>
              <a:gd name="T6" fmla="*/ 42 w 52"/>
              <a:gd name="T7" fmla="*/ 66 h 66"/>
              <a:gd name="T8" fmla="*/ 18 w 52"/>
              <a:gd name="T9" fmla="*/ 55 h 66"/>
              <a:gd name="T10" fmla="*/ 0 w 52"/>
              <a:gd name="T11" fmla="*/ 42 h 66"/>
              <a:gd name="T12" fmla="*/ 4 w 52"/>
              <a:gd name="T13" fmla="*/ 31 h 66"/>
              <a:gd name="T14" fmla="*/ 18 w 52"/>
              <a:gd name="T15" fmla="*/ 0 h 66"/>
              <a:gd name="T16" fmla="*/ 39 w 52"/>
              <a:gd name="T17" fmla="*/ 21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66">
                <a:moveTo>
                  <a:pt x="39" y="21"/>
                </a:moveTo>
                <a:lnTo>
                  <a:pt x="45" y="38"/>
                </a:lnTo>
                <a:lnTo>
                  <a:pt x="52" y="55"/>
                </a:lnTo>
                <a:lnTo>
                  <a:pt x="42" y="66"/>
                </a:lnTo>
                <a:lnTo>
                  <a:pt x="18" y="55"/>
                </a:lnTo>
                <a:lnTo>
                  <a:pt x="0" y="42"/>
                </a:lnTo>
                <a:lnTo>
                  <a:pt x="4" y="31"/>
                </a:lnTo>
                <a:lnTo>
                  <a:pt x="18" y="0"/>
                </a:lnTo>
                <a:lnTo>
                  <a:pt x="39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1" name="Freeform 329"/>
          <p:cNvSpPr>
            <a:spLocks/>
          </p:cNvSpPr>
          <p:nvPr/>
        </p:nvSpPr>
        <p:spPr bwMode="auto">
          <a:xfrm>
            <a:off x="5291672" y="4464711"/>
            <a:ext cx="139704" cy="180451"/>
          </a:xfrm>
          <a:custGeom>
            <a:avLst/>
            <a:gdLst>
              <a:gd name="T0" fmla="*/ 41 w 48"/>
              <a:gd name="T1" fmla="*/ 10 h 62"/>
              <a:gd name="T2" fmla="*/ 24 w 48"/>
              <a:gd name="T3" fmla="*/ 38 h 62"/>
              <a:gd name="T4" fmla="*/ 24 w 48"/>
              <a:gd name="T5" fmla="*/ 49 h 62"/>
              <a:gd name="T6" fmla="*/ 13 w 48"/>
              <a:gd name="T7" fmla="*/ 62 h 62"/>
              <a:gd name="T8" fmla="*/ 6 w 48"/>
              <a:gd name="T9" fmla="*/ 45 h 62"/>
              <a:gd name="T10" fmla="*/ 0 w 48"/>
              <a:gd name="T11" fmla="*/ 28 h 62"/>
              <a:gd name="T12" fmla="*/ 13 w 48"/>
              <a:gd name="T13" fmla="*/ 7 h 62"/>
              <a:gd name="T14" fmla="*/ 24 w 48"/>
              <a:gd name="T15" fmla="*/ 10 h 62"/>
              <a:gd name="T16" fmla="*/ 34 w 48"/>
              <a:gd name="T17" fmla="*/ 3 h 62"/>
              <a:gd name="T18" fmla="*/ 48 w 48"/>
              <a:gd name="T19" fmla="*/ 0 h 62"/>
              <a:gd name="T20" fmla="*/ 45 w 48"/>
              <a:gd name="T21" fmla="*/ 3 h 62"/>
              <a:gd name="T22" fmla="*/ 41 w 48"/>
              <a:gd name="T23" fmla="*/ 1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8" h="62">
                <a:moveTo>
                  <a:pt x="41" y="10"/>
                </a:moveTo>
                <a:lnTo>
                  <a:pt x="24" y="38"/>
                </a:lnTo>
                <a:lnTo>
                  <a:pt x="24" y="49"/>
                </a:lnTo>
                <a:lnTo>
                  <a:pt x="13" y="62"/>
                </a:lnTo>
                <a:lnTo>
                  <a:pt x="6" y="45"/>
                </a:lnTo>
                <a:lnTo>
                  <a:pt x="0" y="28"/>
                </a:lnTo>
                <a:lnTo>
                  <a:pt x="13" y="7"/>
                </a:lnTo>
                <a:lnTo>
                  <a:pt x="24" y="10"/>
                </a:lnTo>
                <a:lnTo>
                  <a:pt x="34" y="3"/>
                </a:lnTo>
                <a:lnTo>
                  <a:pt x="48" y="0"/>
                </a:lnTo>
                <a:lnTo>
                  <a:pt x="45" y="3"/>
                </a:lnTo>
                <a:lnTo>
                  <a:pt x="41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2" name="Freeform 330"/>
          <p:cNvSpPr>
            <a:spLocks/>
          </p:cNvSpPr>
          <p:nvPr/>
        </p:nvSpPr>
        <p:spPr bwMode="auto">
          <a:xfrm>
            <a:off x="5128684" y="4333738"/>
            <a:ext cx="151346" cy="241572"/>
          </a:xfrm>
          <a:custGeom>
            <a:avLst/>
            <a:gdLst>
              <a:gd name="T0" fmla="*/ 3 w 52"/>
              <a:gd name="T1" fmla="*/ 24 h 83"/>
              <a:gd name="T2" fmla="*/ 3 w 52"/>
              <a:gd name="T3" fmla="*/ 17 h 83"/>
              <a:gd name="T4" fmla="*/ 3 w 52"/>
              <a:gd name="T5" fmla="*/ 7 h 83"/>
              <a:gd name="T6" fmla="*/ 7 w 52"/>
              <a:gd name="T7" fmla="*/ 3 h 83"/>
              <a:gd name="T8" fmla="*/ 7 w 52"/>
              <a:gd name="T9" fmla="*/ 0 h 83"/>
              <a:gd name="T10" fmla="*/ 10 w 52"/>
              <a:gd name="T11" fmla="*/ 0 h 83"/>
              <a:gd name="T12" fmla="*/ 10 w 52"/>
              <a:gd name="T13" fmla="*/ 3 h 83"/>
              <a:gd name="T14" fmla="*/ 10 w 52"/>
              <a:gd name="T15" fmla="*/ 7 h 83"/>
              <a:gd name="T16" fmla="*/ 14 w 52"/>
              <a:gd name="T17" fmla="*/ 10 h 83"/>
              <a:gd name="T18" fmla="*/ 21 w 52"/>
              <a:gd name="T19" fmla="*/ 14 h 83"/>
              <a:gd name="T20" fmla="*/ 28 w 52"/>
              <a:gd name="T21" fmla="*/ 7 h 83"/>
              <a:gd name="T22" fmla="*/ 31 w 52"/>
              <a:gd name="T23" fmla="*/ 7 h 83"/>
              <a:gd name="T24" fmla="*/ 35 w 52"/>
              <a:gd name="T25" fmla="*/ 7 h 83"/>
              <a:gd name="T26" fmla="*/ 38 w 52"/>
              <a:gd name="T27" fmla="*/ 3 h 83"/>
              <a:gd name="T28" fmla="*/ 45 w 52"/>
              <a:gd name="T29" fmla="*/ 7 h 83"/>
              <a:gd name="T30" fmla="*/ 52 w 52"/>
              <a:gd name="T31" fmla="*/ 28 h 83"/>
              <a:gd name="T32" fmla="*/ 52 w 52"/>
              <a:gd name="T33" fmla="*/ 35 h 83"/>
              <a:gd name="T34" fmla="*/ 35 w 52"/>
              <a:gd name="T35" fmla="*/ 52 h 83"/>
              <a:gd name="T36" fmla="*/ 21 w 52"/>
              <a:gd name="T37" fmla="*/ 83 h 83"/>
              <a:gd name="T38" fmla="*/ 0 w 52"/>
              <a:gd name="T39" fmla="*/ 62 h 83"/>
              <a:gd name="T40" fmla="*/ 10 w 52"/>
              <a:gd name="T41" fmla="*/ 48 h 83"/>
              <a:gd name="T42" fmla="*/ 21 w 52"/>
              <a:gd name="T43" fmla="*/ 52 h 83"/>
              <a:gd name="T44" fmla="*/ 28 w 52"/>
              <a:gd name="T45" fmla="*/ 42 h 83"/>
              <a:gd name="T46" fmla="*/ 28 w 52"/>
              <a:gd name="T47" fmla="*/ 28 h 83"/>
              <a:gd name="T48" fmla="*/ 21 w 52"/>
              <a:gd name="T49" fmla="*/ 24 h 83"/>
              <a:gd name="T50" fmla="*/ 14 w 52"/>
              <a:gd name="T51" fmla="*/ 31 h 83"/>
              <a:gd name="T52" fmla="*/ 3 w 52"/>
              <a:gd name="T53" fmla="*/ 24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2" h="83">
                <a:moveTo>
                  <a:pt x="3" y="24"/>
                </a:moveTo>
                <a:lnTo>
                  <a:pt x="3" y="17"/>
                </a:lnTo>
                <a:lnTo>
                  <a:pt x="3" y="7"/>
                </a:lnTo>
                <a:lnTo>
                  <a:pt x="7" y="3"/>
                </a:lnTo>
                <a:lnTo>
                  <a:pt x="7" y="0"/>
                </a:lnTo>
                <a:lnTo>
                  <a:pt x="10" y="0"/>
                </a:lnTo>
                <a:lnTo>
                  <a:pt x="10" y="3"/>
                </a:lnTo>
                <a:lnTo>
                  <a:pt x="10" y="7"/>
                </a:lnTo>
                <a:lnTo>
                  <a:pt x="14" y="10"/>
                </a:lnTo>
                <a:lnTo>
                  <a:pt x="21" y="14"/>
                </a:lnTo>
                <a:lnTo>
                  <a:pt x="28" y="7"/>
                </a:lnTo>
                <a:lnTo>
                  <a:pt x="31" y="7"/>
                </a:lnTo>
                <a:lnTo>
                  <a:pt x="35" y="7"/>
                </a:lnTo>
                <a:lnTo>
                  <a:pt x="38" y="3"/>
                </a:lnTo>
                <a:lnTo>
                  <a:pt x="45" y="7"/>
                </a:lnTo>
                <a:lnTo>
                  <a:pt x="52" y="28"/>
                </a:lnTo>
                <a:lnTo>
                  <a:pt x="52" y="35"/>
                </a:lnTo>
                <a:lnTo>
                  <a:pt x="35" y="52"/>
                </a:lnTo>
                <a:lnTo>
                  <a:pt x="21" y="83"/>
                </a:lnTo>
                <a:lnTo>
                  <a:pt x="0" y="62"/>
                </a:lnTo>
                <a:lnTo>
                  <a:pt x="10" y="48"/>
                </a:lnTo>
                <a:lnTo>
                  <a:pt x="21" y="52"/>
                </a:lnTo>
                <a:lnTo>
                  <a:pt x="28" y="42"/>
                </a:lnTo>
                <a:lnTo>
                  <a:pt x="28" y="28"/>
                </a:lnTo>
                <a:lnTo>
                  <a:pt x="21" y="24"/>
                </a:lnTo>
                <a:lnTo>
                  <a:pt x="14" y="31"/>
                </a:lnTo>
                <a:lnTo>
                  <a:pt x="3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3" name="Freeform 331"/>
          <p:cNvSpPr>
            <a:spLocks/>
          </p:cNvSpPr>
          <p:nvPr/>
        </p:nvSpPr>
        <p:spPr bwMode="auto">
          <a:xfrm>
            <a:off x="5067563" y="4272618"/>
            <a:ext cx="40747" cy="32016"/>
          </a:xfrm>
          <a:custGeom>
            <a:avLst/>
            <a:gdLst>
              <a:gd name="T0" fmla="*/ 0 w 14"/>
              <a:gd name="T1" fmla="*/ 7 h 11"/>
              <a:gd name="T2" fmla="*/ 4 w 14"/>
              <a:gd name="T3" fmla="*/ 4 h 11"/>
              <a:gd name="T4" fmla="*/ 7 w 14"/>
              <a:gd name="T5" fmla="*/ 0 h 11"/>
              <a:gd name="T6" fmla="*/ 14 w 14"/>
              <a:gd name="T7" fmla="*/ 0 h 11"/>
              <a:gd name="T8" fmla="*/ 14 w 14"/>
              <a:gd name="T9" fmla="*/ 4 h 11"/>
              <a:gd name="T10" fmla="*/ 14 w 14"/>
              <a:gd name="T11" fmla="*/ 7 h 11"/>
              <a:gd name="T12" fmla="*/ 14 w 14"/>
              <a:gd name="T13" fmla="*/ 11 h 11"/>
              <a:gd name="T14" fmla="*/ 10 w 14"/>
              <a:gd name="T15" fmla="*/ 11 h 11"/>
              <a:gd name="T16" fmla="*/ 4 w 14"/>
              <a:gd name="T17" fmla="*/ 11 h 11"/>
              <a:gd name="T18" fmla="*/ 0 w 14"/>
              <a:gd name="T19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11">
                <a:moveTo>
                  <a:pt x="0" y="7"/>
                </a:moveTo>
                <a:lnTo>
                  <a:pt x="4" y="4"/>
                </a:lnTo>
                <a:lnTo>
                  <a:pt x="7" y="0"/>
                </a:lnTo>
                <a:lnTo>
                  <a:pt x="14" y="0"/>
                </a:lnTo>
                <a:lnTo>
                  <a:pt x="14" y="4"/>
                </a:lnTo>
                <a:lnTo>
                  <a:pt x="14" y="7"/>
                </a:lnTo>
                <a:lnTo>
                  <a:pt x="14" y="11"/>
                </a:lnTo>
                <a:lnTo>
                  <a:pt x="10" y="11"/>
                </a:lnTo>
                <a:lnTo>
                  <a:pt x="4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4" name="Freeform 332"/>
          <p:cNvSpPr>
            <a:spLocks/>
          </p:cNvSpPr>
          <p:nvPr/>
        </p:nvSpPr>
        <p:spPr bwMode="auto">
          <a:xfrm>
            <a:off x="5169431" y="4313365"/>
            <a:ext cx="40747" cy="40747"/>
          </a:xfrm>
          <a:custGeom>
            <a:avLst/>
            <a:gdLst>
              <a:gd name="T0" fmla="*/ 0 w 14"/>
              <a:gd name="T1" fmla="*/ 10 h 14"/>
              <a:gd name="T2" fmla="*/ 3 w 14"/>
              <a:gd name="T3" fmla="*/ 7 h 14"/>
              <a:gd name="T4" fmla="*/ 3 w 14"/>
              <a:gd name="T5" fmla="*/ 0 h 14"/>
              <a:gd name="T6" fmla="*/ 7 w 14"/>
              <a:gd name="T7" fmla="*/ 0 h 14"/>
              <a:gd name="T8" fmla="*/ 10 w 14"/>
              <a:gd name="T9" fmla="*/ 0 h 14"/>
              <a:gd name="T10" fmla="*/ 14 w 14"/>
              <a:gd name="T11" fmla="*/ 3 h 14"/>
              <a:gd name="T12" fmla="*/ 14 w 14"/>
              <a:gd name="T13" fmla="*/ 7 h 14"/>
              <a:gd name="T14" fmla="*/ 14 w 14"/>
              <a:gd name="T15" fmla="*/ 10 h 14"/>
              <a:gd name="T16" fmla="*/ 10 w 14"/>
              <a:gd name="T17" fmla="*/ 10 h 14"/>
              <a:gd name="T18" fmla="*/ 7 w 14"/>
              <a:gd name="T19" fmla="*/ 7 h 14"/>
              <a:gd name="T20" fmla="*/ 7 w 14"/>
              <a:gd name="T21" fmla="*/ 10 h 14"/>
              <a:gd name="T22" fmla="*/ 3 w 14"/>
              <a:gd name="T23" fmla="*/ 14 h 14"/>
              <a:gd name="T24" fmla="*/ 0 w 14"/>
              <a:gd name="T25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" h="14">
                <a:moveTo>
                  <a:pt x="0" y="10"/>
                </a:moveTo>
                <a:lnTo>
                  <a:pt x="3" y="7"/>
                </a:lnTo>
                <a:lnTo>
                  <a:pt x="3" y="0"/>
                </a:lnTo>
                <a:lnTo>
                  <a:pt x="7" y="0"/>
                </a:lnTo>
                <a:lnTo>
                  <a:pt x="10" y="0"/>
                </a:lnTo>
                <a:lnTo>
                  <a:pt x="14" y="3"/>
                </a:lnTo>
                <a:lnTo>
                  <a:pt x="14" y="7"/>
                </a:lnTo>
                <a:lnTo>
                  <a:pt x="14" y="10"/>
                </a:lnTo>
                <a:lnTo>
                  <a:pt x="10" y="10"/>
                </a:lnTo>
                <a:lnTo>
                  <a:pt x="7" y="7"/>
                </a:lnTo>
                <a:lnTo>
                  <a:pt x="7" y="10"/>
                </a:lnTo>
                <a:lnTo>
                  <a:pt x="3" y="14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5" name="Freeform 333"/>
          <p:cNvSpPr>
            <a:spLocks/>
          </p:cNvSpPr>
          <p:nvPr/>
        </p:nvSpPr>
        <p:spPr bwMode="auto">
          <a:xfrm>
            <a:off x="5018085" y="4304633"/>
            <a:ext cx="98957" cy="98957"/>
          </a:xfrm>
          <a:custGeom>
            <a:avLst/>
            <a:gdLst>
              <a:gd name="T0" fmla="*/ 0 w 34"/>
              <a:gd name="T1" fmla="*/ 6 h 34"/>
              <a:gd name="T2" fmla="*/ 0 w 34"/>
              <a:gd name="T3" fmla="*/ 3 h 34"/>
              <a:gd name="T4" fmla="*/ 3 w 34"/>
              <a:gd name="T5" fmla="*/ 3 h 34"/>
              <a:gd name="T6" fmla="*/ 7 w 34"/>
              <a:gd name="T7" fmla="*/ 6 h 34"/>
              <a:gd name="T8" fmla="*/ 10 w 34"/>
              <a:gd name="T9" fmla="*/ 3 h 34"/>
              <a:gd name="T10" fmla="*/ 14 w 34"/>
              <a:gd name="T11" fmla="*/ 0 h 34"/>
              <a:gd name="T12" fmla="*/ 17 w 34"/>
              <a:gd name="T13" fmla="*/ 3 h 34"/>
              <a:gd name="T14" fmla="*/ 17 w 34"/>
              <a:gd name="T15" fmla="*/ 10 h 34"/>
              <a:gd name="T16" fmla="*/ 14 w 34"/>
              <a:gd name="T17" fmla="*/ 10 h 34"/>
              <a:gd name="T18" fmla="*/ 14 w 34"/>
              <a:gd name="T19" fmla="*/ 13 h 34"/>
              <a:gd name="T20" fmla="*/ 14 w 34"/>
              <a:gd name="T21" fmla="*/ 17 h 34"/>
              <a:gd name="T22" fmla="*/ 21 w 34"/>
              <a:gd name="T23" fmla="*/ 17 h 34"/>
              <a:gd name="T24" fmla="*/ 24 w 34"/>
              <a:gd name="T25" fmla="*/ 13 h 34"/>
              <a:gd name="T26" fmla="*/ 27 w 34"/>
              <a:gd name="T27" fmla="*/ 10 h 34"/>
              <a:gd name="T28" fmla="*/ 31 w 34"/>
              <a:gd name="T29" fmla="*/ 13 h 34"/>
              <a:gd name="T30" fmla="*/ 34 w 34"/>
              <a:gd name="T31" fmla="*/ 20 h 34"/>
              <a:gd name="T32" fmla="*/ 34 w 34"/>
              <a:gd name="T33" fmla="*/ 27 h 34"/>
              <a:gd name="T34" fmla="*/ 31 w 34"/>
              <a:gd name="T35" fmla="*/ 27 h 34"/>
              <a:gd name="T36" fmla="*/ 27 w 34"/>
              <a:gd name="T37" fmla="*/ 27 h 34"/>
              <a:gd name="T38" fmla="*/ 24 w 34"/>
              <a:gd name="T39" fmla="*/ 27 h 34"/>
              <a:gd name="T40" fmla="*/ 21 w 34"/>
              <a:gd name="T41" fmla="*/ 31 h 34"/>
              <a:gd name="T42" fmla="*/ 21 w 34"/>
              <a:gd name="T43" fmla="*/ 34 h 34"/>
              <a:gd name="T44" fmla="*/ 14 w 34"/>
              <a:gd name="T45" fmla="*/ 34 h 34"/>
              <a:gd name="T46" fmla="*/ 10 w 34"/>
              <a:gd name="T47" fmla="*/ 31 h 34"/>
              <a:gd name="T48" fmla="*/ 7 w 34"/>
              <a:gd name="T49" fmla="*/ 27 h 34"/>
              <a:gd name="T50" fmla="*/ 3 w 34"/>
              <a:gd name="T51" fmla="*/ 27 h 34"/>
              <a:gd name="T52" fmla="*/ 3 w 34"/>
              <a:gd name="T53" fmla="*/ 20 h 34"/>
              <a:gd name="T54" fmla="*/ 0 w 34"/>
              <a:gd name="T55" fmla="*/ 6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4" h="34">
                <a:moveTo>
                  <a:pt x="0" y="6"/>
                </a:moveTo>
                <a:lnTo>
                  <a:pt x="0" y="3"/>
                </a:lnTo>
                <a:lnTo>
                  <a:pt x="3" y="3"/>
                </a:lnTo>
                <a:lnTo>
                  <a:pt x="7" y="6"/>
                </a:lnTo>
                <a:lnTo>
                  <a:pt x="10" y="3"/>
                </a:lnTo>
                <a:lnTo>
                  <a:pt x="14" y="0"/>
                </a:lnTo>
                <a:lnTo>
                  <a:pt x="17" y="3"/>
                </a:lnTo>
                <a:lnTo>
                  <a:pt x="17" y="10"/>
                </a:lnTo>
                <a:lnTo>
                  <a:pt x="14" y="10"/>
                </a:lnTo>
                <a:lnTo>
                  <a:pt x="14" y="13"/>
                </a:lnTo>
                <a:lnTo>
                  <a:pt x="14" y="17"/>
                </a:lnTo>
                <a:lnTo>
                  <a:pt x="21" y="17"/>
                </a:lnTo>
                <a:lnTo>
                  <a:pt x="24" y="13"/>
                </a:lnTo>
                <a:lnTo>
                  <a:pt x="27" y="10"/>
                </a:lnTo>
                <a:lnTo>
                  <a:pt x="31" y="13"/>
                </a:lnTo>
                <a:lnTo>
                  <a:pt x="34" y="20"/>
                </a:lnTo>
                <a:lnTo>
                  <a:pt x="34" y="27"/>
                </a:lnTo>
                <a:lnTo>
                  <a:pt x="31" y="27"/>
                </a:lnTo>
                <a:lnTo>
                  <a:pt x="27" y="27"/>
                </a:lnTo>
                <a:lnTo>
                  <a:pt x="24" y="27"/>
                </a:lnTo>
                <a:lnTo>
                  <a:pt x="21" y="31"/>
                </a:lnTo>
                <a:lnTo>
                  <a:pt x="21" y="34"/>
                </a:lnTo>
                <a:lnTo>
                  <a:pt x="14" y="34"/>
                </a:lnTo>
                <a:lnTo>
                  <a:pt x="10" y="31"/>
                </a:lnTo>
                <a:lnTo>
                  <a:pt x="7" y="27"/>
                </a:lnTo>
                <a:lnTo>
                  <a:pt x="3" y="27"/>
                </a:lnTo>
                <a:lnTo>
                  <a:pt x="3" y="20"/>
                </a:lnTo>
                <a:lnTo>
                  <a:pt x="0" y="6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6" name="Freeform 334"/>
          <p:cNvSpPr>
            <a:spLocks/>
          </p:cNvSpPr>
          <p:nvPr/>
        </p:nvSpPr>
        <p:spPr bwMode="auto">
          <a:xfrm>
            <a:off x="5038458" y="4252244"/>
            <a:ext cx="29105" cy="40747"/>
          </a:xfrm>
          <a:custGeom>
            <a:avLst/>
            <a:gdLst>
              <a:gd name="T0" fmla="*/ 0 w 10"/>
              <a:gd name="T1" fmla="*/ 11 h 14"/>
              <a:gd name="T2" fmla="*/ 7 w 10"/>
              <a:gd name="T3" fmla="*/ 0 h 14"/>
              <a:gd name="T4" fmla="*/ 10 w 10"/>
              <a:gd name="T5" fmla="*/ 0 h 14"/>
              <a:gd name="T6" fmla="*/ 10 w 10"/>
              <a:gd name="T7" fmla="*/ 7 h 14"/>
              <a:gd name="T8" fmla="*/ 7 w 10"/>
              <a:gd name="T9" fmla="*/ 11 h 14"/>
              <a:gd name="T10" fmla="*/ 7 w 10"/>
              <a:gd name="T11" fmla="*/ 14 h 14"/>
              <a:gd name="T12" fmla="*/ 3 w 10"/>
              <a:gd name="T13" fmla="*/ 14 h 14"/>
              <a:gd name="T14" fmla="*/ 0 w 10"/>
              <a:gd name="T15" fmla="*/ 14 h 14"/>
              <a:gd name="T16" fmla="*/ 0 w 10"/>
              <a:gd name="T17" fmla="*/ 1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4">
                <a:moveTo>
                  <a:pt x="0" y="11"/>
                </a:moveTo>
                <a:lnTo>
                  <a:pt x="7" y="0"/>
                </a:lnTo>
                <a:lnTo>
                  <a:pt x="10" y="0"/>
                </a:lnTo>
                <a:lnTo>
                  <a:pt x="10" y="7"/>
                </a:lnTo>
                <a:lnTo>
                  <a:pt x="7" y="11"/>
                </a:lnTo>
                <a:lnTo>
                  <a:pt x="7" y="14"/>
                </a:lnTo>
                <a:lnTo>
                  <a:pt x="3" y="14"/>
                </a:lnTo>
                <a:lnTo>
                  <a:pt x="0" y="14"/>
                </a:lnTo>
                <a:lnTo>
                  <a:pt x="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7" name="Freeform 335"/>
          <p:cNvSpPr>
            <a:spLocks/>
          </p:cNvSpPr>
          <p:nvPr/>
        </p:nvSpPr>
        <p:spPr bwMode="auto">
          <a:xfrm>
            <a:off x="5058832" y="4505458"/>
            <a:ext cx="130973" cy="151346"/>
          </a:xfrm>
          <a:custGeom>
            <a:avLst/>
            <a:gdLst>
              <a:gd name="T0" fmla="*/ 0 w 45"/>
              <a:gd name="T1" fmla="*/ 24 h 52"/>
              <a:gd name="T2" fmla="*/ 3 w 45"/>
              <a:gd name="T3" fmla="*/ 24 h 52"/>
              <a:gd name="T4" fmla="*/ 7 w 45"/>
              <a:gd name="T5" fmla="*/ 28 h 52"/>
              <a:gd name="T6" fmla="*/ 10 w 45"/>
              <a:gd name="T7" fmla="*/ 24 h 52"/>
              <a:gd name="T8" fmla="*/ 10 w 45"/>
              <a:gd name="T9" fmla="*/ 17 h 52"/>
              <a:gd name="T10" fmla="*/ 13 w 45"/>
              <a:gd name="T11" fmla="*/ 10 h 52"/>
              <a:gd name="T12" fmla="*/ 17 w 45"/>
              <a:gd name="T13" fmla="*/ 10 h 52"/>
              <a:gd name="T14" fmla="*/ 17 w 45"/>
              <a:gd name="T15" fmla="*/ 7 h 52"/>
              <a:gd name="T16" fmla="*/ 17 w 45"/>
              <a:gd name="T17" fmla="*/ 3 h 52"/>
              <a:gd name="T18" fmla="*/ 17 w 45"/>
              <a:gd name="T19" fmla="*/ 0 h 52"/>
              <a:gd name="T20" fmla="*/ 24 w 45"/>
              <a:gd name="T21" fmla="*/ 3 h 52"/>
              <a:gd name="T22" fmla="*/ 45 w 45"/>
              <a:gd name="T23" fmla="*/ 24 h 52"/>
              <a:gd name="T24" fmla="*/ 41 w 45"/>
              <a:gd name="T25" fmla="*/ 35 h 52"/>
              <a:gd name="T26" fmla="*/ 38 w 45"/>
              <a:gd name="T27" fmla="*/ 42 h 52"/>
              <a:gd name="T28" fmla="*/ 38 w 45"/>
              <a:gd name="T29" fmla="*/ 52 h 52"/>
              <a:gd name="T30" fmla="*/ 0 w 45"/>
              <a:gd name="T31" fmla="*/ 52 h 52"/>
              <a:gd name="T32" fmla="*/ 0 w 45"/>
              <a:gd name="T33" fmla="*/ 38 h 52"/>
              <a:gd name="T34" fmla="*/ 3 w 45"/>
              <a:gd name="T35" fmla="*/ 35 h 52"/>
              <a:gd name="T36" fmla="*/ 0 w 45"/>
              <a:gd name="T37" fmla="*/ 24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" h="52">
                <a:moveTo>
                  <a:pt x="0" y="24"/>
                </a:moveTo>
                <a:lnTo>
                  <a:pt x="3" y="24"/>
                </a:lnTo>
                <a:lnTo>
                  <a:pt x="7" y="28"/>
                </a:lnTo>
                <a:lnTo>
                  <a:pt x="10" y="24"/>
                </a:lnTo>
                <a:lnTo>
                  <a:pt x="10" y="17"/>
                </a:lnTo>
                <a:lnTo>
                  <a:pt x="13" y="10"/>
                </a:lnTo>
                <a:lnTo>
                  <a:pt x="17" y="10"/>
                </a:lnTo>
                <a:lnTo>
                  <a:pt x="17" y="7"/>
                </a:lnTo>
                <a:lnTo>
                  <a:pt x="17" y="3"/>
                </a:lnTo>
                <a:lnTo>
                  <a:pt x="17" y="0"/>
                </a:lnTo>
                <a:lnTo>
                  <a:pt x="24" y="3"/>
                </a:lnTo>
                <a:lnTo>
                  <a:pt x="45" y="24"/>
                </a:lnTo>
                <a:lnTo>
                  <a:pt x="41" y="35"/>
                </a:lnTo>
                <a:lnTo>
                  <a:pt x="38" y="42"/>
                </a:lnTo>
                <a:lnTo>
                  <a:pt x="38" y="52"/>
                </a:lnTo>
                <a:lnTo>
                  <a:pt x="0" y="52"/>
                </a:lnTo>
                <a:lnTo>
                  <a:pt x="0" y="38"/>
                </a:lnTo>
                <a:lnTo>
                  <a:pt x="3" y="35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8" name="Freeform 336"/>
          <p:cNvSpPr>
            <a:spLocks/>
          </p:cNvSpPr>
          <p:nvPr/>
        </p:nvSpPr>
        <p:spPr bwMode="auto">
          <a:xfrm>
            <a:off x="5018085" y="4485084"/>
            <a:ext cx="20374" cy="40747"/>
          </a:xfrm>
          <a:custGeom>
            <a:avLst/>
            <a:gdLst>
              <a:gd name="T0" fmla="*/ 0 w 7"/>
              <a:gd name="T1" fmla="*/ 10 h 14"/>
              <a:gd name="T2" fmla="*/ 0 w 7"/>
              <a:gd name="T3" fmla="*/ 3 h 14"/>
              <a:gd name="T4" fmla="*/ 0 w 7"/>
              <a:gd name="T5" fmla="*/ 0 h 14"/>
              <a:gd name="T6" fmla="*/ 3 w 7"/>
              <a:gd name="T7" fmla="*/ 0 h 14"/>
              <a:gd name="T8" fmla="*/ 7 w 7"/>
              <a:gd name="T9" fmla="*/ 3 h 14"/>
              <a:gd name="T10" fmla="*/ 7 w 7"/>
              <a:gd name="T11" fmla="*/ 10 h 14"/>
              <a:gd name="T12" fmla="*/ 7 w 7"/>
              <a:gd name="T13" fmla="*/ 14 h 14"/>
              <a:gd name="T14" fmla="*/ 3 w 7"/>
              <a:gd name="T15" fmla="*/ 14 h 14"/>
              <a:gd name="T16" fmla="*/ 0 w 7"/>
              <a:gd name="T17" fmla="*/ 14 h 14"/>
              <a:gd name="T18" fmla="*/ 0 w 7"/>
              <a:gd name="T19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" h="14">
                <a:moveTo>
                  <a:pt x="0" y="10"/>
                </a:move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7" y="3"/>
                </a:lnTo>
                <a:lnTo>
                  <a:pt x="7" y="10"/>
                </a:lnTo>
                <a:lnTo>
                  <a:pt x="7" y="14"/>
                </a:lnTo>
                <a:lnTo>
                  <a:pt x="3" y="14"/>
                </a:lnTo>
                <a:lnTo>
                  <a:pt x="0" y="14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39" name="Freeform 337"/>
          <p:cNvSpPr>
            <a:spLocks/>
          </p:cNvSpPr>
          <p:nvPr/>
        </p:nvSpPr>
        <p:spPr bwMode="auto">
          <a:xfrm>
            <a:off x="4916217" y="4485084"/>
            <a:ext cx="29105" cy="29105"/>
          </a:xfrm>
          <a:custGeom>
            <a:avLst/>
            <a:gdLst>
              <a:gd name="T0" fmla="*/ 0 w 10"/>
              <a:gd name="T1" fmla="*/ 7 h 10"/>
              <a:gd name="T2" fmla="*/ 3 w 10"/>
              <a:gd name="T3" fmla="*/ 3 h 10"/>
              <a:gd name="T4" fmla="*/ 3 w 10"/>
              <a:gd name="T5" fmla="*/ 0 h 10"/>
              <a:gd name="T6" fmla="*/ 7 w 10"/>
              <a:gd name="T7" fmla="*/ 0 h 10"/>
              <a:gd name="T8" fmla="*/ 10 w 10"/>
              <a:gd name="T9" fmla="*/ 3 h 10"/>
              <a:gd name="T10" fmla="*/ 10 w 10"/>
              <a:gd name="T11" fmla="*/ 7 h 10"/>
              <a:gd name="T12" fmla="*/ 7 w 10"/>
              <a:gd name="T13" fmla="*/ 10 h 10"/>
              <a:gd name="T14" fmla="*/ 3 w 10"/>
              <a:gd name="T15" fmla="*/ 10 h 10"/>
              <a:gd name="T16" fmla="*/ 0 w 10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0">
                <a:moveTo>
                  <a:pt x="0" y="7"/>
                </a:moveTo>
                <a:lnTo>
                  <a:pt x="3" y="3"/>
                </a:lnTo>
                <a:lnTo>
                  <a:pt x="3" y="0"/>
                </a:lnTo>
                <a:lnTo>
                  <a:pt x="7" y="0"/>
                </a:lnTo>
                <a:lnTo>
                  <a:pt x="10" y="3"/>
                </a:lnTo>
                <a:lnTo>
                  <a:pt x="10" y="7"/>
                </a:lnTo>
                <a:lnTo>
                  <a:pt x="7" y="10"/>
                </a:lnTo>
                <a:lnTo>
                  <a:pt x="3" y="10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0" name="Freeform 338"/>
          <p:cNvSpPr>
            <a:spLocks/>
          </p:cNvSpPr>
          <p:nvPr/>
        </p:nvSpPr>
        <p:spPr bwMode="auto">
          <a:xfrm>
            <a:off x="5259655" y="4322096"/>
            <a:ext cx="203735" cy="171720"/>
          </a:xfrm>
          <a:custGeom>
            <a:avLst/>
            <a:gdLst>
              <a:gd name="T0" fmla="*/ 42 w 70"/>
              <a:gd name="T1" fmla="*/ 0 h 59"/>
              <a:gd name="T2" fmla="*/ 52 w 70"/>
              <a:gd name="T3" fmla="*/ 0 h 59"/>
              <a:gd name="T4" fmla="*/ 59 w 70"/>
              <a:gd name="T5" fmla="*/ 11 h 59"/>
              <a:gd name="T6" fmla="*/ 59 w 70"/>
              <a:gd name="T7" fmla="*/ 32 h 59"/>
              <a:gd name="T8" fmla="*/ 66 w 70"/>
              <a:gd name="T9" fmla="*/ 32 h 59"/>
              <a:gd name="T10" fmla="*/ 70 w 70"/>
              <a:gd name="T11" fmla="*/ 46 h 59"/>
              <a:gd name="T12" fmla="*/ 59 w 70"/>
              <a:gd name="T13" fmla="*/ 49 h 59"/>
              <a:gd name="T14" fmla="*/ 45 w 70"/>
              <a:gd name="T15" fmla="*/ 52 h 59"/>
              <a:gd name="T16" fmla="*/ 35 w 70"/>
              <a:gd name="T17" fmla="*/ 59 h 59"/>
              <a:gd name="T18" fmla="*/ 24 w 70"/>
              <a:gd name="T19" fmla="*/ 56 h 59"/>
              <a:gd name="T20" fmla="*/ 7 w 70"/>
              <a:gd name="T21" fmla="*/ 39 h 59"/>
              <a:gd name="T22" fmla="*/ 7 w 70"/>
              <a:gd name="T23" fmla="*/ 32 h 59"/>
              <a:gd name="T24" fmla="*/ 0 w 70"/>
              <a:gd name="T25" fmla="*/ 11 h 59"/>
              <a:gd name="T26" fmla="*/ 17 w 70"/>
              <a:gd name="T27" fmla="*/ 14 h 59"/>
              <a:gd name="T28" fmla="*/ 17 w 70"/>
              <a:gd name="T29" fmla="*/ 18 h 59"/>
              <a:gd name="T30" fmla="*/ 24 w 70"/>
              <a:gd name="T31" fmla="*/ 18 h 59"/>
              <a:gd name="T32" fmla="*/ 24 w 70"/>
              <a:gd name="T33" fmla="*/ 14 h 59"/>
              <a:gd name="T34" fmla="*/ 28 w 70"/>
              <a:gd name="T35" fmla="*/ 14 h 59"/>
              <a:gd name="T36" fmla="*/ 31 w 70"/>
              <a:gd name="T37" fmla="*/ 4 h 59"/>
              <a:gd name="T38" fmla="*/ 38 w 70"/>
              <a:gd name="T39" fmla="*/ 4 h 59"/>
              <a:gd name="T40" fmla="*/ 42 w 70"/>
              <a:gd name="T41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0" h="59">
                <a:moveTo>
                  <a:pt x="42" y="0"/>
                </a:moveTo>
                <a:lnTo>
                  <a:pt x="52" y="0"/>
                </a:lnTo>
                <a:lnTo>
                  <a:pt x="59" y="11"/>
                </a:lnTo>
                <a:lnTo>
                  <a:pt x="59" y="32"/>
                </a:lnTo>
                <a:lnTo>
                  <a:pt x="66" y="32"/>
                </a:lnTo>
                <a:lnTo>
                  <a:pt x="70" y="46"/>
                </a:lnTo>
                <a:lnTo>
                  <a:pt x="59" y="49"/>
                </a:lnTo>
                <a:lnTo>
                  <a:pt x="45" y="52"/>
                </a:lnTo>
                <a:lnTo>
                  <a:pt x="35" y="59"/>
                </a:lnTo>
                <a:lnTo>
                  <a:pt x="24" y="56"/>
                </a:lnTo>
                <a:lnTo>
                  <a:pt x="7" y="39"/>
                </a:lnTo>
                <a:lnTo>
                  <a:pt x="7" y="32"/>
                </a:lnTo>
                <a:lnTo>
                  <a:pt x="0" y="11"/>
                </a:lnTo>
                <a:lnTo>
                  <a:pt x="17" y="14"/>
                </a:lnTo>
                <a:lnTo>
                  <a:pt x="17" y="18"/>
                </a:lnTo>
                <a:lnTo>
                  <a:pt x="24" y="18"/>
                </a:lnTo>
                <a:lnTo>
                  <a:pt x="24" y="14"/>
                </a:lnTo>
                <a:lnTo>
                  <a:pt x="28" y="14"/>
                </a:lnTo>
                <a:lnTo>
                  <a:pt x="31" y="4"/>
                </a:lnTo>
                <a:lnTo>
                  <a:pt x="38" y="4"/>
                </a:lnTo>
                <a:lnTo>
                  <a:pt x="4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1" name="Freeform 339"/>
          <p:cNvSpPr>
            <a:spLocks/>
          </p:cNvSpPr>
          <p:nvPr/>
        </p:nvSpPr>
        <p:spPr bwMode="auto">
          <a:xfrm>
            <a:off x="5259655" y="4272618"/>
            <a:ext cx="49479" cy="40747"/>
          </a:xfrm>
          <a:custGeom>
            <a:avLst/>
            <a:gdLst>
              <a:gd name="T0" fmla="*/ 0 w 17"/>
              <a:gd name="T1" fmla="*/ 14 h 14"/>
              <a:gd name="T2" fmla="*/ 0 w 17"/>
              <a:gd name="T3" fmla="*/ 11 h 14"/>
              <a:gd name="T4" fmla="*/ 4 w 17"/>
              <a:gd name="T5" fmla="*/ 7 h 14"/>
              <a:gd name="T6" fmla="*/ 7 w 17"/>
              <a:gd name="T7" fmla="*/ 4 h 14"/>
              <a:gd name="T8" fmla="*/ 11 w 17"/>
              <a:gd name="T9" fmla="*/ 0 h 14"/>
              <a:gd name="T10" fmla="*/ 14 w 17"/>
              <a:gd name="T11" fmla="*/ 4 h 14"/>
              <a:gd name="T12" fmla="*/ 17 w 17"/>
              <a:gd name="T13" fmla="*/ 4 h 14"/>
              <a:gd name="T14" fmla="*/ 14 w 17"/>
              <a:gd name="T15" fmla="*/ 7 h 14"/>
              <a:gd name="T16" fmla="*/ 7 w 17"/>
              <a:gd name="T17" fmla="*/ 11 h 14"/>
              <a:gd name="T18" fmla="*/ 4 w 17"/>
              <a:gd name="T19" fmla="*/ 14 h 14"/>
              <a:gd name="T20" fmla="*/ 0 w 17"/>
              <a:gd name="T21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" h="14">
                <a:moveTo>
                  <a:pt x="0" y="14"/>
                </a:moveTo>
                <a:lnTo>
                  <a:pt x="0" y="11"/>
                </a:lnTo>
                <a:lnTo>
                  <a:pt x="4" y="7"/>
                </a:lnTo>
                <a:lnTo>
                  <a:pt x="7" y="4"/>
                </a:lnTo>
                <a:lnTo>
                  <a:pt x="11" y="0"/>
                </a:lnTo>
                <a:lnTo>
                  <a:pt x="14" y="4"/>
                </a:lnTo>
                <a:lnTo>
                  <a:pt x="17" y="4"/>
                </a:lnTo>
                <a:lnTo>
                  <a:pt x="14" y="7"/>
                </a:lnTo>
                <a:lnTo>
                  <a:pt x="7" y="11"/>
                </a:lnTo>
                <a:lnTo>
                  <a:pt x="4" y="14"/>
                </a:lnTo>
                <a:lnTo>
                  <a:pt x="0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2" name="Freeform 340"/>
          <p:cNvSpPr>
            <a:spLocks/>
          </p:cNvSpPr>
          <p:nvPr/>
        </p:nvSpPr>
        <p:spPr bwMode="auto">
          <a:xfrm>
            <a:off x="5218908" y="4223139"/>
            <a:ext cx="20374" cy="29105"/>
          </a:xfrm>
          <a:custGeom>
            <a:avLst/>
            <a:gdLst>
              <a:gd name="T0" fmla="*/ 0 w 7"/>
              <a:gd name="T1" fmla="*/ 3 h 10"/>
              <a:gd name="T2" fmla="*/ 4 w 7"/>
              <a:gd name="T3" fmla="*/ 0 h 10"/>
              <a:gd name="T4" fmla="*/ 7 w 7"/>
              <a:gd name="T5" fmla="*/ 3 h 10"/>
              <a:gd name="T6" fmla="*/ 7 w 7"/>
              <a:gd name="T7" fmla="*/ 7 h 10"/>
              <a:gd name="T8" fmla="*/ 7 w 7"/>
              <a:gd name="T9" fmla="*/ 10 h 10"/>
              <a:gd name="T10" fmla="*/ 4 w 7"/>
              <a:gd name="T11" fmla="*/ 10 h 10"/>
              <a:gd name="T12" fmla="*/ 0 w 7"/>
              <a:gd name="T13" fmla="*/ 10 h 10"/>
              <a:gd name="T14" fmla="*/ 0 w 7"/>
              <a:gd name="T15" fmla="*/ 7 h 10"/>
              <a:gd name="T16" fmla="*/ 0 w 7"/>
              <a:gd name="T17" fmla="*/ 3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" h="10">
                <a:moveTo>
                  <a:pt x="0" y="3"/>
                </a:moveTo>
                <a:lnTo>
                  <a:pt x="4" y="0"/>
                </a:lnTo>
                <a:lnTo>
                  <a:pt x="7" y="3"/>
                </a:lnTo>
                <a:lnTo>
                  <a:pt x="7" y="7"/>
                </a:lnTo>
                <a:lnTo>
                  <a:pt x="7" y="10"/>
                </a:lnTo>
                <a:lnTo>
                  <a:pt x="4" y="10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3" name="Freeform 341"/>
          <p:cNvSpPr>
            <a:spLocks/>
          </p:cNvSpPr>
          <p:nvPr/>
        </p:nvSpPr>
        <p:spPr bwMode="auto">
          <a:xfrm>
            <a:off x="5271297" y="4313365"/>
            <a:ext cx="69852" cy="40747"/>
          </a:xfrm>
          <a:custGeom>
            <a:avLst/>
            <a:gdLst>
              <a:gd name="T0" fmla="*/ 13 w 24"/>
              <a:gd name="T1" fmla="*/ 14 h 14"/>
              <a:gd name="T2" fmla="*/ 10 w 24"/>
              <a:gd name="T3" fmla="*/ 14 h 14"/>
              <a:gd name="T4" fmla="*/ 7 w 24"/>
              <a:gd name="T5" fmla="*/ 10 h 14"/>
              <a:gd name="T6" fmla="*/ 3 w 24"/>
              <a:gd name="T7" fmla="*/ 10 h 14"/>
              <a:gd name="T8" fmla="*/ 0 w 24"/>
              <a:gd name="T9" fmla="*/ 10 h 14"/>
              <a:gd name="T10" fmla="*/ 0 w 24"/>
              <a:gd name="T11" fmla="*/ 7 h 14"/>
              <a:gd name="T12" fmla="*/ 3 w 24"/>
              <a:gd name="T13" fmla="*/ 3 h 14"/>
              <a:gd name="T14" fmla="*/ 7 w 24"/>
              <a:gd name="T15" fmla="*/ 0 h 14"/>
              <a:gd name="T16" fmla="*/ 10 w 24"/>
              <a:gd name="T17" fmla="*/ 0 h 14"/>
              <a:gd name="T18" fmla="*/ 13 w 24"/>
              <a:gd name="T19" fmla="*/ 3 h 14"/>
              <a:gd name="T20" fmla="*/ 17 w 24"/>
              <a:gd name="T21" fmla="*/ 3 h 14"/>
              <a:gd name="T22" fmla="*/ 20 w 24"/>
              <a:gd name="T23" fmla="*/ 0 h 14"/>
              <a:gd name="T24" fmla="*/ 24 w 24"/>
              <a:gd name="T25" fmla="*/ 0 h 14"/>
              <a:gd name="T26" fmla="*/ 24 w 24"/>
              <a:gd name="T27" fmla="*/ 7 h 14"/>
              <a:gd name="T28" fmla="*/ 20 w 24"/>
              <a:gd name="T29" fmla="*/ 10 h 14"/>
              <a:gd name="T30" fmla="*/ 20 w 24"/>
              <a:gd name="T31" fmla="*/ 14 h 14"/>
              <a:gd name="T32" fmla="*/ 17 w 24"/>
              <a:gd name="T33" fmla="*/ 14 h 14"/>
              <a:gd name="T34" fmla="*/ 13 w 24"/>
              <a:gd name="T35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" h="14">
                <a:moveTo>
                  <a:pt x="13" y="14"/>
                </a:moveTo>
                <a:lnTo>
                  <a:pt x="10" y="14"/>
                </a:lnTo>
                <a:lnTo>
                  <a:pt x="7" y="10"/>
                </a:lnTo>
                <a:lnTo>
                  <a:pt x="3" y="10"/>
                </a:lnTo>
                <a:lnTo>
                  <a:pt x="0" y="10"/>
                </a:lnTo>
                <a:lnTo>
                  <a:pt x="0" y="7"/>
                </a:lnTo>
                <a:lnTo>
                  <a:pt x="3" y="3"/>
                </a:lnTo>
                <a:lnTo>
                  <a:pt x="7" y="0"/>
                </a:lnTo>
                <a:lnTo>
                  <a:pt x="10" y="0"/>
                </a:lnTo>
                <a:lnTo>
                  <a:pt x="13" y="3"/>
                </a:lnTo>
                <a:lnTo>
                  <a:pt x="17" y="3"/>
                </a:lnTo>
                <a:lnTo>
                  <a:pt x="20" y="0"/>
                </a:lnTo>
                <a:lnTo>
                  <a:pt x="24" y="0"/>
                </a:lnTo>
                <a:lnTo>
                  <a:pt x="24" y="7"/>
                </a:lnTo>
                <a:lnTo>
                  <a:pt x="20" y="10"/>
                </a:lnTo>
                <a:lnTo>
                  <a:pt x="20" y="14"/>
                </a:lnTo>
                <a:lnTo>
                  <a:pt x="17" y="14"/>
                </a:lnTo>
                <a:lnTo>
                  <a:pt x="13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4" name="Freeform 342"/>
          <p:cNvSpPr>
            <a:spLocks/>
          </p:cNvSpPr>
          <p:nvPr/>
        </p:nvSpPr>
        <p:spPr bwMode="auto">
          <a:xfrm>
            <a:off x="5087937" y="4403590"/>
            <a:ext cx="122241" cy="110599"/>
          </a:xfrm>
          <a:custGeom>
            <a:avLst/>
            <a:gdLst>
              <a:gd name="T0" fmla="*/ 42 w 42"/>
              <a:gd name="T1" fmla="*/ 4 h 38"/>
              <a:gd name="T2" fmla="*/ 35 w 42"/>
              <a:gd name="T3" fmla="*/ 0 h 38"/>
              <a:gd name="T4" fmla="*/ 28 w 42"/>
              <a:gd name="T5" fmla="*/ 7 h 38"/>
              <a:gd name="T6" fmla="*/ 17 w 42"/>
              <a:gd name="T7" fmla="*/ 0 h 38"/>
              <a:gd name="T8" fmla="*/ 14 w 42"/>
              <a:gd name="T9" fmla="*/ 0 h 38"/>
              <a:gd name="T10" fmla="*/ 14 w 42"/>
              <a:gd name="T11" fmla="*/ 4 h 38"/>
              <a:gd name="T12" fmla="*/ 14 w 42"/>
              <a:gd name="T13" fmla="*/ 7 h 38"/>
              <a:gd name="T14" fmla="*/ 14 w 42"/>
              <a:gd name="T15" fmla="*/ 11 h 38"/>
              <a:gd name="T16" fmla="*/ 21 w 42"/>
              <a:gd name="T17" fmla="*/ 14 h 38"/>
              <a:gd name="T18" fmla="*/ 21 w 42"/>
              <a:gd name="T19" fmla="*/ 18 h 38"/>
              <a:gd name="T20" fmla="*/ 21 w 42"/>
              <a:gd name="T21" fmla="*/ 21 h 38"/>
              <a:gd name="T22" fmla="*/ 21 w 42"/>
              <a:gd name="T23" fmla="*/ 24 h 38"/>
              <a:gd name="T24" fmla="*/ 17 w 42"/>
              <a:gd name="T25" fmla="*/ 24 h 38"/>
              <a:gd name="T26" fmla="*/ 14 w 42"/>
              <a:gd name="T27" fmla="*/ 21 h 38"/>
              <a:gd name="T28" fmla="*/ 10 w 42"/>
              <a:gd name="T29" fmla="*/ 24 h 38"/>
              <a:gd name="T30" fmla="*/ 7 w 42"/>
              <a:gd name="T31" fmla="*/ 24 h 38"/>
              <a:gd name="T32" fmla="*/ 7 w 42"/>
              <a:gd name="T33" fmla="*/ 21 h 38"/>
              <a:gd name="T34" fmla="*/ 3 w 42"/>
              <a:gd name="T35" fmla="*/ 18 h 38"/>
              <a:gd name="T36" fmla="*/ 0 w 42"/>
              <a:gd name="T37" fmla="*/ 18 h 38"/>
              <a:gd name="T38" fmla="*/ 0 w 42"/>
              <a:gd name="T39" fmla="*/ 21 h 38"/>
              <a:gd name="T40" fmla="*/ 0 w 42"/>
              <a:gd name="T41" fmla="*/ 24 h 38"/>
              <a:gd name="T42" fmla="*/ 0 w 42"/>
              <a:gd name="T43" fmla="*/ 28 h 38"/>
              <a:gd name="T44" fmla="*/ 3 w 42"/>
              <a:gd name="T45" fmla="*/ 28 h 38"/>
              <a:gd name="T46" fmla="*/ 3 w 42"/>
              <a:gd name="T47" fmla="*/ 31 h 38"/>
              <a:gd name="T48" fmla="*/ 7 w 42"/>
              <a:gd name="T49" fmla="*/ 31 h 38"/>
              <a:gd name="T50" fmla="*/ 7 w 42"/>
              <a:gd name="T51" fmla="*/ 35 h 38"/>
              <a:gd name="T52" fmla="*/ 14 w 42"/>
              <a:gd name="T53" fmla="*/ 38 h 38"/>
              <a:gd name="T54" fmla="*/ 24 w 42"/>
              <a:gd name="T55" fmla="*/ 24 h 38"/>
              <a:gd name="T56" fmla="*/ 35 w 42"/>
              <a:gd name="T57" fmla="*/ 28 h 38"/>
              <a:gd name="T58" fmla="*/ 42 w 42"/>
              <a:gd name="T59" fmla="*/ 18 h 38"/>
              <a:gd name="T60" fmla="*/ 42 w 42"/>
              <a:gd name="T61" fmla="*/ 4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2" h="38">
                <a:moveTo>
                  <a:pt x="42" y="4"/>
                </a:moveTo>
                <a:lnTo>
                  <a:pt x="35" y="0"/>
                </a:lnTo>
                <a:lnTo>
                  <a:pt x="28" y="7"/>
                </a:lnTo>
                <a:lnTo>
                  <a:pt x="17" y="0"/>
                </a:lnTo>
                <a:lnTo>
                  <a:pt x="14" y="0"/>
                </a:lnTo>
                <a:lnTo>
                  <a:pt x="14" y="4"/>
                </a:lnTo>
                <a:lnTo>
                  <a:pt x="14" y="7"/>
                </a:lnTo>
                <a:lnTo>
                  <a:pt x="14" y="11"/>
                </a:lnTo>
                <a:lnTo>
                  <a:pt x="21" y="14"/>
                </a:lnTo>
                <a:lnTo>
                  <a:pt x="21" y="18"/>
                </a:lnTo>
                <a:lnTo>
                  <a:pt x="21" y="21"/>
                </a:lnTo>
                <a:lnTo>
                  <a:pt x="21" y="24"/>
                </a:lnTo>
                <a:lnTo>
                  <a:pt x="17" y="24"/>
                </a:lnTo>
                <a:lnTo>
                  <a:pt x="14" y="21"/>
                </a:lnTo>
                <a:lnTo>
                  <a:pt x="10" y="24"/>
                </a:lnTo>
                <a:lnTo>
                  <a:pt x="7" y="24"/>
                </a:lnTo>
                <a:lnTo>
                  <a:pt x="7" y="21"/>
                </a:lnTo>
                <a:lnTo>
                  <a:pt x="3" y="18"/>
                </a:lnTo>
                <a:lnTo>
                  <a:pt x="0" y="18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3" y="28"/>
                </a:lnTo>
                <a:lnTo>
                  <a:pt x="3" y="31"/>
                </a:lnTo>
                <a:lnTo>
                  <a:pt x="7" y="31"/>
                </a:lnTo>
                <a:lnTo>
                  <a:pt x="7" y="35"/>
                </a:lnTo>
                <a:lnTo>
                  <a:pt x="14" y="38"/>
                </a:lnTo>
                <a:lnTo>
                  <a:pt x="24" y="24"/>
                </a:lnTo>
                <a:lnTo>
                  <a:pt x="35" y="28"/>
                </a:lnTo>
                <a:lnTo>
                  <a:pt x="42" y="18"/>
                </a:lnTo>
                <a:lnTo>
                  <a:pt x="42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5" name="Freeform 343"/>
          <p:cNvSpPr>
            <a:spLocks/>
          </p:cNvSpPr>
          <p:nvPr/>
        </p:nvSpPr>
        <p:spPr bwMode="auto">
          <a:xfrm>
            <a:off x="5230550" y="4435606"/>
            <a:ext cx="98957" cy="110599"/>
          </a:xfrm>
          <a:custGeom>
            <a:avLst/>
            <a:gdLst>
              <a:gd name="T0" fmla="*/ 34 w 34"/>
              <a:gd name="T1" fmla="*/ 17 h 38"/>
              <a:gd name="T2" fmla="*/ 17 w 34"/>
              <a:gd name="T3" fmla="*/ 0 h 38"/>
              <a:gd name="T4" fmla="*/ 0 w 34"/>
              <a:gd name="T5" fmla="*/ 17 h 38"/>
              <a:gd name="T6" fmla="*/ 21 w 34"/>
              <a:gd name="T7" fmla="*/ 38 h 38"/>
              <a:gd name="T8" fmla="*/ 34 w 34"/>
              <a:gd name="T9" fmla="*/ 1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38">
                <a:moveTo>
                  <a:pt x="34" y="17"/>
                </a:moveTo>
                <a:lnTo>
                  <a:pt x="17" y="0"/>
                </a:lnTo>
                <a:lnTo>
                  <a:pt x="0" y="17"/>
                </a:lnTo>
                <a:lnTo>
                  <a:pt x="21" y="38"/>
                </a:lnTo>
                <a:lnTo>
                  <a:pt x="34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6" name="Freeform 344"/>
          <p:cNvSpPr>
            <a:spLocks/>
          </p:cNvSpPr>
          <p:nvPr/>
        </p:nvSpPr>
        <p:spPr bwMode="auto">
          <a:xfrm>
            <a:off x="5079205" y="5989812"/>
            <a:ext cx="151346" cy="81494"/>
          </a:xfrm>
          <a:custGeom>
            <a:avLst/>
            <a:gdLst>
              <a:gd name="T0" fmla="*/ 0 w 52"/>
              <a:gd name="T1" fmla="*/ 17 h 28"/>
              <a:gd name="T2" fmla="*/ 3 w 52"/>
              <a:gd name="T3" fmla="*/ 17 h 28"/>
              <a:gd name="T4" fmla="*/ 6 w 52"/>
              <a:gd name="T5" fmla="*/ 14 h 28"/>
              <a:gd name="T6" fmla="*/ 6 w 52"/>
              <a:gd name="T7" fmla="*/ 7 h 28"/>
              <a:gd name="T8" fmla="*/ 13 w 52"/>
              <a:gd name="T9" fmla="*/ 10 h 28"/>
              <a:gd name="T10" fmla="*/ 20 w 52"/>
              <a:gd name="T11" fmla="*/ 3 h 28"/>
              <a:gd name="T12" fmla="*/ 31 w 52"/>
              <a:gd name="T13" fmla="*/ 14 h 28"/>
              <a:gd name="T14" fmla="*/ 48 w 52"/>
              <a:gd name="T15" fmla="*/ 0 h 28"/>
              <a:gd name="T16" fmla="*/ 52 w 52"/>
              <a:gd name="T17" fmla="*/ 0 h 28"/>
              <a:gd name="T18" fmla="*/ 48 w 52"/>
              <a:gd name="T19" fmla="*/ 7 h 28"/>
              <a:gd name="T20" fmla="*/ 38 w 52"/>
              <a:gd name="T21" fmla="*/ 24 h 28"/>
              <a:gd name="T22" fmla="*/ 34 w 52"/>
              <a:gd name="T23" fmla="*/ 24 h 28"/>
              <a:gd name="T24" fmla="*/ 24 w 52"/>
              <a:gd name="T25" fmla="*/ 28 h 28"/>
              <a:gd name="T26" fmla="*/ 20 w 52"/>
              <a:gd name="T27" fmla="*/ 28 h 28"/>
              <a:gd name="T28" fmla="*/ 17 w 52"/>
              <a:gd name="T29" fmla="*/ 28 h 28"/>
              <a:gd name="T30" fmla="*/ 13 w 52"/>
              <a:gd name="T31" fmla="*/ 28 h 28"/>
              <a:gd name="T32" fmla="*/ 0 w 52"/>
              <a:gd name="T33" fmla="*/ 24 h 28"/>
              <a:gd name="T34" fmla="*/ 0 w 52"/>
              <a:gd name="T35" fmla="*/ 1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2" h="28">
                <a:moveTo>
                  <a:pt x="0" y="17"/>
                </a:moveTo>
                <a:lnTo>
                  <a:pt x="3" y="17"/>
                </a:lnTo>
                <a:lnTo>
                  <a:pt x="6" y="14"/>
                </a:lnTo>
                <a:lnTo>
                  <a:pt x="6" y="7"/>
                </a:lnTo>
                <a:lnTo>
                  <a:pt x="13" y="10"/>
                </a:lnTo>
                <a:lnTo>
                  <a:pt x="20" y="3"/>
                </a:lnTo>
                <a:lnTo>
                  <a:pt x="31" y="14"/>
                </a:lnTo>
                <a:lnTo>
                  <a:pt x="48" y="0"/>
                </a:lnTo>
                <a:lnTo>
                  <a:pt x="52" y="0"/>
                </a:lnTo>
                <a:lnTo>
                  <a:pt x="48" y="7"/>
                </a:lnTo>
                <a:lnTo>
                  <a:pt x="38" y="24"/>
                </a:lnTo>
                <a:lnTo>
                  <a:pt x="34" y="24"/>
                </a:lnTo>
                <a:lnTo>
                  <a:pt x="24" y="28"/>
                </a:lnTo>
                <a:lnTo>
                  <a:pt x="20" y="28"/>
                </a:lnTo>
                <a:lnTo>
                  <a:pt x="17" y="28"/>
                </a:lnTo>
                <a:lnTo>
                  <a:pt x="13" y="28"/>
                </a:lnTo>
                <a:lnTo>
                  <a:pt x="0" y="24"/>
                </a:lnTo>
                <a:lnTo>
                  <a:pt x="0" y="1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7" name="Freeform 345"/>
          <p:cNvSpPr>
            <a:spLocks/>
          </p:cNvSpPr>
          <p:nvPr/>
        </p:nvSpPr>
        <p:spPr bwMode="auto">
          <a:xfrm>
            <a:off x="5137415" y="5928690"/>
            <a:ext cx="154257" cy="101868"/>
          </a:xfrm>
          <a:custGeom>
            <a:avLst/>
            <a:gdLst>
              <a:gd name="T0" fmla="*/ 32 w 53"/>
              <a:gd name="T1" fmla="*/ 21 h 35"/>
              <a:gd name="T2" fmla="*/ 28 w 53"/>
              <a:gd name="T3" fmla="*/ 21 h 35"/>
              <a:gd name="T4" fmla="*/ 11 w 53"/>
              <a:gd name="T5" fmla="*/ 35 h 35"/>
              <a:gd name="T6" fmla="*/ 0 w 53"/>
              <a:gd name="T7" fmla="*/ 24 h 35"/>
              <a:gd name="T8" fmla="*/ 4 w 53"/>
              <a:gd name="T9" fmla="*/ 21 h 35"/>
              <a:gd name="T10" fmla="*/ 14 w 53"/>
              <a:gd name="T11" fmla="*/ 10 h 35"/>
              <a:gd name="T12" fmla="*/ 39 w 53"/>
              <a:gd name="T13" fmla="*/ 3 h 35"/>
              <a:gd name="T14" fmla="*/ 53 w 53"/>
              <a:gd name="T15" fmla="*/ 0 h 35"/>
              <a:gd name="T16" fmla="*/ 32 w 53"/>
              <a:gd name="T17" fmla="*/ 21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" h="35">
                <a:moveTo>
                  <a:pt x="32" y="21"/>
                </a:moveTo>
                <a:lnTo>
                  <a:pt x="28" y="21"/>
                </a:lnTo>
                <a:lnTo>
                  <a:pt x="11" y="35"/>
                </a:lnTo>
                <a:lnTo>
                  <a:pt x="0" y="24"/>
                </a:lnTo>
                <a:lnTo>
                  <a:pt x="4" y="21"/>
                </a:lnTo>
                <a:lnTo>
                  <a:pt x="14" y="10"/>
                </a:lnTo>
                <a:lnTo>
                  <a:pt x="39" y="3"/>
                </a:lnTo>
                <a:lnTo>
                  <a:pt x="53" y="0"/>
                </a:lnTo>
                <a:lnTo>
                  <a:pt x="32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8" name="Freeform 346"/>
          <p:cNvSpPr>
            <a:spLocks/>
          </p:cNvSpPr>
          <p:nvPr/>
        </p:nvSpPr>
        <p:spPr bwMode="auto">
          <a:xfrm>
            <a:off x="5189804" y="5928690"/>
            <a:ext cx="101868" cy="151346"/>
          </a:xfrm>
          <a:custGeom>
            <a:avLst/>
            <a:gdLst>
              <a:gd name="T0" fmla="*/ 21 w 35"/>
              <a:gd name="T1" fmla="*/ 35 h 52"/>
              <a:gd name="T2" fmla="*/ 10 w 35"/>
              <a:gd name="T3" fmla="*/ 52 h 52"/>
              <a:gd name="T4" fmla="*/ 0 w 35"/>
              <a:gd name="T5" fmla="*/ 45 h 52"/>
              <a:gd name="T6" fmla="*/ 10 w 35"/>
              <a:gd name="T7" fmla="*/ 28 h 52"/>
              <a:gd name="T8" fmla="*/ 14 w 35"/>
              <a:gd name="T9" fmla="*/ 21 h 52"/>
              <a:gd name="T10" fmla="*/ 35 w 35"/>
              <a:gd name="T11" fmla="*/ 0 h 52"/>
              <a:gd name="T12" fmla="*/ 28 w 35"/>
              <a:gd name="T13" fmla="*/ 21 h 52"/>
              <a:gd name="T14" fmla="*/ 21 w 35"/>
              <a:gd name="T15" fmla="*/ 3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" h="52">
                <a:moveTo>
                  <a:pt x="21" y="35"/>
                </a:moveTo>
                <a:lnTo>
                  <a:pt x="10" y="52"/>
                </a:lnTo>
                <a:lnTo>
                  <a:pt x="0" y="45"/>
                </a:lnTo>
                <a:lnTo>
                  <a:pt x="10" y="28"/>
                </a:lnTo>
                <a:lnTo>
                  <a:pt x="14" y="21"/>
                </a:lnTo>
                <a:lnTo>
                  <a:pt x="35" y="0"/>
                </a:lnTo>
                <a:lnTo>
                  <a:pt x="28" y="21"/>
                </a:lnTo>
                <a:lnTo>
                  <a:pt x="21" y="3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49" name="Freeform 347"/>
          <p:cNvSpPr>
            <a:spLocks/>
          </p:cNvSpPr>
          <p:nvPr/>
        </p:nvSpPr>
        <p:spPr bwMode="auto">
          <a:xfrm>
            <a:off x="4965696" y="5978170"/>
            <a:ext cx="101868" cy="93136"/>
          </a:xfrm>
          <a:custGeom>
            <a:avLst/>
            <a:gdLst>
              <a:gd name="T0" fmla="*/ 0 w 35"/>
              <a:gd name="T1" fmla="*/ 0 h 32"/>
              <a:gd name="T2" fmla="*/ 11 w 35"/>
              <a:gd name="T3" fmla="*/ 0 h 32"/>
              <a:gd name="T4" fmla="*/ 18 w 35"/>
              <a:gd name="T5" fmla="*/ 4 h 32"/>
              <a:gd name="T6" fmla="*/ 28 w 35"/>
              <a:gd name="T7" fmla="*/ 7 h 32"/>
              <a:gd name="T8" fmla="*/ 35 w 35"/>
              <a:gd name="T9" fmla="*/ 11 h 32"/>
              <a:gd name="T10" fmla="*/ 28 w 35"/>
              <a:gd name="T11" fmla="*/ 14 h 32"/>
              <a:gd name="T12" fmla="*/ 28 w 35"/>
              <a:gd name="T13" fmla="*/ 21 h 32"/>
              <a:gd name="T14" fmla="*/ 25 w 35"/>
              <a:gd name="T15" fmla="*/ 28 h 32"/>
              <a:gd name="T16" fmla="*/ 25 w 35"/>
              <a:gd name="T17" fmla="*/ 32 h 32"/>
              <a:gd name="T18" fmla="*/ 18 w 35"/>
              <a:gd name="T19" fmla="*/ 28 h 32"/>
              <a:gd name="T20" fmla="*/ 14 w 35"/>
              <a:gd name="T21" fmla="*/ 25 h 32"/>
              <a:gd name="T22" fmla="*/ 14 w 35"/>
              <a:gd name="T23" fmla="*/ 18 h 32"/>
              <a:gd name="T24" fmla="*/ 11 w 35"/>
              <a:gd name="T25" fmla="*/ 14 h 32"/>
              <a:gd name="T26" fmla="*/ 7 w 35"/>
              <a:gd name="T27" fmla="*/ 11 h 32"/>
              <a:gd name="T28" fmla="*/ 4 w 35"/>
              <a:gd name="T29" fmla="*/ 7 h 32"/>
              <a:gd name="T30" fmla="*/ 4 w 35"/>
              <a:gd name="T31" fmla="*/ 4 h 32"/>
              <a:gd name="T32" fmla="*/ 0 w 35"/>
              <a:gd name="T33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5" h="32">
                <a:moveTo>
                  <a:pt x="0" y="0"/>
                </a:moveTo>
                <a:lnTo>
                  <a:pt x="11" y="0"/>
                </a:lnTo>
                <a:lnTo>
                  <a:pt x="18" y="4"/>
                </a:lnTo>
                <a:lnTo>
                  <a:pt x="28" y="7"/>
                </a:lnTo>
                <a:lnTo>
                  <a:pt x="35" y="11"/>
                </a:lnTo>
                <a:lnTo>
                  <a:pt x="28" y="14"/>
                </a:lnTo>
                <a:lnTo>
                  <a:pt x="28" y="21"/>
                </a:lnTo>
                <a:lnTo>
                  <a:pt x="25" y="28"/>
                </a:lnTo>
                <a:lnTo>
                  <a:pt x="25" y="32"/>
                </a:lnTo>
                <a:lnTo>
                  <a:pt x="18" y="28"/>
                </a:lnTo>
                <a:lnTo>
                  <a:pt x="14" y="25"/>
                </a:lnTo>
                <a:lnTo>
                  <a:pt x="14" y="18"/>
                </a:lnTo>
                <a:lnTo>
                  <a:pt x="11" y="14"/>
                </a:lnTo>
                <a:lnTo>
                  <a:pt x="7" y="11"/>
                </a:lnTo>
                <a:lnTo>
                  <a:pt x="4" y="7"/>
                </a:lnTo>
                <a:lnTo>
                  <a:pt x="4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0" name="Freeform 348"/>
          <p:cNvSpPr>
            <a:spLocks/>
          </p:cNvSpPr>
          <p:nvPr/>
        </p:nvSpPr>
        <p:spPr bwMode="auto">
          <a:xfrm>
            <a:off x="5087937" y="5818091"/>
            <a:ext cx="203735" cy="200825"/>
          </a:xfrm>
          <a:custGeom>
            <a:avLst/>
            <a:gdLst>
              <a:gd name="T0" fmla="*/ 38 w 70"/>
              <a:gd name="T1" fmla="*/ 0 h 69"/>
              <a:gd name="T2" fmla="*/ 42 w 70"/>
              <a:gd name="T3" fmla="*/ 7 h 69"/>
              <a:gd name="T4" fmla="*/ 56 w 70"/>
              <a:gd name="T5" fmla="*/ 28 h 69"/>
              <a:gd name="T6" fmla="*/ 70 w 70"/>
              <a:gd name="T7" fmla="*/ 38 h 69"/>
              <a:gd name="T8" fmla="*/ 56 w 70"/>
              <a:gd name="T9" fmla="*/ 41 h 69"/>
              <a:gd name="T10" fmla="*/ 31 w 70"/>
              <a:gd name="T11" fmla="*/ 48 h 69"/>
              <a:gd name="T12" fmla="*/ 21 w 70"/>
              <a:gd name="T13" fmla="*/ 59 h 69"/>
              <a:gd name="T14" fmla="*/ 17 w 70"/>
              <a:gd name="T15" fmla="*/ 62 h 69"/>
              <a:gd name="T16" fmla="*/ 10 w 70"/>
              <a:gd name="T17" fmla="*/ 69 h 69"/>
              <a:gd name="T18" fmla="*/ 3 w 70"/>
              <a:gd name="T19" fmla="*/ 66 h 69"/>
              <a:gd name="T20" fmla="*/ 3 w 70"/>
              <a:gd name="T21" fmla="*/ 62 h 69"/>
              <a:gd name="T22" fmla="*/ 0 w 70"/>
              <a:gd name="T23" fmla="*/ 62 h 69"/>
              <a:gd name="T24" fmla="*/ 0 w 70"/>
              <a:gd name="T25" fmla="*/ 48 h 69"/>
              <a:gd name="T26" fmla="*/ 0 w 70"/>
              <a:gd name="T27" fmla="*/ 31 h 69"/>
              <a:gd name="T28" fmla="*/ 28 w 70"/>
              <a:gd name="T29" fmla="*/ 14 h 69"/>
              <a:gd name="T30" fmla="*/ 38 w 70"/>
              <a:gd name="T31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0" h="69">
                <a:moveTo>
                  <a:pt x="38" y="0"/>
                </a:moveTo>
                <a:lnTo>
                  <a:pt x="42" y="7"/>
                </a:lnTo>
                <a:lnTo>
                  <a:pt x="56" y="28"/>
                </a:lnTo>
                <a:lnTo>
                  <a:pt x="70" y="38"/>
                </a:lnTo>
                <a:lnTo>
                  <a:pt x="56" y="41"/>
                </a:lnTo>
                <a:lnTo>
                  <a:pt x="31" y="48"/>
                </a:lnTo>
                <a:lnTo>
                  <a:pt x="21" y="59"/>
                </a:lnTo>
                <a:lnTo>
                  <a:pt x="17" y="62"/>
                </a:lnTo>
                <a:lnTo>
                  <a:pt x="10" y="69"/>
                </a:lnTo>
                <a:lnTo>
                  <a:pt x="3" y="66"/>
                </a:lnTo>
                <a:lnTo>
                  <a:pt x="3" y="62"/>
                </a:lnTo>
                <a:lnTo>
                  <a:pt x="0" y="62"/>
                </a:lnTo>
                <a:lnTo>
                  <a:pt x="0" y="48"/>
                </a:lnTo>
                <a:lnTo>
                  <a:pt x="0" y="31"/>
                </a:lnTo>
                <a:lnTo>
                  <a:pt x="28" y="14"/>
                </a:lnTo>
                <a:lnTo>
                  <a:pt x="3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1" name="Freeform 349"/>
          <p:cNvSpPr>
            <a:spLocks/>
          </p:cNvSpPr>
          <p:nvPr/>
        </p:nvSpPr>
        <p:spPr bwMode="auto">
          <a:xfrm>
            <a:off x="5018085" y="5908318"/>
            <a:ext cx="69852" cy="101868"/>
          </a:xfrm>
          <a:custGeom>
            <a:avLst/>
            <a:gdLst>
              <a:gd name="T0" fmla="*/ 24 w 24"/>
              <a:gd name="T1" fmla="*/ 0 h 35"/>
              <a:gd name="T2" fmla="*/ 24 w 24"/>
              <a:gd name="T3" fmla="*/ 17 h 35"/>
              <a:gd name="T4" fmla="*/ 24 w 24"/>
              <a:gd name="T5" fmla="*/ 31 h 35"/>
              <a:gd name="T6" fmla="*/ 21 w 24"/>
              <a:gd name="T7" fmla="*/ 31 h 35"/>
              <a:gd name="T8" fmla="*/ 17 w 24"/>
              <a:gd name="T9" fmla="*/ 35 h 35"/>
              <a:gd name="T10" fmla="*/ 10 w 24"/>
              <a:gd name="T11" fmla="*/ 31 h 35"/>
              <a:gd name="T12" fmla="*/ 0 w 24"/>
              <a:gd name="T13" fmla="*/ 28 h 35"/>
              <a:gd name="T14" fmla="*/ 0 w 24"/>
              <a:gd name="T15" fmla="*/ 7 h 35"/>
              <a:gd name="T16" fmla="*/ 21 w 24"/>
              <a:gd name="T17" fmla="*/ 0 h 35"/>
              <a:gd name="T18" fmla="*/ 24 w 24"/>
              <a:gd name="T19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" h="35">
                <a:moveTo>
                  <a:pt x="24" y="0"/>
                </a:moveTo>
                <a:lnTo>
                  <a:pt x="24" y="17"/>
                </a:lnTo>
                <a:lnTo>
                  <a:pt x="24" y="31"/>
                </a:lnTo>
                <a:lnTo>
                  <a:pt x="21" y="31"/>
                </a:lnTo>
                <a:lnTo>
                  <a:pt x="17" y="35"/>
                </a:lnTo>
                <a:lnTo>
                  <a:pt x="10" y="31"/>
                </a:lnTo>
                <a:lnTo>
                  <a:pt x="0" y="28"/>
                </a:lnTo>
                <a:lnTo>
                  <a:pt x="0" y="7"/>
                </a:lnTo>
                <a:lnTo>
                  <a:pt x="21" y="0"/>
                </a:lnTo>
                <a:lnTo>
                  <a:pt x="2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2" name="Freeform 350"/>
          <p:cNvSpPr>
            <a:spLocks/>
          </p:cNvSpPr>
          <p:nvPr/>
        </p:nvSpPr>
        <p:spPr bwMode="auto">
          <a:xfrm>
            <a:off x="5169431" y="5928690"/>
            <a:ext cx="130973" cy="253214"/>
          </a:xfrm>
          <a:custGeom>
            <a:avLst/>
            <a:gdLst>
              <a:gd name="T0" fmla="*/ 0 w 45"/>
              <a:gd name="T1" fmla="*/ 62 h 87"/>
              <a:gd name="T2" fmla="*/ 14 w 45"/>
              <a:gd name="T3" fmla="*/ 62 h 87"/>
              <a:gd name="T4" fmla="*/ 17 w 45"/>
              <a:gd name="T5" fmla="*/ 52 h 87"/>
              <a:gd name="T6" fmla="*/ 28 w 45"/>
              <a:gd name="T7" fmla="*/ 35 h 87"/>
              <a:gd name="T8" fmla="*/ 35 w 45"/>
              <a:gd name="T9" fmla="*/ 21 h 87"/>
              <a:gd name="T10" fmla="*/ 42 w 45"/>
              <a:gd name="T11" fmla="*/ 0 h 87"/>
              <a:gd name="T12" fmla="*/ 45 w 45"/>
              <a:gd name="T13" fmla="*/ 24 h 87"/>
              <a:gd name="T14" fmla="*/ 31 w 45"/>
              <a:gd name="T15" fmla="*/ 62 h 87"/>
              <a:gd name="T16" fmla="*/ 21 w 45"/>
              <a:gd name="T17" fmla="*/ 73 h 87"/>
              <a:gd name="T18" fmla="*/ 24 w 45"/>
              <a:gd name="T19" fmla="*/ 83 h 87"/>
              <a:gd name="T20" fmla="*/ 21 w 45"/>
              <a:gd name="T21" fmla="*/ 87 h 87"/>
              <a:gd name="T22" fmla="*/ 17 w 45"/>
              <a:gd name="T23" fmla="*/ 87 h 87"/>
              <a:gd name="T24" fmla="*/ 14 w 45"/>
              <a:gd name="T25" fmla="*/ 87 h 87"/>
              <a:gd name="T26" fmla="*/ 10 w 45"/>
              <a:gd name="T27" fmla="*/ 83 h 87"/>
              <a:gd name="T28" fmla="*/ 7 w 45"/>
              <a:gd name="T29" fmla="*/ 80 h 87"/>
              <a:gd name="T30" fmla="*/ 3 w 45"/>
              <a:gd name="T31" fmla="*/ 80 h 87"/>
              <a:gd name="T32" fmla="*/ 0 w 45"/>
              <a:gd name="T33" fmla="*/ 80 h 87"/>
              <a:gd name="T34" fmla="*/ 0 w 45"/>
              <a:gd name="T35" fmla="*/ 76 h 87"/>
              <a:gd name="T36" fmla="*/ 0 w 45"/>
              <a:gd name="T37" fmla="*/ 69 h 87"/>
              <a:gd name="T38" fmla="*/ 0 w 45"/>
              <a:gd name="T39" fmla="*/ 66 h 87"/>
              <a:gd name="T40" fmla="*/ 0 w 45"/>
              <a:gd name="T41" fmla="*/ 62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5" h="87">
                <a:moveTo>
                  <a:pt x="0" y="62"/>
                </a:moveTo>
                <a:lnTo>
                  <a:pt x="14" y="62"/>
                </a:lnTo>
                <a:lnTo>
                  <a:pt x="17" y="52"/>
                </a:lnTo>
                <a:lnTo>
                  <a:pt x="28" y="35"/>
                </a:lnTo>
                <a:lnTo>
                  <a:pt x="35" y="21"/>
                </a:lnTo>
                <a:lnTo>
                  <a:pt x="42" y="0"/>
                </a:lnTo>
                <a:lnTo>
                  <a:pt x="45" y="24"/>
                </a:lnTo>
                <a:lnTo>
                  <a:pt x="31" y="62"/>
                </a:lnTo>
                <a:lnTo>
                  <a:pt x="21" y="73"/>
                </a:lnTo>
                <a:lnTo>
                  <a:pt x="24" y="83"/>
                </a:lnTo>
                <a:lnTo>
                  <a:pt x="21" y="87"/>
                </a:lnTo>
                <a:lnTo>
                  <a:pt x="17" y="87"/>
                </a:lnTo>
                <a:lnTo>
                  <a:pt x="14" y="87"/>
                </a:lnTo>
                <a:lnTo>
                  <a:pt x="10" y="83"/>
                </a:lnTo>
                <a:lnTo>
                  <a:pt x="7" y="80"/>
                </a:lnTo>
                <a:lnTo>
                  <a:pt x="3" y="80"/>
                </a:lnTo>
                <a:lnTo>
                  <a:pt x="0" y="80"/>
                </a:lnTo>
                <a:lnTo>
                  <a:pt x="0" y="76"/>
                </a:lnTo>
                <a:lnTo>
                  <a:pt x="0" y="69"/>
                </a:lnTo>
                <a:lnTo>
                  <a:pt x="0" y="66"/>
                </a:lnTo>
                <a:lnTo>
                  <a:pt x="0" y="62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3" name="Freeform 351"/>
          <p:cNvSpPr>
            <a:spLocks/>
          </p:cNvSpPr>
          <p:nvPr/>
        </p:nvSpPr>
        <p:spPr bwMode="auto">
          <a:xfrm>
            <a:off x="4945322" y="6010184"/>
            <a:ext cx="40747" cy="61121"/>
          </a:xfrm>
          <a:custGeom>
            <a:avLst/>
            <a:gdLst>
              <a:gd name="T0" fmla="*/ 14 w 14"/>
              <a:gd name="T1" fmla="*/ 14 h 21"/>
              <a:gd name="T2" fmla="*/ 14 w 14"/>
              <a:gd name="T3" fmla="*/ 17 h 21"/>
              <a:gd name="T4" fmla="*/ 14 w 14"/>
              <a:gd name="T5" fmla="*/ 21 h 21"/>
              <a:gd name="T6" fmla="*/ 11 w 14"/>
              <a:gd name="T7" fmla="*/ 21 h 21"/>
              <a:gd name="T8" fmla="*/ 4 w 14"/>
              <a:gd name="T9" fmla="*/ 17 h 21"/>
              <a:gd name="T10" fmla="*/ 0 w 14"/>
              <a:gd name="T11" fmla="*/ 10 h 21"/>
              <a:gd name="T12" fmla="*/ 0 w 14"/>
              <a:gd name="T13" fmla="*/ 7 h 21"/>
              <a:gd name="T14" fmla="*/ 0 w 14"/>
              <a:gd name="T15" fmla="*/ 3 h 21"/>
              <a:gd name="T16" fmla="*/ 4 w 14"/>
              <a:gd name="T17" fmla="*/ 0 h 21"/>
              <a:gd name="T18" fmla="*/ 11 w 14"/>
              <a:gd name="T19" fmla="*/ 3 h 21"/>
              <a:gd name="T20" fmla="*/ 14 w 14"/>
              <a:gd name="T21" fmla="*/ 10 h 21"/>
              <a:gd name="T22" fmla="*/ 14 w 14"/>
              <a:gd name="T23" fmla="*/ 14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" h="21">
                <a:moveTo>
                  <a:pt x="14" y="14"/>
                </a:moveTo>
                <a:lnTo>
                  <a:pt x="14" y="17"/>
                </a:lnTo>
                <a:lnTo>
                  <a:pt x="14" y="21"/>
                </a:lnTo>
                <a:lnTo>
                  <a:pt x="11" y="21"/>
                </a:lnTo>
                <a:lnTo>
                  <a:pt x="4" y="17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4" y="0"/>
                </a:lnTo>
                <a:lnTo>
                  <a:pt x="11" y="3"/>
                </a:lnTo>
                <a:lnTo>
                  <a:pt x="14" y="10"/>
                </a:lnTo>
                <a:lnTo>
                  <a:pt x="14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4" name="Freeform 352"/>
          <p:cNvSpPr>
            <a:spLocks/>
          </p:cNvSpPr>
          <p:nvPr/>
        </p:nvSpPr>
        <p:spPr bwMode="auto">
          <a:xfrm>
            <a:off x="4904575" y="6010184"/>
            <a:ext cx="32016" cy="49479"/>
          </a:xfrm>
          <a:custGeom>
            <a:avLst/>
            <a:gdLst>
              <a:gd name="T0" fmla="*/ 0 w 11"/>
              <a:gd name="T1" fmla="*/ 0 h 17"/>
              <a:gd name="T2" fmla="*/ 4 w 11"/>
              <a:gd name="T3" fmla="*/ 0 h 17"/>
              <a:gd name="T4" fmla="*/ 7 w 11"/>
              <a:gd name="T5" fmla="*/ 3 h 17"/>
              <a:gd name="T6" fmla="*/ 11 w 11"/>
              <a:gd name="T7" fmla="*/ 10 h 17"/>
              <a:gd name="T8" fmla="*/ 11 w 11"/>
              <a:gd name="T9" fmla="*/ 17 h 17"/>
              <a:gd name="T10" fmla="*/ 7 w 11"/>
              <a:gd name="T11" fmla="*/ 17 h 17"/>
              <a:gd name="T12" fmla="*/ 4 w 11"/>
              <a:gd name="T13" fmla="*/ 17 h 17"/>
              <a:gd name="T14" fmla="*/ 4 w 11"/>
              <a:gd name="T15" fmla="*/ 14 h 17"/>
              <a:gd name="T16" fmla="*/ 0 w 11"/>
              <a:gd name="T17" fmla="*/ 3 h 17"/>
              <a:gd name="T18" fmla="*/ 0 w 11"/>
              <a:gd name="T19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17">
                <a:moveTo>
                  <a:pt x="0" y="0"/>
                </a:moveTo>
                <a:lnTo>
                  <a:pt x="4" y="0"/>
                </a:lnTo>
                <a:lnTo>
                  <a:pt x="7" y="3"/>
                </a:lnTo>
                <a:lnTo>
                  <a:pt x="11" y="10"/>
                </a:lnTo>
                <a:lnTo>
                  <a:pt x="11" y="17"/>
                </a:lnTo>
                <a:lnTo>
                  <a:pt x="7" y="17"/>
                </a:lnTo>
                <a:lnTo>
                  <a:pt x="4" y="17"/>
                </a:lnTo>
                <a:lnTo>
                  <a:pt x="4" y="14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5" name="Freeform 353"/>
          <p:cNvSpPr>
            <a:spLocks/>
          </p:cNvSpPr>
          <p:nvPr/>
        </p:nvSpPr>
        <p:spPr bwMode="auto">
          <a:xfrm>
            <a:off x="4904575" y="5957795"/>
            <a:ext cx="40747" cy="52389"/>
          </a:xfrm>
          <a:custGeom>
            <a:avLst/>
            <a:gdLst>
              <a:gd name="T0" fmla="*/ 11 w 14"/>
              <a:gd name="T1" fmla="*/ 0 h 18"/>
              <a:gd name="T2" fmla="*/ 11 w 14"/>
              <a:gd name="T3" fmla="*/ 4 h 18"/>
              <a:gd name="T4" fmla="*/ 14 w 14"/>
              <a:gd name="T5" fmla="*/ 14 h 18"/>
              <a:gd name="T6" fmla="*/ 11 w 14"/>
              <a:gd name="T7" fmla="*/ 18 h 18"/>
              <a:gd name="T8" fmla="*/ 7 w 14"/>
              <a:gd name="T9" fmla="*/ 18 h 18"/>
              <a:gd name="T10" fmla="*/ 4 w 14"/>
              <a:gd name="T11" fmla="*/ 14 h 18"/>
              <a:gd name="T12" fmla="*/ 4 w 14"/>
              <a:gd name="T13" fmla="*/ 7 h 18"/>
              <a:gd name="T14" fmla="*/ 0 w 14"/>
              <a:gd name="T15" fmla="*/ 4 h 18"/>
              <a:gd name="T16" fmla="*/ 4 w 14"/>
              <a:gd name="T17" fmla="*/ 4 h 18"/>
              <a:gd name="T18" fmla="*/ 4 w 14"/>
              <a:gd name="T19" fmla="*/ 0 h 18"/>
              <a:gd name="T20" fmla="*/ 7 w 14"/>
              <a:gd name="T21" fmla="*/ 0 h 18"/>
              <a:gd name="T22" fmla="*/ 11 w 14"/>
              <a:gd name="T23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" h="18">
                <a:moveTo>
                  <a:pt x="11" y="0"/>
                </a:moveTo>
                <a:lnTo>
                  <a:pt x="11" y="4"/>
                </a:lnTo>
                <a:lnTo>
                  <a:pt x="14" y="14"/>
                </a:lnTo>
                <a:lnTo>
                  <a:pt x="11" y="18"/>
                </a:lnTo>
                <a:lnTo>
                  <a:pt x="7" y="18"/>
                </a:lnTo>
                <a:lnTo>
                  <a:pt x="4" y="14"/>
                </a:lnTo>
                <a:lnTo>
                  <a:pt x="4" y="7"/>
                </a:lnTo>
                <a:lnTo>
                  <a:pt x="0" y="4"/>
                </a:lnTo>
                <a:lnTo>
                  <a:pt x="4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6" name="Freeform 354"/>
          <p:cNvSpPr>
            <a:spLocks/>
          </p:cNvSpPr>
          <p:nvPr/>
        </p:nvSpPr>
        <p:spPr bwMode="auto">
          <a:xfrm>
            <a:off x="5128684" y="5576521"/>
            <a:ext cx="122241" cy="261945"/>
          </a:xfrm>
          <a:custGeom>
            <a:avLst/>
            <a:gdLst>
              <a:gd name="T0" fmla="*/ 42 w 42"/>
              <a:gd name="T1" fmla="*/ 79 h 90"/>
              <a:gd name="T2" fmla="*/ 28 w 42"/>
              <a:gd name="T3" fmla="*/ 90 h 90"/>
              <a:gd name="T4" fmla="*/ 24 w 42"/>
              <a:gd name="T5" fmla="*/ 83 h 90"/>
              <a:gd name="T6" fmla="*/ 7 w 42"/>
              <a:gd name="T7" fmla="*/ 79 h 90"/>
              <a:gd name="T8" fmla="*/ 0 w 42"/>
              <a:gd name="T9" fmla="*/ 62 h 90"/>
              <a:gd name="T10" fmla="*/ 21 w 42"/>
              <a:gd name="T11" fmla="*/ 55 h 90"/>
              <a:gd name="T12" fmla="*/ 17 w 42"/>
              <a:gd name="T13" fmla="*/ 45 h 90"/>
              <a:gd name="T14" fmla="*/ 10 w 42"/>
              <a:gd name="T15" fmla="*/ 41 h 90"/>
              <a:gd name="T16" fmla="*/ 3 w 42"/>
              <a:gd name="T17" fmla="*/ 31 h 90"/>
              <a:gd name="T18" fmla="*/ 10 w 42"/>
              <a:gd name="T19" fmla="*/ 27 h 90"/>
              <a:gd name="T20" fmla="*/ 7 w 42"/>
              <a:gd name="T21" fmla="*/ 24 h 90"/>
              <a:gd name="T22" fmla="*/ 3 w 42"/>
              <a:gd name="T23" fmla="*/ 3 h 90"/>
              <a:gd name="T24" fmla="*/ 10 w 42"/>
              <a:gd name="T25" fmla="*/ 0 h 90"/>
              <a:gd name="T26" fmla="*/ 17 w 42"/>
              <a:gd name="T27" fmla="*/ 3 h 90"/>
              <a:gd name="T28" fmla="*/ 28 w 42"/>
              <a:gd name="T29" fmla="*/ 10 h 90"/>
              <a:gd name="T30" fmla="*/ 35 w 42"/>
              <a:gd name="T31" fmla="*/ 10 h 90"/>
              <a:gd name="T32" fmla="*/ 38 w 42"/>
              <a:gd name="T33" fmla="*/ 13 h 90"/>
              <a:gd name="T34" fmla="*/ 35 w 42"/>
              <a:gd name="T35" fmla="*/ 20 h 90"/>
              <a:gd name="T36" fmla="*/ 35 w 42"/>
              <a:gd name="T37" fmla="*/ 24 h 90"/>
              <a:gd name="T38" fmla="*/ 38 w 42"/>
              <a:gd name="T39" fmla="*/ 31 h 90"/>
              <a:gd name="T40" fmla="*/ 38 w 42"/>
              <a:gd name="T41" fmla="*/ 45 h 90"/>
              <a:gd name="T42" fmla="*/ 38 w 42"/>
              <a:gd name="T43" fmla="*/ 69 h 90"/>
              <a:gd name="T44" fmla="*/ 42 w 42"/>
              <a:gd name="T45" fmla="*/ 7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" h="90">
                <a:moveTo>
                  <a:pt x="42" y="79"/>
                </a:moveTo>
                <a:lnTo>
                  <a:pt x="28" y="90"/>
                </a:lnTo>
                <a:lnTo>
                  <a:pt x="24" y="83"/>
                </a:lnTo>
                <a:lnTo>
                  <a:pt x="7" y="79"/>
                </a:lnTo>
                <a:lnTo>
                  <a:pt x="0" y="62"/>
                </a:lnTo>
                <a:lnTo>
                  <a:pt x="21" y="55"/>
                </a:lnTo>
                <a:lnTo>
                  <a:pt x="17" y="45"/>
                </a:lnTo>
                <a:lnTo>
                  <a:pt x="10" y="41"/>
                </a:lnTo>
                <a:lnTo>
                  <a:pt x="3" y="31"/>
                </a:lnTo>
                <a:lnTo>
                  <a:pt x="10" y="27"/>
                </a:lnTo>
                <a:lnTo>
                  <a:pt x="7" y="24"/>
                </a:lnTo>
                <a:lnTo>
                  <a:pt x="3" y="3"/>
                </a:lnTo>
                <a:lnTo>
                  <a:pt x="10" y="0"/>
                </a:lnTo>
                <a:lnTo>
                  <a:pt x="17" y="3"/>
                </a:lnTo>
                <a:lnTo>
                  <a:pt x="28" y="10"/>
                </a:lnTo>
                <a:lnTo>
                  <a:pt x="35" y="10"/>
                </a:lnTo>
                <a:lnTo>
                  <a:pt x="38" y="13"/>
                </a:lnTo>
                <a:lnTo>
                  <a:pt x="35" y="20"/>
                </a:lnTo>
                <a:lnTo>
                  <a:pt x="35" y="24"/>
                </a:lnTo>
                <a:lnTo>
                  <a:pt x="38" y="31"/>
                </a:lnTo>
                <a:lnTo>
                  <a:pt x="38" y="45"/>
                </a:lnTo>
                <a:lnTo>
                  <a:pt x="38" y="69"/>
                </a:lnTo>
                <a:lnTo>
                  <a:pt x="42" y="7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7" name="Freeform 355"/>
          <p:cNvSpPr>
            <a:spLocks/>
          </p:cNvSpPr>
          <p:nvPr/>
        </p:nvSpPr>
        <p:spPr bwMode="auto">
          <a:xfrm>
            <a:off x="4956964" y="5695850"/>
            <a:ext cx="110599" cy="130973"/>
          </a:xfrm>
          <a:custGeom>
            <a:avLst/>
            <a:gdLst>
              <a:gd name="T0" fmla="*/ 7 w 38"/>
              <a:gd name="T1" fmla="*/ 0 h 45"/>
              <a:gd name="T2" fmla="*/ 17 w 38"/>
              <a:gd name="T3" fmla="*/ 14 h 45"/>
              <a:gd name="T4" fmla="*/ 24 w 38"/>
              <a:gd name="T5" fmla="*/ 14 h 45"/>
              <a:gd name="T6" fmla="*/ 31 w 38"/>
              <a:gd name="T7" fmla="*/ 7 h 45"/>
              <a:gd name="T8" fmla="*/ 38 w 38"/>
              <a:gd name="T9" fmla="*/ 25 h 45"/>
              <a:gd name="T10" fmla="*/ 28 w 38"/>
              <a:gd name="T11" fmla="*/ 31 h 45"/>
              <a:gd name="T12" fmla="*/ 21 w 38"/>
              <a:gd name="T13" fmla="*/ 25 h 45"/>
              <a:gd name="T14" fmla="*/ 21 w 38"/>
              <a:gd name="T15" fmla="*/ 45 h 45"/>
              <a:gd name="T16" fmla="*/ 14 w 38"/>
              <a:gd name="T17" fmla="*/ 45 h 45"/>
              <a:gd name="T18" fmla="*/ 0 w 38"/>
              <a:gd name="T19" fmla="*/ 18 h 45"/>
              <a:gd name="T20" fmla="*/ 3 w 38"/>
              <a:gd name="T21" fmla="*/ 21 h 45"/>
              <a:gd name="T22" fmla="*/ 7 w 38"/>
              <a:gd name="T23" fmla="*/ 28 h 45"/>
              <a:gd name="T24" fmla="*/ 10 w 38"/>
              <a:gd name="T25" fmla="*/ 31 h 45"/>
              <a:gd name="T26" fmla="*/ 10 w 38"/>
              <a:gd name="T27" fmla="*/ 28 h 45"/>
              <a:gd name="T28" fmla="*/ 10 w 38"/>
              <a:gd name="T29" fmla="*/ 25 h 45"/>
              <a:gd name="T30" fmla="*/ 3 w 38"/>
              <a:gd name="T31" fmla="*/ 18 h 45"/>
              <a:gd name="T32" fmla="*/ 0 w 38"/>
              <a:gd name="T33" fmla="*/ 4 h 45"/>
              <a:gd name="T34" fmla="*/ 0 w 38"/>
              <a:gd name="T35" fmla="*/ 0 h 45"/>
              <a:gd name="T36" fmla="*/ 3 w 38"/>
              <a:gd name="T37" fmla="*/ 0 h 45"/>
              <a:gd name="T38" fmla="*/ 7 w 38"/>
              <a:gd name="T39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8" h="45">
                <a:moveTo>
                  <a:pt x="7" y="0"/>
                </a:moveTo>
                <a:lnTo>
                  <a:pt x="17" y="14"/>
                </a:lnTo>
                <a:lnTo>
                  <a:pt x="24" y="14"/>
                </a:lnTo>
                <a:lnTo>
                  <a:pt x="31" y="7"/>
                </a:lnTo>
                <a:lnTo>
                  <a:pt x="38" y="25"/>
                </a:lnTo>
                <a:lnTo>
                  <a:pt x="28" y="31"/>
                </a:lnTo>
                <a:lnTo>
                  <a:pt x="21" y="25"/>
                </a:lnTo>
                <a:lnTo>
                  <a:pt x="21" y="45"/>
                </a:lnTo>
                <a:lnTo>
                  <a:pt x="14" y="45"/>
                </a:lnTo>
                <a:lnTo>
                  <a:pt x="0" y="18"/>
                </a:lnTo>
                <a:lnTo>
                  <a:pt x="3" y="21"/>
                </a:lnTo>
                <a:lnTo>
                  <a:pt x="7" y="28"/>
                </a:lnTo>
                <a:lnTo>
                  <a:pt x="10" y="31"/>
                </a:lnTo>
                <a:lnTo>
                  <a:pt x="10" y="28"/>
                </a:lnTo>
                <a:lnTo>
                  <a:pt x="10" y="25"/>
                </a:lnTo>
                <a:lnTo>
                  <a:pt x="3" y="18"/>
                </a:lnTo>
                <a:lnTo>
                  <a:pt x="0" y="4"/>
                </a:lnTo>
                <a:lnTo>
                  <a:pt x="0" y="0"/>
                </a:lnTo>
                <a:lnTo>
                  <a:pt x="3" y="0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8" name="Freeform 356"/>
          <p:cNvSpPr>
            <a:spLocks/>
          </p:cNvSpPr>
          <p:nvPr/>
        </p:nvSpPr>
        <p:spPr bwMode="auto">
          <a:xfrm>
            <a:off x="5018085" y="5736597"/>
            <a:ext cx="180451" cy="171720"/>
          </a:xfrm>
          <a:custGeom>
            <a:avLst/>
            <a:gdLst>
              <a:gd name="T0" fmla="*/ 31 w 62"/>
              <a:gd name="T1" fmla="*/ 0 h 59"/>
              <a:gd name="T2" fmla="*/ 38 w 62"/>
              <a:gd name="T3" fmla="*/ 7 h 59"/>
              <a:gd name="T4" fmla="*/ 45 w 62"/>
              <a:gd name="T5" fmla="*/ 24 h 59"/>
              <a:gd name="T6" fmla="*/ 62 w 62"/>
              <a:gd name="T7" fmla="*/ 28 h 59"/>
              <a:gd name="T8" fmla="*/ 52 w 62"/>
              <a:gd name="T9" fmla="*/ 42 h 59"/>
              <a:gd name="T10" fmla="*/ 24 w 62"/>
              <a:gd name="T11" fmla="*/ 59 h 59"/>
              <a:gd name="T12" fmla="*/ 21 w 62"/>
              <a:gd name="T13" fmla="*/ 59 h 59"/>
              <a:gd name="T14" fmla="*/ 14 w 62"/>
              <a:gd name="T15" fmla="*/ 45 h 59"/>
              <a:gd name="T16" fmla="*/ 3 w 62"/>
              <a:gd name="T17" fmla="*/ 38 h 59"/>
              <a:gd name="T18" fmla="*/ 0 w 62"/>
              <a:gd name="T19" fmla="*/ 31 h 59"/>
              <a:gd name="T20" fmla="*/ 0 w 62"/>
              <a:gd name="T21" fmla="*/ 11 h 59"/>
              <a:gd name="T22" fmla="*/ 7 w 62"/>
              <a:gd name="T23" fmla="*/ 17 h 59"/>
              <a:gd name="T24" fmla="*/ 17 w 62"/>
              <a:gd name="T25" fmla="*/ 11 h 59"/>
              <a:gd name="T26" fmla="*/ 31 w 62"/>
              <a:gd name="T27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2" h="59">
                <a:moveTo>
                  <a:pt x="31" y="0"/>
                </a:moveTo>
                <a:lnTo>
                  <a:pt x="38" y="7"/>
                </a:lnTo>
                <a:lnTo>
                  <a:pt x="45" y="24"/>
                </a:lnTo>
                <a:lnTo>
                  <a:pt x="62" y="28"/>
                </a:lnTo>
                <a:lnTo>
                  <a:pt x="52" y="42"/>
                </a:lnTo>
                <a:lnTo>
                  <a:pt x="24" y="59"/>
                </a:lnTo>
                <a:lnTo>
                  <a:pt x="21" y="59"/>
                </a:lnTo>
                <a:lnTo>
                  <a:pt x="14" y="45"/>
                </a:lnTo>
                <a:lnTo>
                  <a:pt x="3" y="38"/>
                </a:lnTo>
                <a:lnTo>
                  <a:pt x="0" y="31"/>
                </a:lnTo>
                <a:lnTo>
                  <a:pt x="0" y="11"/>
                </a:lnTo>
                <a:lnTo>
                  <a:pt x="7" y="17"/>
                </a:lnTo>
                <a:lnTo>
                  <a:pt x="17" y="11"/>
                </a:lnTo>
                <a:lnTo>
                  <a:pt x="3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59" name="Freeform 357"/>
          <p:cNvSpPr>
            <a:spLocks/>
          </p:cNvSpPr>
          <p:nvPr/>
        </p:nvSpPr>
        <p:spPr bwMode="auto">
          <a:xfrm>
            <a:off x="4977338" y="5614357"/>
            <a:ext cx="212467" cy="154257"/>
          </a:xfrm>
          <a:custGeom>
            <a:avLst/>
            <a:gdLst>
              <a:gd name="T0" fmla="*/ 10 w 73"/>
              <a:gd name="T1" fmla="*/ 0 h 53"/>
              <a:gd name="T2" fmla="*/ 28 w 73"/>
              <a:gd name="T3" fmla="*/ 11 h 53"/>
              <a:gd name="T4" fmla="*/ 31 w 73"/>
              <a:gd name="T5" fmla="*/ 18 h 53"/>
              <a:gd name="T6" fmla="*/ 52 w 73"/>
              <a:gd name="T7" fmla="*/ 18 h 53"/>
              <a:gd name="T8" fmla="*/ 55 w 73"/>
              <a:gd name="T9" fmla="*/ 18 h 53"/>
              <a:gd name="T10" fmla="*/ 62 w 73"/>
              <a:gd name="T11" fmla="*/ 28 h 53"/>
              <a:gd name="T12" fmla="*/ 69 w 73"/>
              <a:gd name="T13" fmla="*/ 32 h 53"/>
              <a:gd name="T14" fmla="*/ 73 w 73"/>
              <a:gd name="T15" fmla="*/ 42 h 53"/>
              <a:gd name="T16" fmla="*/ 52 w 73"/>
              <a:gd name="T17" fmla="*/ 49 h 53"/>
              <a:gd name="T18" fmla="*/ 45 w 73"/>
              <a:gd name="T19" fmla="*/ 42 h 53"/>
              <a:gd name="T20" fmla="*/ 31 w 73"/>
              <a:gd name="T21" fmla="*/ 53 h 53"/>
              <a:gd name="T22" fmla="*/ 24 w 73"/>
              <a:gd name="T23" fmla="*/ 35 h 53"/>
              <a:gd name="T24" fmla="*/ 17 w 73"/>
              <a:gd name="T25" fmla="*/ 42 h 53"/>
              <a:gd name="T26" fmla="*/ 10 w 73"/>
              <a:gd name="T27" fmla="*/ 42 h 53"/>
              <a:gd name="T28" fmla="*/ 0 w 73"/>
              <a:gd name="T29" fmla="*/ 28 h 53"/>
              <a:gd name="T30" fmla="*/ 3 w 73"/>
              <a:gd name="T31" fmla="*/ 28 h 53"/>
              <a:gd name="T32" fmla="*/ 7 w 73"/>
              <a:gd name="T33" fmla="*/ 28 h 53"/>
              <a:gd name="T34" fmla="*/ 7 w 73"/>
              <a:gd name="T35" fmla="*/ 25 h 53"/>
              <a:gd name="T36" fmla="*/ 7 w 73"/>
              <a:gd name="T37" fmla="*/ 21 h 53"/>
              <a:gd name="T38" fmla="*/ 10 w 73"/>
              <a:gd name="T39" fmla="*/ 11 h 53"/>
              <a:gd name="T40" fmla="*/ 10 w 73"/>
              <a:gd name="T41" fmla="*/ 7 h 53"/>
              <a:gd name="T42" fmla="*/ 10 w 73"/>
              <a:gd name="T43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3" h="53">
                <a:moveTo>
                  <a:pt x="10" y="0"/>
                </a:moveTo>
                <a:lnTo>
                  <a:pt x="28" y="11"/>
                </a:lnTo>
                <a:lnTo>
                  <a:pt x="31" y="18"/>
                </a:lnTo>
                <a:lnTo>
                  <a:pt x="52" y="18"/>
                </a:lnTo>
                <a:lnTo>
                  <a:pt x="55" y="18"/>
                </a:lnTo>
                <a:lnTo>
                  <a:pt x="62" y="28"/>
                </a:lnTo>
                <a:lnTo>
                  <a:pt x="69" y="32"/>
                </a:lnTo>
                <a:lnTo>
                  <a:pt x="73" y="42"/>
                </a:lnTo>
                <a:lnTo>
                  <a:pt x="52" y="49"/>
                </a:lnTo>
                <a:lnTo>
                  <a:pt x="45" y="42"/>
                </a:lnTo>
                <a:lnTo>
                  <a:pt x="31" y="53"/>
                </a:lnTo>
                <a:lnTo>
                  <a:pt x="24" y="35"/>
                </a:lnTo>
                <a:lnTo>
                  <a:pt x="17" y="42"/>
                </a:lnTo>
                <a:lnTo>
                  <a:pt x="10" y="42"/>
                </a:lnTo>
                <a:lnTo>
                  <a:pt x="0" y="28"/>
                </a:lnTo>
                <a:lnTo>
                  <a:pt x="3" y="28"/>
                </a:lnTo>
                <a:lnTo>
                  <a:pt x="7" y="28"/>
                </a:lnTo>
                <a:lnTo>
                  <a:pt x="7" y="25"/>
                </a:lnTo>
                <a:lnTo>
                  <a:pt x="7" y="21"/>
                </a:lnTo>
                <a:lnTo>
                  <a:pt x="10" y="11"/>
                </a:lnTo>
                <a:lnTo>
                  <a:pt x="10" y="7"/>
                </a:lnTo>
                <a:lnTo>
                  <a:pt x="1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0" name="Freeform 358"/>
          <p:cNvSpPr>
            <a:spLocks/>
          </p:cNvSpPr>
          <p:nvPr/>
        </p:nvSpPr>
        <p:spPr bwMode="auto">
          <a:xfrm>
            <a:off x="4977338" y="5614357"/>
            <a:ext cx="20374" cy="32016"/>
          </a:xfrm>
          <a:custGeom>
            <a:avLst/>
            <a:gdLst>
              <a:gd name="T0" fmla="*/ 7 w 7"/>
              <a:gd name="T1" fmla="*/ 7 h 11"/>
              <a:gd name="T2" fmla="*/ 3 w 7"/>
              <a:gd name="T3" fmla="*/ 11 h 11"/>
              <a:gd name="T4" fmla="*/ 0 w 7"/>
              <a:gd name="T5" fmla="*/ 7 h 11"/>
              <a:gd name="T6" fmla="*/ 0 w 7"/>
              <a:gd name="T7" fmla="*/ 4 h 11"/>
              <a:gd name="T8" fmla="*/ 0 w 7"/>
              <a:gd name="T9" fmla="*/ 0 h 11"/>
              <a:gd name="T10" fmla="*/ 3 w 7"/>
              <a:gd name="T11" fmla="*/ 0 h 11"/>
              <a:gd name="T12" fmla="*/ 7 w 7"/>
              <a:gd name="T13" fmla="*/ 0 h 11"/>
              <a:gd name="T14" fmla="*/ 7 w 7"/>
              <a:gd name="T15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1">
                <a:moveTo>
                  <a:pt x="7" y="7"/>
                </a:moveTo>
                <a:lnTo>
                  <a:pt x="3" y="11"/>
                </a:lnTo>
                <a:lnTo>
                  <a:pt x="0" y="7"/>
                </a:lnTo>
                <a:lnTo>
                  <a:pt x="0" y="4"/>
                </a:lnTo>
                <a:lnTo>
                  <a:pt x="0" y="0"/>
                </a:lnTo>
                <a:lnTo>
                  <a:pt x="3" y="0"/>
                </a:lnTo>
                <a:lnTo>
                  <a:pt x="7" y="0"/>
                </a:lnTo>
                <a:lnTo>
                  <a:pt x="7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1" name="Freeform 359"/>
          <p:cNvSpPr>
            <a:spLocks/>
          </p:cNvSpPr>
          <p:nvPr/>
        </p:nvSpPr>
        <p:spPr bwMode="auto">
          <a:xfrm>
            <a:off x="4916217" y="5748239"/>
            <a:ext cx="162988" cy="241572"/>
          </a:xfrm>
          <a:custGeom>
            <a:avLst/>
            <a:gdLst>
              <a:gd name="T0" fmla="*/ 14 w 56"/>
              <a:gd name="T1" fmla="*/ 0 h 83"/>
              <a:gd name="T2" fmla="*/ 28 w 56"/>
              <a:gd name="T3" fmla="*/ 27 h 83"/>
              <a:gd name="T4" fmla="*/ 35 w 56"/>
              <a:gd name="T5" fmla="*/ 27 h 83"/>
              <a:gd name="T6" fmla="*/ 38 w 56"/>
              <a:gd name="T7" fmla="*/ 34 h 83"/>
              <a:gd name="T8" fmla="*/ 49 w 56"/>
              <a:gd name="T9" fmla="*/ 41 h 83"/>
              <a:gd name="T10" fmla="*/ 56 w 56"/>
              <a:gd name="T11" fmla="*/ 55 h 83"/>
              <a:gd name="T12" fmla="*/ 35 w 56"/>
              <a:gd name="T13" fmla="*/ 62 h 83"/>
              <a:gd name="T14" fmla="*/ 35 w 56"/>
              <a:gd name="T15" fmla="*/ 83 h 83"/>
              <a:gd name="T16" fmla="*/ 28 w 56"/>
              <a:gd name="T17" fmla="*/ 79 h 83"/>
              <a:gd name="T18" fmla="*/ 17 w 56"/>
              <a:gd name="T19" fmla="*/ 79 h 83"/>
              <a:gd name="T20" fmla="*/ 17 w 56"/>
              <a:gd name="T21" fmla="*/ 76 h 83"/>
              <a:gd name="T22" fmla="*/ 14 w 56"/>
              <a:gd name="T23" fmla="*/ 69 h 83"/>
              <a:gd name="T24" fmla="*/ 14 w 56"/>
              <a:gd name="T25" fmla="*/ 62 h 83"/>
              <a:gd name="T26" fmla="*/ 14 w 56"/>
              <a:gd name="T27" fmla="*/ 55 h 83"/>
              <a:gd name="T28" fmla="*/ 14 w 56"/>
              <a:gd name="T29" fmla="*/ 52 h 83"/>
              <a:gd name="T30" fmla="*/ 10 w 56"/>
              <a:gd name="T31" fmla="*/ 48 h 83"/>
              <a:gd name="T32" fmla="*/ 10 w 56"/>
              <a:gd name="T33" fmla="*/ 38 h 83"/>
              <a:gd name="T34" fmla="*/ 7 w 56"/>
              <a:gd name="T35" fmla="*/ 34 h 83"/>
              <a:gd name="T36" fmla="*/ 10 w 56"/>
              <a:gd name="T37" fmla="*/ 31 h 83"/>
              <a:gd name="T38" fmla="*/ 14 w 56"/>
              <a:gd name="T39" fmla="*/ 27 h 83"/>
              <a:gd name="T40" fmla="*/ 10 w 56"/>
              <a:gd name="T41" fmla="*/ 24 h 83"/>
              <a:gd name="T42" fmla="*/ 3 w 56"/>
              <a:gd name="T43" fmla="*/ 20 h 83"/>
              <a:gd name="T44" fmla="*/ 0 w 56"/>
              <a:gd name="T45" fmla="*/ 17 h 83"/>
              <a:gd name="T46" fmla="*/ 3 w 56"/>
              <a:gd name="T47" fmla="*/ 13 h 83"/>
              <a:gd name="T48" fmla="*/ 10 w 56"/>
              <a:gd name="T49" fmla="*/ 13 h 83"/>
              <a:gd name="T50" fmla="*/ 10 w 56"/>
              <a:gd name="T51" fmla="*/ 10 h 83"/>
              <a:gd name="T52" fmla="*/ 10 w 56"/>
              <a:gd name="T53" fmla="*/ 7 h 83"/>
              <a:gd name="T54" fmla="*/ 7 w 56"/>
              <a:gd name="T55" fmla="*/ 3 h 83"/>
              <a:gd name="T56" fmla="*/ 10 w 56"/>
              <a:gd name="T57" fmla="*/ 0 h 83"/>
              <a:gd name="T58" fmla="*/ 14 w 56"/>
              <a:gd name="T5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6" h="83">
                <a:moveTo>
                  <a:pt x="14" y="0"/>
                </a:moveTo>
                <a:lnTo>
                  <a:pt x="28" y="27"/>
                </a:lnTo>
                <a:lnTo>
                  <a:pt x="35" y="27"/>
                </a:lnTo>
                <a:lnTo>
                  <a:pt x="38" y="34"/>
                </a:lnTo>
                <a:lnTo>
                  <a:pt x="49" y="41"/>
                </a:lnTo>
                <a:lnTo>
                  <a:pt x="56" y="55"/>
                </a:lnTo>
                <a:lnTo>
                  <a:pt x="35" y="62"/>
                </a:lnTo>
                <a:lnTo>
                  <a:pt x="35" y="83"/>
                </a:lnTo>
                <a:lnTo>
                  <a:pt x="28" y="79"/>
                </a:lnTo>
                <a:lnTo>
                  <a:pt x="17" y="79"/>
                </a:lnTo>
                <a:lnTo>
                  <a:pt x="17" y="76"/>
                </a:lnTo>
                <a:lnTo>
                  <a:pt x="14" y="69"/>
                </a:lnTo>
                <a:lnTo>
                  <a:pt x="14" y="62"/>
                </a:lnTo>
                <a:lnTo>
                  <a:pt x="14" y="55"/>
                </a:lnTo>
                <a:lnTo>
                  <a:pt x="14" y="52"/>
                </a:lnTo>
                <a:lnTo>
                  <a:pt x="10" y="48"/>
                </a:lnTo>
                <a:lnTo>
                  <a:pt x="10" y="38"/>
                </a:lnTo>
                <a:lnTo>
                  <a:pt x="7" y="34"/>
                </a:lnTo>
                <a:lnTo>
                  <a:pt x="10" y="31"/>
                </a:lnTo>
                <a:lnTo>
                  <a:pt x="14" y="27"/>
                </a:lnTo>
                <a:lnTo>
                  <a:pt x="10" y="24"/>
                </a:lnTo>
                <a:lnTo>
                  <a:pt x="3" y="20"/>
                </a:lnTo>
                <a:lnTo>
                  <a:pt x="0" y="17"/>
                </a:lnTo>
                <a:lnTo>
                  <a:pt x="3" y="13"/>
                </a:lnTo>
                <a:lnTo>
                  <a:pt x="10" y="13"/>
                </a:lnTo>
                <a:lnTo>
                  <a:pt x="10" y="10"/>
                </a:lnTo>
                <a:lnTo>
                  <a:pt x="10" y="7"/>
                </a:lnTo>
                <a:lnTo>
                  <a:pt x="7" y="3"/>
                </a:lnTo>
                <a:lnTo>
                  <a:pt x="10" y="0"/>
                </a:lnTo>
                <a:lnTo>
                  <a:pt x="1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2" name="Freeform 360"/>
          <p:cNvSpPr>
            <a:spLocks/>
          </p:cNvSpPr>
          <p:nvPr/>
        </p:nvSpPr>
        <p:spPr bwMode="auto">
          <a:xfrm>
            <a:off x="4846365" y="6018917"/>
            <a:ext cx="29105" cy="72763"/>
          </a:xfrm>
          <a:custGeom>
            <a:avLst/>
            <a:gdLst>
              <a:gd name="T0" fmla="*/ 7 w 10"/>
              <a:gd name="T1" fmla="*/ 25 h 25"/>
              <a:gd name="T2" fmla="*/ 3 w 10"/>
              <a:gd name="T3" fmla="*/ 21 h 25"/>
              <a:gd name="T4" fmla="*/ 0 w 10"/>
              <a:gd name="T5" fmla="*/ 14 h 25"/>
              <a:gd name="T6" fmla="*/ 0 w 10"/>
              <a:gd name="T7" fmla="*/ 4 h 25"/>
              <a:gd name="T8" fmla="*/ 0 w 10"/>
              <a:gd name="T9" fmla="*/ 0 h 25"/>
              <a:gd name="T10" fmla="*/ 3 w 10"/>
              <a:gd name="T11" fmla="*/ 0 h 25"/>
              <a:gd name="T12" fmla="*/ 7 w 10"/>
              <a:gd name="T13" fmla="*/ 4 h 25"/>
              <a:gd name="T14" fmla="*/ 10 w 10"/>
              <a:gd name="T15" fmla="*/ 11 h 25"/>
              <a:gd name="T16" fmla="*/ 10 w 10"/>
              <a:gd name="T17" fmla="*/ 14 h 25"/>
              <a:gd name="T18" fmla="*/ 10 w 10"/>
              <a:gd name="T19" fmla="*/ 18 h 25"/>
              <a:gd name="T20" fmla="*/ 7 w 10"/>
              <a:gd name="T21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" h="25">
                <a:moveTo>
                  <a:pt x="7" y="25"/>
                </a:moveTo>
                <a:lnTo>
                  <a:pt x="3" y="21"/>
                </a:lnTo>
                <a:lnTo>
                  <a:pt x="0" y="14"/>
                </a:lnTo>
                <a:lnTo>
                  <a:pt x="0" y="4"/>
                </a:lnTo>
                <a:lnTo>
                  <a:pt x="0" y="0"/>
                </a:lnTo>
                <a:lnTo>
                  <a:pt x="3" y="0"/>
                </a:lnTo>
                <a:lnTo>
                  <a:pt x="7" y="4"/>
                </a:lnTo>
                <a:lnTo>
                  <a:pt x="10" y="11"/>
                </a:lnTo>
                <a:lnTo>
                  <a:pt x="10" y="14"/>
                </a:lnTo>
                <a:lnTo>
                  <a:pt x="10" y="18"/>
                </a:lnTo>
                <a:lnTo>
                  <a:pt x="7" y="2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3" name="Freeform 361"/>
          <p:cNvSpPr>
            <a:spLocks/>
          </p:cNvSpPr>
          <p:nvPr/>
        </p:nvSpPr>
        <p:spPr bwMode="auto">
          <a:xfrm>
            <a:off x="4805618" y="6050931"/>
            <a:ext cx="20374" cy="49479"/>
          </a:xfrm>
          <a:custGeom>
            <a:avLst/>
            <a:gdLst>
              <a:gd name="T0" fmla="*/ 0 w 7"/>
              <a:gd name="T1" fmla="*/ 10 h 17"/>
              <a:gd name="T2" fmla="*/ 0 w 7"/>
              <a:gd name="T3" fmla="*/ 3 h 17"/>
              <a:gd name="T4" fmla="*/ 3 w 7"/>
              <a:gd name="T5" fmla="*/ 0 h 17"/>
              <a:gd name="T6" fmla="*/ 7 w 7"/>
              <a:gd name="T7" fmla="*/ 3 h 17"/>
              <a:gd name="T8" fmla="*/ 7 w 7"/>
              <a:gd name="T9" fmla="*/ 7 h 17"/>
              <a:gd name="T10" fmla="*/ 7 w 7"/>
              <a:gd name="T11" fmla="*/ 14 h 17"/>
              <a:gd name="T12" fmla="*/ 7 w 7"/>
              <a:gd name="T13" fmla="*/ 17 h 17"/>
              <a:gd name="T14" fmla="*/ 3 w 7"/>
              <a:gd name="T15" fmla="*/ 17 h 17"/>
              <a:gd name="T16" fmla="*/ 0 w 7"/>
              <a:gd name="T17" fmla="*/ 17 h 17"/>
              <a:gd name="T18" fmla="*/ 0 w 7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" h="17">
                <a:moveTo>
                  <a:pt x="0" y="10"/>
                </a:moveTo>
                <a:lnTo>
                  <a:pt x="0" y="3"/>
                </a:lnTo>
                <a:lnTo>
                  <a:pt x="3" y="0"/>
                </a:lnTo>
                <a:lnTo>
                  <a:pt x="7" y="3"/>
                </a:lnTo>
                <a:lnTo>
                  <a:pt x="7" y="7"/>
                </a:lnTo>
                <a:lnTo>
                  <a:pt x="7" y="14"/>
                </a:lnTo>
                <a:lnTo>
                  <a:pt x="7" y="17"/>
                </a:lnTo>
                <a:lnTo>
                  <a:pt x="3" y="17"/>
                </a:lnTo>
                <a:lnTo>
                  <a:pt x="0" y="17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4" name="Freeform 362"/>
          <p:cNvSpPr>
            <a:spLocks/>
          </p:cNvSpPr>
          <p:nvPr/>
        </p:nvSpPr>
        <p:spPr bwMode="auto">
          <a:xfrm>
            <a:off x="4834723" y="6100410"/>
            <a:ext cx="32016" cy="49479"/>
          </a:xfrm>
          <a:custGeom>
            <a:avLst/>
            <a:gdLst>
              <a:gd name="T0" fmla="*/ 11 w 11"/>
              <a:gd name="T1" fmla="*/ 3 h 17"/>
              <a:gd name="T2" fmla="*/ 7 w 11"/>
              <a:gd name="T3" fmla="*/ 17 h 17"/>
              <a:gd name="T4" fmla="*/ 4 w 11"/>
              <a:gd name="T5" fmla="*/ 17 h 17"/>
              <a:gd name="T6" fmla="*/ 0 w 11"/>
              <a:gd name="T7" fmla="*/ 14 h 17"/>
              <a:gd name="T8" fmla="*/ 0 w 11"/>
              <a:gd name="T9" fmla="*/ 7 h 17"/>
              <a:gd name="T10" fmla="*/ 0 w 11"/>
              <a:gd name="T11" fmla="*/ 3 h 17"/>
              <a:gd name="T12" fmla="*/ 4 w 11"/>
              <a:gd name="T13" fmla="*/ 0 h 17"/>
              <a:gd name="T14" fmla="*/ 11 w 11"/>
              <a:gd name="T15" fmla="*/ 3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17">
                <a:moveTo>
                  <a:pt x="11" y="3"/>
                </a:moveTo>
                <a:lnTo>
                  <a:pt x="7" y="17"/>
                </a:lnTo>
                <a:lnTo>
                  <a:pt x="4" y="17"/>
                </a:lnTo>
                <a:lnTo>
                  <a:pt x="0" y="14"/>
                </a:lnTo>
                <a:lnTo>
                  <a:pt x="0" y="7"/>
                </a:lnTo>
                <a:lnTo>
                  <a:pt x="0" y="3"/>
                </a:lnTo>
                <a:lnTo>
                  <a:pt x="4" y="0"/>
                </a:lnTo>
                <a:lnTo>
                  <a:pt x="11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5" name="Freeform 363"/>
          <p:cNvSpPr>
            <a:spLocks/>
          </p:cNvSpPr>
          <p:nvPr/>
        </p:nvSpPr>
        <p:spPr bwMode="auto">
          <a:xfrm>
            <a:off x="4744499" y="6170262"/>
            <a:ext cx="29105" cy="40747"/>
          </a:xfrm>
          <a:custGeom>
            <a:avLst/>
            <a:gdLst>
              <a:gd name="T0" fmla="*/ 0 w 10"/>
              <a:gd name="T1" fmla="*/ 4 h 14"/>
              <a:gd name="T2" fmla="*/ 7 w 10"/>
              <a:gd name="T3" fmla="*/ 0 h 14"/>
              <a:gd name="T4" fmla="*/ 10 w 10"/>
              <a:gd name="T5" fmla="*/ 4 h 14"/>
              <a:gd name="T6" fmla="*/ 10 w 10"/>
              <a:gd name="T7" fmla="*/ 11 h 14"/>
              <a:gd name="T8" fmla="*/ 7 w 10"/>
              <a:gd name="T9" fmla="*/ 14 h 14"/>
              <a:gd name="T10" fmla="*/ 3 w 10"/>
              <a:gd name="T11" fmla="*/ 14 h 14"/>
              <a:gd name="T12" fmla="*/ 0 w 10"/>
              <a:gd name="T13" fmla="*/ 14 h 14"/>
              <a:gd name="T14" fmla="*/ 0 w 10"/>
              <a:gd name="T15" fmla="*/ 11 h 14"/>
              <a:gd name="T16" fmla="*/ 0 w 10"/>
              <a:gd name="T17" fmla="*/ 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4">
                <a:moveTo>
                  <a:pt x="0" y="4"/>
                </a:moveTo>
                <a:lnTo>
                  <a:pt x="7" y="0"/>
                </a:lnTo>
                <a:lnTo>
                  <a:pt x="10" y="4"/>
                </a:lnTo>
                <a:lnTo>
                  <a:pt x="10" y="11"/>
                </a:lnTo>
                <a:lnTo>
                  <a:pt x="7" y="14"/>
                </a:lnTo>
                <a:lnTo>
                  <a:pt x="3" y="14"/>
                </a:lnTo>
                <a:lnTo>
                  <a:pt x="0" y="14"/>
                </a:lnTo>
                <a:lnTo>
                  <a:pt x="0" y="11"/>
                </a:lnTo>
                <a:lnTo>
                  <a:pt x="0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6" name="Freeform 364"/>
          <p:cNvSpPr>
            <a:spLocks/>
          </p:cNvSpPr>
          <p:nvPr/>
        </p:nvSpPr>
        <p:spPr bwMode="auto">
          <a:xfrm>
            <a:off x="4773603" y="6120783"/>
            <a:ext cx="32016" cy="40747"/>
          </a:xfrm>
          <a:custGeom>
            <a:avLst/>
            <a:gdLst>
              <a:gd name="T0" fmla="*/ 0 w 11"/>
              <a:gd name="T1" fmla="*/ 7 h 14"/>
              <a:gd name="T2" fmla="*/ 4 w 11"/>
              <a:gd name="T3" fmla="*/ 0 h 14"/>
              <a:gd name="T4" fmla="*/ 7 w 11"/>
              <a:gd name="T5" fmla="*/ 0 h 14"/>
              <a:gd name="T6" fmla="*/ 7 w 11"/>
              <a:gd name="T7" fmla="*/ 3 h 14"/>
              <a:gd name="T8" fmla="*/ 11 w 11"/>
              <a:gd name="T9" fmla="*/ 7 h 14"/>
              <a:gd name="T10" fmla="*/ 11 w 11"/>
              <a:gd name="T11" fmla="*/ 10 h 14"/>
              <a:gd name="T12" fmla="*/ 11 w 11"/>
              <a:gd name="T13" fmla="*/ 14 h 14"/>
              <a:gd name="T14" fmla="*/ 4 w 11"/>
              <a:gd name="T15" fmla="*/ 14 h 14"/>
              <a:gd name="T16" fmla="*/ 4 w 11"/>
              <a:gd name="T17" fmla="*/ 10 h 14"/>
              <a:gd name="T18" fmla="*/ 0 w 11"/>
              <a:gd name="T19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14">
                <a:moveTo>
                  <a:pt x="0" y="7"/>
                </a:moveTo>
                <a:lnTo>
                  <a:pt x="4" y="0"/>
                </a:lnTo>
                <a:lnTo>
                  <a:pt x="7" y="0"/>
                </a:lnTo>
                <a:lnTo>
                  <a:pt x="7" y="3"/>
                </a:lnTo>
                <a:lnTo>
                  <a:pt x="11" y="7"/>
                </a:lnTo>
                <a:lnTo>
                  <a:pt x="11" y="10"/>
                </a:lnTo>
                <a:lnTo>
                  <a:pt x="11" y="14"/>
                </a:lnTo>
                <a:lnTo>
                  <a:pt x="4" y="14"/>
                </a:lnTo>
                <a:lnTo>
                  <a:pt x="4" y="10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7" name="Freeform 365"/>
          <p:cNvSpPr>
            <a:spLocks/>
          </p:cNvSpPr>
          <p:nvPr/>
        </p:nvSpPr>
        <p:spPr bwMode="auto">
          <a:xfrm>
            <a:off x="4703752" y="6202277"/>
            <a:ext cx="29105" cy="40747"/>
          </a:xfrm>
          <a:custGeom>
            <a:avLst/>
            <a:gdLst>
              <a:gd name="T0" fmla="*/ 0 w 10"/>
              <a:gd name="T1" fmla="*/ 3 h 14"/>
              <a:gd name="T2" fmla="*/ 3 w 10"/>
              <a:gd name="T3" fmla="*/ 3 h 14"/>
              <a:gd name="T4" fmla="*/ 3 w 10"/>
              <a:gd name="T5" fmla="*/ 0 h 14"/>
              <a:gd name="T6" fmla="*/ 10 w 10"/>
              <a:gd name="T7" fmla="*/ 3 h 14"/>
              <a:gd name="T8" fmla="*/ 10 w 10"/>
              <a:gd name="T9" fmla="*/ 7 h 14"/>
              <a:gd name="T10" fmla="*/ 10 w 10"/>
              <a:gd name="T11" fmla="*/ 10 h 14"/>
              <a:gd name="T12" fmla="*/ 7 w 10"/>
              <a:gd name="T13" fmla="*/ 14 h 14"/>
              <a:gd name="T14" fmla="*/ 3 w 10"/>
              <a:gd name="T15" fmla="*/ 10 h 14"/>
              <a:gd name="T16" fmla="*/ 0 w 10"/>
              <a:gd name="T17" fmla="*/ 3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4">
                <a:moveTo>
                  <a:pt x="0" y="3"/>
                </a:moveTo>
                <a:lnTo>
                  <a:pt x="3" y="3"/>
                </a:lnTo>
                <a:lnTo>
                  <a:pt x="3" y="0"/>
                </a:lnTo>
                <a:lnTo>
                  <a:pt x="10" y="3"/>
                </a:lnTo>
                <a:lnTo>
                  <a:pt x="10" y="7"/>
                </a:lnTo>
                <a:lnTo>
                  <a:pt x="10" y="10"/>
                </a:lnTo>
                <a:lnTo>
                  <a:pt x="7" y="14"/>
                </a:lnTo>
                <a:lnTo>
                  <a:pt x="3" y="10"/>
                </a:lnTo>
                <a:lnTo>
                  <a:pt x="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8" name="Freeform 366"/>
          <p:cNvSpPr>
            <a:spLocks/>
          </p:cNvSpPr>
          <p:nvPr/>
        </p:nvSpPr>
        <p:spPr bwMode="auto">
          <a:xfrm>
            <a:off x="4732857" y="6129515"/>
            <a:ext cx="32016" cy="32016"/>
          </a:xfrm>
          <a:custGeom>
            <a:avLst/>
            <a:gdLst>
              <a:gd name="T0" fmla="*/ 0 w 11"/>
              <a:gd name="T1" fmla="*/ 7 h 11"/>
              <a:gd name="T2" fmla="*/ 4 w 11"/>
              <a:gd name="T3" fmla="*/ 0 h 11"/>
              <a:gd name="T4" fmla="*/ 7 w 11"/>
              <a:gd name="T5" fmla="*/ 0 h 11"/>
              <a:gd name="T6" fmla="*/ 11 w 11"/>
              <a:gd name="T7" fmla="*/ 0 h 11"/>
              <a:gd name="T8" fmla="*/ 11 w 11"/>
              <a:gd name="T9" fmla="*/ 4 h 11"/>
              <a:gd name="T10" fmla="*/ 7 w 11"/>
              <a:gd name="T11" fmla="*/ 7 h 11"/>
              <a:gd name="T12" fmla="*/ 7 w 11"/>
              <a:gd name="T13" fmla="*/ 11 h 11"/>
              <a:gd name="T14" fmla="*/ 4 w 11"/>
              <a:gd name="T15" fmla="*/ 11 h 11"/>
              <a:gd name="T16" fmla="*/ 0 w 11"/>
              <a:gd name="T17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" h="11">
                <a:moveTo>
                  <a:pt x="0" y="7"/>
                </a:move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4"/>
                </a:lnTo>
                <a:lnTo>
                  <a:pt x="7" y="7"/>
                </a:lnTo>
                <a:lnTo>
                  <a:pt x="7" y="11"/>
                </a:lnTo>
                <a:lnTo>
                  <a:pt x="4" y="11"/>
                </a:lnTo>
                <a:lnTo>
                  <a:pt x="0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69" name="Freeform 367"/>
          <p:cNvSpPr>
            <a:spLocks/>
          </p:cNvSpPr>
          <p:nvPr/>
        </p:nvSpPr>
        <p:spPr bwMode="auto">
          <a:xfrm>
            <a:off x="4613525" y="6149888"/>
            <a:ext cx="29105" cy="72763"/>
          </a:xfrm>
          <a:custGeom>
            <a:avLst/>
            <a:gdLst>
              <a:gd name="T0" fmla="*/ 0 w 10"/>
              <a:gd name="T1" fmla="*/ 11 h 25"/>
              <a:gd name="T2" fmla="*/ 0 w 10"/>
              <a:gd name="T3" fmla="*/ 7 h 25"/>
              <a:gd name="T4" fmla="*/ 3 w 10"/>
              <a:gd name="T5" fmla="*/ 4 h 25"/>
              <a:gd name="T6" fmla="*/ 7 w 10"/>
              <a:gd name="T7" fmla="*/ 4 h 25"/>
              <a:gd name="T8" fmla="*/ 10 w 10"/>
              <a:gd name="T9" fmla="*/ 0 h 25"/>
              <a:gd name="T10" fmla="*/ 10 w 10"/>
              <a:gd name="T11" fmla="*/ 4 h 25"/>
              <a:gd name="T12" fmla="*/ 10 w 10"/>
              <a:gd name="T13" fmla="*/ 7 h 25"/>
              <a:gd name="T14" fmla="*/ 10 w 10"/>
              <a:gd name="T15" fmla="*/ 11 h 25"/>
              <a:gd name="T16" fmla="*/ 10 w 10"/>
              <a:gd name="T17" fmla="*/ 14 h 25"/>
              <a:gd name="T18" fmla="*/ 10 w 10"/>
              <a:gd name="T19" fmla="*/ 18 h 25"/>
              <a:gd name="T20" fmla="*/ 10 w 10"/>
              <a:gd name="T21" fmla="*/ 21 h 25"/>
              <a:gd name="T22" fmla="*/ 7 w 10"/>
              <a:gd name="T23" fmla="*/ 25 h 25"/>
              <a:gd name="T24" fmla="*/ 3 w 10"/>
              <a:gd name="T25" fmla="*/ 25 h 25"/>
              <a:gd name="T26" fmla="*/ 3 w 10"/>
              <a:gd name="T27" fmla="*/ 21 h 25"/>
              <a:gd name="T28" fmla="*/ 3 w 10"/>
              <a:gd name="T29" fmla="*/ 18 h 25"/>
              <a:gd name="T30" fmla="*/ 3 w 10"/>
              <a:gd name="T31" fmla="*/ 14 h 25"/>
              <a:gd name="T32" fmla="*/ 0 w 10"/>
              <a:gd name="T33" fmla="*/ 11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" h="25">
                <a:moveTo>
                  <a:pt x="0" y="11"/>
                </a:moveTo>
                <a:lnTo>
                  <a:pt x="0" y="7"/>
                </a:lnTo>
                <a:lnTo>
                  <a:pt x="3" y="4"/>
                </a:lnTo>
                <a:lnTo>
                  <a:pt x="7" y="4"/>
                </a:lnTo>
                <a:lnTo>
                  <a:pt x="10" y="0"/>
                </a:lnTo>
                <a:lnTo>
                  <a:pt x="10" y="4"/>
                </a:lnTo>
                <a:lnTo>
                  <a:pt x="10" y="7"/>
                </a:lnTo>
                <a:lnTo>
                  <a:pt x="10" y="11"/>
                </a:lnTo>
                <a:lnTo>
                  <a:pt x="10" y="14"/>
                </a:lnTo>
                <a:lnTo>
                  <a:pt x="10" y="18"/>
                </a:lnTo>
                <a:lnTo>
                  <a:pt x="10" y="21"/>
                </a:lnTo>
                <a:lnTo>
                  <a:pt x="7" y="25"/>
                </a:lnTo>
                <a:lnTo>
                  <a:pt x="3" y="25"/>
                </a:lnTo>
                <a:lnTo>
                  <a:pt x="3" y="21"/>
                </a:lnTo>
                <a:lnTo>
                  <a:pt x="3" y="18"/>
                </a:lnTo>
                <a:lnTo>
                  <a:pt x="3" y="14"/>
                </a:lnTo>
                <a:lnTo>
                  <a:pt x="0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0" name="Freeform 368"/>
          <p:cNvSpPr>
            <a:spLocks/>
          </p:cNvSpPr>
          <p:nvPr/>
        </p:nvSpPr>
        <p:spPr bwMode="auto">
          <a:xfrm>
            <a:off x="4601883" y="6109141"/>
            <a:ext cx="52389" cy="32016"/>
          </a:xfrm>
          <a:custGeom>
            <a:avLst/>
            <a:gdLst>
              <a:gd name="T0" fmla="*/ 4 w 18"/>
              <a:gd name="T1" fmla="*/ 7 h 11"/>
              <a:gd name="T2" fmla="*/ 0 w 18"/>
              <a:gd name="T3" fmla="*/ 4 h 11"/>
              <a:gd name="T4" fmla="*/ 4 w 18"/>
              <a:gd name="T5" fmla="*/ 4 h 11"/>
              <a:gd name="T6" fmla="*/ 7 w 18"/>
              <a:gd name="T7" fmla="*/ 0 h 11"/>
              <a:gd name="T8" fmla="*/ 11 w 18"/>
              <a:gd name="T9" fmla="*/ 4 h 11"/>
              <a:gd name="T10" fmla="*/ 14 w 18"/>
              <a:gd name="T11" fmla="*/ 7 h 11"/>
              <a:gd name="T12" fmla="*/ 18 w 18"/>
              <a:gd name="T13" fmla="*/ 7 h 11"/>
              <a:gd name="T14" fmla="*/ 18 w 18"/>
              <a:gd name="T15" fmla="*/ 11 h 11"/>
              <a:gd name="T16" fmla="*/ 14 w 18"/>
              <a:gd name="T17" fmla="*/ 11 h 11"/>
              <a:gd name="T18" fmla="*/ 11 w 18"/>
              <a:gd name="T19" fmla="*/ 11 h 11"/>
              <a:gd name="T20" fmla="*/ 4 w 18"/>
              <a:gd name="T21" fmla="*/ 11 h 11"/>
              <a:gd name="T22" fmla="*/ 4 w 18"/>
              <a:gd name="T23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11">
                <a:moveTo>
                  <a:pt x="4" y="7"/>
                </a:moveTo>
                <a:lnTo>
                  <a:pt x="0" y="4"/>
                </a:lnTo>
                <a:lnTo>
                  <a:pt x="4" y="4"/>
                </a:lnTo>
                <a:lnTo>
                  <a:pt x="7" y="0"/>
                </a:lnTo>
                <a:lnTo>
                  <a:pt x="11" y="4"/>
                </a:lnTo>
                <a:lnTo>
                  <a:pt x="14" y="7"/>
                </a:lnTo>
                <a:lnTo>
                  <a:pt x="18" y="7"/>
                </a:lnTo>
                <a:lnTo>
                  <a:pt x="18" y="11"/>
                </a:lnTo>
                <a:lnTo>
                  <a:pt x="14" y="11"/>
                </a:lnTo>
                <a:lnTo>
                  <a:pt x="11" y="11"/>
                </a:lnTo>
                <a:lnTo>
                  <a:pt x="4" y="11"/>
                </a:lnTo>
                <a:lnTo>
                  <a:pt x="4" y="7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1" name="Freeform 369"/>
          <p:cNvSpPr>
            <a:spLocks/>
          </p:cNvSpPr>
          <p:nvPr/>
        </p:nvSpPr>
        <p:spPr bwMode="auto">
          <a:xfrm>
            <a:off x="4683377" y="6231382"/>
            <a:ext cx="40747" cy="61121"/>
          </a:xfrm>
          <a:custGeom>
            <a:avLst/>
            <a:gdLst>
              <a:gd name="T0" fmla="*/ 7 w 14"/>
              <a:gd name="T1" fmla="*/ 4 h 21"/>
              <a:gd name="T2" fmla="*/ 10 w 14"/>
              <a:gd name="T3" fmla="*/ 4 h 21"/>
              <a:gd name="T4" fmla="*/ 14 w 14"/>
              <a:gd name="T5" fmla="*/ 10 h 21"/>
              <a:gd name="T6" fmla="*/ 14 w 14"/>
              <a:gd name="T7" fmla="*/ 14 h 21"/>
              <a:gd name="T8" fmla="*/ 14 w 14"/>
              <a:gd name="T9" fmla="*/ 17 h 21"/>
              <a:gd name="T10" fmla="*/ 14 w 14"/>
              <a:gd name="T11" fmla="*/ 21 h 21"/>
              <a:gd name="T12" fmla="*/ 7 w 14"/>
              <a:gd name="T13" fmla="*/ 21 h 21"/>
              <a:gd name="T14" fmla="*/ 3 w 14"/>
              <a:gd name="T15" fmla="*/ 10 h 21"/>
              <a:gd name="T16" fmla="*/ 0 w 14"/>
              <a:gd name="T17" fmla="*/ 7 h 21"/>
              <a:gd name="T18" fmla="*/ 3 w 14"/>
              <a:gd name="T19" fmla="*/ 4 h 21"/>
              <a:gd name="T20" fmla="*/ 7 w 14"/>
              <a:gd name="T21" fmla="*/ 0 h 21"/>
              <a:gd name="T22" fmla="*/ 7 w 14"/>
              <a:gd name="T23" fmla="*/ 4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" h="21">
                <a:moveTo>
                  <a:pt x="7" y="4"/>
                </a:moveTo>
                <a:lnTo>
                  <a:pt x="10" y="4"/>
                </a:lnTo>
                <a:lnTo>
                  <a:pt x="14" y="10"/>
                </a:lnTo>
                <a:lnTo>
                  <a:pt x="14" y="14"/>
                </a:lnTo>
                <a:lnTo>
                  <a:pt x="14" y="17"/>
                </a:lnTo>
                <a:lnTo>
                  <a:pt x="14" y="21"/>
                </a:lnTo>
                <a:lnTo>
                  <a:pt x="7" y="21"/>
                </a:lnTo>
                <a:lnTo>
                  <a:pt x="3" y="10"/>
                </a:lnTo>
                <a:lnTo>
                  <a:pt x="0" y="7"/>
                </a:lnTo>
                <a:lnTo>
                  <a:pt x="3" y="4"/>
                </a:lnTo>
                <a:lnTo>
                  <a:pt x="7" y="0"/>
                </a:lnTo>
                <a:lnTo>
                  <a:pt x="7" y="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2" name="Freeform 370"/>
          <p:cNvSpPr>
            <a:spLocks/>
          </p:cNvSpPr>
          <p:nvPr/>
        </p:nvSpPr>
        <p:spPr bwMode="auto">
          <a:xfrm>
            <a:off x="4593153" y="6312876"/>
            <a:ext cx="90226" cy="40747"/>
          </a:xfrm>
          <a:custGeom>
            <a:avLst/>
            <a:gdLst>
              <a:gd name="T0" fmla="*/ 0 w 31"/>
              <a:gd name="T1" fmla="*/ 10 h 14"/>
              <a:gd name="T2" fmla="*/ 3 w 31"/>
              <a:gd name="T3" fmla="*/ 7 h 14"/>
              <a:gd name="T4" fmla="*/ 10 w 31"/>
              <a:gd name="T5" fmla="*/ 3 h 14"/>
              <a:gd name="T6" fmla="*/ 14 w 31"/>
              <a:gd name="T7" fmla="*/ 0 h 14"/>
              <a:gd name="T8" fmla="*/ 17 w 31"/>
              <a:gd name="T9" fmla="*/ 0 h 14"/>
              <a:gd name="T10" fmla="*/ 21 w 31"/>
              <a:gd name="T11" fmla="*/ 0 h 14"/>
              <a:gd name="T12" fmla="*/ 24 w 31"/>
              <a:gd name="T13" fmla="*/ 0 h 14"/>
              <a:gd name="T14" fmla="*/ 28 w 31"/>
              <a:gd name="T15" fmla="*/ 3 h 14"/>
              <a:gd name="T16" fmla="*/ 31 w 31"/>
              <a:gd name="T17" fmla="*/ 3 h 14"/>
              <a:gd name="T18" fmla="*/ 31 w 31"/>
              <a:gd name="T19" fmla="*/ 7 h 14"/>
              <a:gd name="T20" fmla="*/ 28 w 31"/>
              <a:gd name="T21" fmla="*/ 10 h 14"/>
              <a:gd name="T22" fmla="*/ 24 w 31"/>
              <a:gd name="T23" fmla="*/ 10 h 14"/>
              <a:gd name="T24" fmla="*/ 14 w 31"/>
              <a:gd name="T25" fmla="*/ 14 h 14"/>
              <a:gd name="T26" fmla="*/ 10 w 31"/>
              <a:gd name="T27" fmla="*/ 14 h 14"/>
              <a:gd name="T28" fmla="*/ 3 w 31"/>
              <a:gd name="T29" fmla="*/ 14 h 14"/>
              <a:gd name="T30" fmla="*/ 0 w 31"/>
              <a:gd name="T31" fmla="*/ 14 h 14"/>
              <a:gd name="T32" fmla="*/ 0 w 31"/>
              <a:gd name="T33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" h="14">
                <a:moveTo>
                  <a:pt x="0" y="10"/>
                </a:moveTo>
                <a:lnTo>
                  <a:pt x="3" y="7"/>
                </a:lnTo>
                <a:lnTo>
                  <a:pt x="10" y="3"/>
                </a:lnTo>
                <a:lnTo>
                  <a:pt x="14" y="0"/>
                </a:lnTo>
                <a:lnTo>
                  <a:pt x="17" y="0"/>
                </a:lnTo>
                <a:lnTo>
                  <a:pt x="21" y="0"/>
                </a:lnTo>
                <a:lnTo>
                  <a:pt x="24" y="0"/>
                </a:lnTo>
                <a:lnTo>
                  <a:pt x="28" y="3"/>
                </a:lnTo>
                <a:lnTo>
                  <a:pt x="31" y="3"/>
                </a:lnTo>
                <a:lnTo>
                  <a:pt x="31" y="7"/>
                </a:lnTo>
                <a:lnTo>
                  <a:pt x="28" y="10"/>
                </a:lnTo>
                <a:lnTo>
                  <a:pt x="24" y="10"/>
                </a:lnTo>
                <a:lnTo>
                  <a:pt x="14" y="14"/>
                </a:lnTo>
                <a:lnTo>
                  <a:pt x="10" y="14"/>
                </a:lnTo>
                <a:lnTo>
                  <a:pt x="3" y="14"/>
                </a:lnTo>
                <a:lnTo>
                  <a:pt x="0" y="14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3" name="Freeform 371"/>
          <p:cNvSpPr>
            <a:spLocks/>
          </p:cNvSpPr>
          <p:nvPr/>
        </p:nvSpPr>
        <p:spPr bwMode="auto">
          <a:xfrm>
            <a:off x="4642630" y="6272129"/>
            <a:ext cx="40747" cy="29105"/>
          </a:xfrm>
          <a:custGeom>
            <a:avLst/>
            <a:gdLst>
              <a:gd name="T0" fmla="*/ 0 w 14"/>
              <a:gd name="T1" fmla="*/ 3 h 10"/>
              <a:gd name="T2" fmla="*/ 4 w 14"/>
              <a:gd name="T3" fmla="*/ 0 h 10"/>
              <a:gd name="T4" fmla="*/ 7 w 14"/>
              <a:gd name="T5" fmla="*/ 0 h 10"/>
              <a:gd name="T6" fmla="*/ 11 w 14"/>
              <a:gd name="T7" fmla="*/ 3 h 10"/>
              <a:gd name="T8" fmla="*/ 14 w 14"/>
              <a:gd name="T9" fmla="*/ 7 h 10"/>
              <a:gd name="T10" fmla="*/ 14 w 14"/>
              <a:gd name="T11" fmla="*/ 10 h 10"/>
              <a:gd name="T12" fmla="*/ 7 w 14"/>
              <a:gd name="T13" fmla="*/ 10 h 10"/>
              <a:gd name="T14" fmla="*/ 4 w 14"/>
              <a:gd name="T15" fmla="*/ 7 h 10"/>
              <a:gd name="T16" fmla="*/ 0 w 14"/>
              <a:gd name="T17" fmla="*/ 3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" h="10">
                <a:moveTo>
                  <a:pt x="0" y="3"/>
                </a:moveTo>
                <a:lnTo>
                  <a:pt x="4" y="0"/>
                </a:lnTo>
                <a:lnTo>
                  <a:pt x="7" y="0"/>
                </a:lnTo>
                <a:lnTo>
                  <a:pt x="11" y="3"/>
                </a:lnTo>
                <a:lnTo>
                  <a:pt x="14" y="7"/>
                </a:lnTo>
                <a:lnTo>
                  <a:pt x="14" y="10"/>
                </a:lnTo>
                <a:lnTo>
                  <a:pt x="7" y="10"/>
                </a:lnTo>
                <a:lnTo>
                  <a:pt x="4" y="7"/>
                </a:lnTo>
                <a:lnTo>
                  <a:pt x="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4" name="Freeform 372"/>
          <p:cNvSpPr>
            <a:spLocks/>
          </p:cNvSpPr>
          <p:nvPr/>
        </p:nvSpPr>
        <p:spPr bwMode="auto">
          <a:xfrm>
            <a:off x="4500017" y="6272129"/>
            <a:ext cx="72763" cy="81494"/>
          </a:xfrm>
          <a:custGeom>
            <a:avLst/>
            <a:gdLst>
              <a:gd name="T0" fmla="*/ 0 w 25"/>
              <a:gd name="T1" fmla="*/ 10 h 28"/>
              <a:gd name="T2" fmla="*/ 0 w 25"/>
              <a:gd name="T3" fmla="*/ 0 h 28"/>
              <a:gd name="T4" fmla="*/ 0 w 25"/>
              <a:gd name="T5" fmla="*/ 3 h 28"/>
              <a:gd name="T6" fmla="*/ 4 w 25"/>
              <a:gd name="T7" fmla="*/ 3 h 28"/>
              <a:gd name="T8" fmla="*/ 7 w 25"/>
              <a:gd name="T9" fmla="*/ 3 h 28"/>
              <a:gd name="T10" fmla="*/ 11 w 25"/>
              <a:gd name="T11" fmla="*/ 0 h 28"/>
              <a:gd name="T12" fmla="*/ 14 w 25"/>
              <a:gd name="T13" fmla="*/ 0 h 28"/>
              <a:gd name="T14" fmla="*/ 18 w 25"/>
              <a:gd name="T15" fmla="*/ 3 h 28"/>
              <a:gd name="T16" fmla="*/ 21 w 25"/>
              <a:gd name="T17" fmla="*/ 3 h 28"/>
              <a:gd name="T18" fmla="*/ 25 w 25"/>
              <a:gd name="T19" fmla="*/ 10 h 28"/>
              <a:gd name="T20" fmla="*/ 21 w 25"/>
              <a:gd name="T21" fmla="*/ 14 h 28"/>
              <a:gd name="T22" fmla="*/ 21 w 25"/>
              <a:gd name="T23" fmla="*/ 17 h 28"/>
              <a:gd name="T24" fmla="*/ 25 w 25"/>
              <a:gd name="T25" fmla="*/ 21 h 28"/>
              <a:gd name="T26" fmla="*/ 25 w 25"/>
              <a:gd name="T27" fmla="*/ 24 h 28"/>
              <a:gd name="T28" fmla="*/ 21 w 25"/>
              <a:gd name="T29" fmla="*/ 28 h 28"/>
              <a:gd name="T30" fmla="*/ 18 w 25"/>
              <a:gd name="T31" fmla="*/ 28 h 28"/>
              <a:gd name="T32" fmla="*/ 14 w 25"/>
              <a:gd name="T33" fmla="*/ 24 h 28"/>
              <a:gd name="T34" fmla="*/ 11 w 25"/>
              <a:gd name="T35" fmla="*/ 24 h 28"/>
              <a:gd name="T36" fmla="*/ 11 w 25"/>
              <a:gd name="T37" fmla="*/ 21 h 28"/>
              <a:gd name="T38" fmla="*/ 7 w 25"/>
              <a:gd name="T39" fmla="*/ 14 h 28"/>
              <a:gd name="T40" fmla="*/ 0 w 25"/>
              <a:gd name="T41" fmla="*/ 1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" h="28">
                <a:moveTo>
                  <a:pt x="0" y="10"/>
                </a:moveTo>
                <a:lnTo>
                  <a:pt x="0" y="0"/>
                </a:lnTo>
                <a:lnTo>
                  <a:pt x="0" y="3"/>
                </a:lnTo>
                <a:lnTo>
                  <a:pt x="4" y="3"/>
                </a:lnTo>
                <a:lnTo>
                  <a:pt x="7" y="3"/>
                </a:lnTo>
                <a:lnTo>
                  <a:pt x="11" y="0"/>
                </a:lnTo>
                <a:lnTo>
                  <a:pt x="14" y="0"/>
                </a:lnTo>
                <a:lnTo>
                  <a:pt x="18" y="3"/>
                </a:lnTo>
                <a:lnTo>
                  <a:pt x="21" y="3"/>
                </a:lnTo>
                <a:lnTo>
                  <a:pt x="25" y="10"/>
                </a:lnTo>
                <a:lnTo>
                  <a:pt x="21" y="14"/>
                </a:lnTo>
                <a:lnTo>
                  <a:pt x="21" y="17"/>
                </a:lnTo>
                <a:lnTo>
                  <a:pt x="25" y="21"/>
                </a:lnTo>
                <a:lnTo>
                  <a:pt x="25" y="24"/>
                </a:lnTo>
                <a:lnTo>
                  <a:pt x="21" y="28"/>
                </a:lnTo>
                <a:lnTo>
                  <a:pt x="18" y="28"/>
                </a:lnTo>
                <a:lnTo>
                  <a:pt x="14" y="24"/>
                </a:lnTo>
                <a:lnTo>
                  <a:pt x="11" y="24"/>
                </a:lnTo>
                <a:lnTo>
                  <a:pt x="11" y="21"/>
                </a:lnTo>
                <a:lnTo>
                  <a:pt x="7" y="14"/>
                </a:lnTo>
                <a:lnTo>
                  <a:pt x="0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5" name="Freeform 373"/>
          <p:cNvSpPr>
            <a:spLocks/>
          </p:cNvSpPr>
          <p:nvPr/>
        </p:nvSpPr>
        <p:spPr bwMode="auto">
          <a:xfrm>
            <a:off x="4441807" y="6059664"/>
            <a:ext cx="69852" cy="61121"/>
          </a:xfrm>
          <a:custGeom>
            <a:avLst/>
            <a:gdLst>
              <a:gd name="T0" fmla="*/ 24 w 24"/>
              <a:gd name="T1" fmla="*/ 11 h 21"/>
              <a:gd name="T2" fmla="*/ 10 w 24"/>
              <a:gd name="T3" fmla="*/ 21 h 21"/>
              <a:gd name="T4" fmla="*/ 10 w 24"/>
              <a:gd name="T5" fmla="*/ 17 h 21"/>
              <a:gd name="T6" fmla="*/ 7 w 24"/>
              <a:gd name="T7" fmla="*/ 17 h 21"/>
              <a:gd name="T8" fmla="*/ 3 w 24"/>
              <a:gd name="T9" fmla="*/ 17 h 21"/>
              <a:gd name="T10" fmla="*/ 0 w 24"/>
              <a:gd name="T11" fmla="*/ 14 h 21"/>
              <a:gd name="T12" fmla="*/ 3 w 24"/>
              <a:gd name="T13" fmla="*/ 14 h 21"/>
              <a:gd name="T14" fmla="*/ 3 w 24"/>
              <a:gd name="T15" fmla="*/ 7 h 21"/>
              <a:gd name="T16" fmla="*/ 7 w 24"/>
              <a:gd name="T17" fmla="*/ 4 h 21"/>
              <a:gd name="T18" fmla="*/ 14 w 24"/>
              <a:gd name="T19" fmla="*/ 4 h 21"/>
              <a:gd name="T20" fmla="*/ 14 w 24"/>
              <a:gd name="T21" fmla="*/ 0 h 21"/>
              <a:gd name="T22" fmla="*/ 17 w 24"/>
              <a:gd name="T23" fmla="*/ 4 h 21"/>
              <a:gd name="T24" fmla="*/ 24 w 24"/>
              <a:gd name="T25" fmla="*/ 1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" h="21">
                <a:moveTo>
                  <a:pt x="24" y="11"/>
                </a:moveTo>
                <a:lnTo>
                  <a:pt x="10" y="21"/>
                </a:lnTo>
                <a:lnTo>
                  <a:pt x="10" y="17"/>
                </a:lnTo>
                <a:lnTo>
                  <a:pt x="7" y="17"/>
                </a:lnTo>
                <a:lnTo>
                  <a:pt x="3" y="17"/>
                </a:lnTo>
                <a:lnTo>
                  <a:pt x="0" y="14"/>
                </a:lnTo>
                <a:lnTo>
                  <a:pt x="3" y="14"/>
                </a:lnTo>
                <a:lnTo>
                  <a:pt x="3" y="7"/>
                </a:lnTo>
                <a:lnTo>
                  <a:pt x="7" y="4"/>
                </a:lnTo>
                <a:lnTo>
                  <a:pt x="14" y="4"/>
                </a:lnTo>
                <a:lnTo>
                  <a:pt x="14" y="0"/>
                </a:lnTo>
                <a:lnTo>
                  <a:pt x="17" y="4"/>
                </a:lnTo>
                <a:lnTo>
                  <a:pt x="24" y="1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6" name="Freeform 374"/>
          <p:cNvSpPr>
            <a:spLocks/>
          </p:cNvSpPr>
          <p:nvPr/>
        </p:nvSpPr>
        <p:spPr bwMode="auto">
          <a:xfrm>
            <a:off x="4462179" y="6243024"/>
            <a:ext cx="37837" cy="58210"/>
          </a:xfrm>
          <a:custGeom>
            <a:avLst/>
            <a:gdLst>
              <a:gd name="T0" fmla="*/ 13 w 13"/>
              <a:gd name="T1" fmla="*/ 10 h 20"/>
              <a:gd name="T2" fmla="*/ 13 w 13"/>
              <a:gd name="T3" fmla="*/ 20 h 20"/>
              <a:gd name="T4" fmla="*/ 3 w 13"/>
              <a:gd name="T5" fmla="*/ 20 h 20"/>
              <a:gd name="T6" fmla="*/ 3 w 13"/>
              <a:gd name="T7" fmla="*/ 13 h 20"/>
              <a:gd name="T8" fmla="*/ 3 w 13"/>
              <a:gd name="T9" fmla="*/ 10 h 20"/>
              <a:gd name="T10" fmla="*/ 0 w 13"/>
              <a:gd name="T11" fmla="*/ 10 h 20"/>
              <a:gd name="T12" fmla="*/ 0 w 13"/>
              <a:gd name="T13" fmla="*/ 0 h 20"/>
              <a:gd name="T14" fmla="*/ 10 w 13"/>
              <a:gd name="T15" fmla="*/ 0 h 20"/>
              <a:gd name="T16" fmla="*/ 13 w 13"/>
              <a:gd name="T17" fmla="*/ 1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" h="20">
                <a:moveTo>
                  <a:pt x="13" y="10"/>
                </a:moveTo>
                <a:lnTo>
                  <a:pt x="13" y="20"/>
                </a:lnTo>
                <a:lnTo>
                  <a:pt x="3" y="20"/>
                </a:lnTo>
                <a:lnTo>
                  <a:pt x="3" y="13"/>
                </a:lnTo>
                <a:lnTo>
                  <a:pt x="3" y="10"/>
                </a:lnTo>
                <a:lnTo>
                  <a:pt x="0" y="10"/>
                </a:lnTo>
                <a:lnTo>
                  <a:pt x="0" y="0"/>
                </a:lnTo>
                <a:lnTo>
                  <a:pt x="10" y="0"/>
                </a:lnTo>
                <a:lnTo>
                  <a:pt x="13" y="1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7" name="Freeform 375"/>
          <p:cNvSpPr>
            <a:spLocks/>
          </p:cNvSpPr>
          <p:nvPr/>
        </p:nvSpPr>
        <p:spPr bwMode="auto">
          <a:xfrm>
            <a:off x="4389418" y="6120783"/>
            <a:ext cx="72763" cy="122241"/>
          </a:xfrm>
          <a:custGeom>
            <a:avLst/>
            <a:gdLst>
              <a:gd name="T0" fmla="*/ 0 w 25"/>
              <a:gd name="T1" fmla="*/ 3 h 42"/>
              <a:gd name="T2" fmla="*/ 4 w 25"/>
              <a:gd name="T3" fmla="*/ 3 h 42"/>
              <a:gd name="T4" fmla="*/ 7 w 25"/>
              <a:gd name="T5" fmla="*/ 7 h 42"/>
              <a:gd name="T6" fmla="*/ 11 w 25"/>
              <a:gd name="T7" fmla="*/ 3 h 42"/>
              <a:gd name="T8" fmla="*/ 14 w 25"/>
              <a:gd name="T9" fmla="*/ 3 h 42"/>
              <a:gd name="T10" fmla="*/ 18 w 25"/>
              <a:gd name="T11" fmla="*/ 0 h 42"/>
              <a:gd name="T12" fmla="*/ 21 w 25"/>
              <a:gd name="T13" fmla="*/ 0 h 42"/>
              <a:gd name="T14" fmla="*/ 25 w 25"/>
              <a:gd name="T15" fmla="*/ 3 h 42"/>
              <a:gd name="T16" fmla="*/ 25 w 25"/>
              <a:gd name="T17" fmla="*/ 7 h 42"/>
              <a:gd name="T18" fmla="*/ 21 w 25"/>
              <a:gd name="T19" fmla="*/ 14 h 42"/>
              <a:gd name="T20" fmla="*/ 21 w 25"/>
              <a:gd name="T21" fmla="*/ 24 h 42"/>
              <a:gd name="T22" fmla="*/ 25 w 25"/>
              <a:gd name="T23" fmla="*/ 31 h 42"/>
              <a:gd name="T24" fmla="*/ 11 w 25"/>
              <a:gd name="T25" fmla="*/ 42 h 42"/>
              <a:gd name="T26" fmla="*/ 11 w 25"/>
              <a:gd name="T27" fmla="*/ 38 h 42"/>
              <a:gd name="T28" fmla="*/ 7 w 25"/>
              <a:gd name="T29" fmla="*/ 35 h 42"/>
              <a:gd name="T30" fmla="*/ 7 w 25"/>
              <a:gd name="T31" fmla="*/ 31 h 42"/>
              <a:gd name="T32" fmla="*/ 0 w 25"/>
              <a:gd name="T33" fmla="*/ 3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42">
                <a:moveTo>
                  <a:pt x="0" y="3"/>
                </a:moveTo>
                <a:lnTo>
                  <a:pt x="4" y="3"/>
                </a:lnTo>
                <a:lnTo>
                  <a:pt x="7" y="7"/>
                </a:lnTo>
                <a:lnTo>
                  <a:pt x="11" y="3"/>
                </a:lnTo>
                <a:lnTo>
                  <a:pt x="14" y="3"/>
                </a:lnTo>
                <a:lnTo>
                  <a:pt x="18" y="0"/>
                </a:lnTo>
                <a:lnTo>
                  <a:pt x="21" y="0"/>
                </a:lnTo>
                <a:lnTo>
                  <a:pt x="25" y="3"/>
                </a:lnTo>
                <a:lnTo>
                  <a:pt x="25" y="7"/>
                </a:lnTo>
                <a:lnTo>
                  <a:pt x="21" y="14"/>
                </a:lnTo>
                <a:lnTo>
                  <a:pt x="21" y="24"/>
                </a:lnTo>
                <a:lnTo>
                  <a:pt x="25" y="31"/>
                </a:lnTo>
                <a:lnTo>
                  <a:pt x="11" y="42"/>
                </a:lnTo>
                <a:lnTo>
                  <a:pt x="11" y="38"/>
                </a:lnTo>
                <a:lnTo>
                  <a:pt x="7" y="35"/>
                </a:lnTo>
                <a:lnTo>
                  <a:pt x="7" y="31"/>
                </a:lnTo>
                <a:lnTo>
                  <a:pt x="0" y="3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8" name="Freeform 376"/>
          <p:cNvSpPr>
            <a:spLocks/>
          </p:cNvSpPr>
          <p:nvPr/>
        </p:nvSpPr>
        <p:spPr bwMode="auto">
          <a:xfrm>
            <a:off x="4511659" y="6141157"/>
            <a:ext cx="81494" cy="81494"/>
          </a:xfrm>
          <a:custGeom>
            <a:avLst/>
            <a:gdLst>
              <a:gd name="T0" fmla="*/ 0 w 28"/>
              <a:gd name="T1" fmla="*/ 21 h 28"/>
              <a:gd name="T2" fmla="*/ 3 w 28"/>
              <a:gd name="T3" fmla="*/ 17 h 28"/>
              <a:gd name="T4" fmla="*/ 17 w 28"/>
              <a:gd name="T5" fmla="*/ 7 h 28"/>
              <a:gd name="T6" fmla="*/ 21 w 28"/>
              <a:gd name="T7" fmla="*/ 0 h 28"/>
              <a:gd name="T8" fmla="*/ 21 w 28"/>
              <a:gd name="T9" fmla="*/ 3 h 28"/>
              <a:gd name="T10" fmla="*/ 28 w 28"/>
              <a:gd name="T11" fmla="*/ 7 h 28"/>
              <a:gd name="T12" fmla="*/ 28 w 28"/>
              <a:gd name="T13" fmla="*/ 10 h 28"/>
              <a:gd name="T14" fmla="*/ 28 w 28"/>
              <a:gd name="T15" fmla="*/ 17 h 28"/>
              <a:gd name="T16" fmla="*/ 28 w 28"/>
              <a:gd name="T17" fmla="*/ 21 h 28"/>
              <a:gd name="T18" fmla="*/ 24 w 28"/>
              <a:gd name="T19" fmla="*/ 24 h 28"/>
              <a:gd name="T20" fmla="*/ 17 w 28"/>
              <a:gd name="T21" fmla="*/ 24 h 28"/>
              <a:gd name="T22" fmla="*/ 14 w 28"/>
              <a:gd name="T23" fmla="*/ 28 h 28"/>
              <a:gd name="T24" fmla="*/ 10 w 28"/>
              <a:gd name="T25" fmla="*/ 28 h 28"/>
              <a:gd name="T26" fmla="*/ 7 w 28"/>
              <a:gd name="T27" fmla="*/ 24 h 28"/>
              <a:gd name="T28" fmla="*/ 3 w 28"/>
              <a:gd name="T29" fmla="*/ 21 h 28"/>
              <a:gd name="T30" fmla="*/ 0 w 28"/>
              <a:gd name="T31" fmla="*/ 2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" h="28">
                <a:moveTo>
                  <a:pt x="0" y="21"/>
                </a:moveTo>
                <a:lnTo>
                  <a:pt x="3" y="17"/>
                </a:lnTo>
                <a:lnTo>
                  <a:pt x="17" y="7"/>
                </a:lnTo>
                <a:lnTo>
                  <a:pt x="21" y="0"/>
                </a:lnTo>
                <a:lnTo>
                  <a:pt x="21" y="3"/>
                </a:lnTo>
                <a:lnTo>
                  <a:pt x="28" y="7"/>
                </a:lnTo>
                <a:lnTo>
                  <a:pt x="28" y="10"/>
                </a:lnTo>
                <a:lnTo>
                  <a:pt x="28" y="17"/>
                </a:lnTo>
                <a:lnTo>
                  <a:pt x="28" y="21"/>
                </a:lnTo>
                <a:lnTo>
                  <a:pt x="24" y="24"/>
                </a:lnTo>
                <a:lnTo>
                  <a:pt x="17" y="24"/>
                </a:lnTo>
                <a:lnTo>
                  <a:pt x="14" y="28"/>
                </a:lnTo>
                <a:lnTo>
                  <a:pt x="10" y="28"/>
                </a:lnTo>
                <a:lnTo>
                  <a:pt x="7" y="24"/>
                </a:lnTo>
                <a:lnTo>
                  <a:pt x="3" y="21"/>
                </a:lnTo>
                <a:lnTo>
                  <a:pt x="0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79" name="Freeform 377"/>
          <p:cNvSpPr>
            <a:spLocks/>
          </p:cNvSpPr>
          <p:nvPr/>
        </p:nvSpPr>
        <p:spPr bwMode="auto">
          <a:xfrm>
            <a:off x="4348671" y="6129515"/>
            <a:ext cx="61121" cy="101868"/>
          </a:xfrm>
          <a:custGeom>
            <a:avLst/>
            <a:gdLst>
              <a:gd name="T0" fmla="*/ 14 w 21"/>
              <a:gd name="T1" fmla="*/ 0 h 35"/>
              <a:gd name="T2" fmla="*/ 21 w 21"/>
              <a:gd name="T3" fmla="*/ 28 h 35"/>
              <a:gd name="T4" fmla="*/ 18 w 21"/>
              <a:gd name="T5" fmla="*/ 28 h 35"/>
              <a:gd name="T6" fmla="*/ 14 w 21"/>
              <a:gd name="T7" fmla="*/ 28 h 35"/>
              <a:gd name="T8" fmla="*/ 11 w 21"/>
              <a:gd name="T9" fmla="*/ 28 h 35"/>
              <a:gd name="T10" fmla="*/ 7 w 21"/>
              <a:gd name="T11" fmla="*/ 32 h 35"/>
              <a:gd name="T12" fmla="*/ 4 w 21"/>
              <a:gd name="T13" fmla="*/ 35 h 35"/>
              <a:gd name="T14" fmla="*/ 4 w 21"/>
              <a:gd name="T15" fmla="*/ 32 h 35"/>
              <a:gd name="T16" fmla="*/ 0 w 21"/>
              <a:gd name="T17" fmla="*/ 28 h 35"/>
              <a:gd name="T18" fmla="*/ 0 w 21"/>
              <a:gd name="T19" fmla="*/ 21 h 35"/>
              <a:gd name="T20" fmla="*/ 4 w 21"/>
              <a:gd name="T21" fmla="*/ 18 h 35"/>
              <a:gd name="T22" fmla="*/ 4 w 21"/>
              <a:gd name="T23" fmla="*/ 14 h 35"/>
              <a:gd name="T24" fmla="*/ 0 w 21"/>
              <a:gd name="T25" fmla="*/ 14 h 35"/>
              <a:gd name="T26" fmla="*/ 0 w 21"/>
              <a:gd name="T27" fmla="*/ 11 h 35"/>
              <a:gd name="T28" fmla="*/ 0 w 21"/>
              <a:gd name="T29" fmla="*/ 7 h 35"/>
              <a:gd name="T30" fmla="*/ 7 w 21"/>
              <a:gd name="T31" fmla="*/ 7 h 35"/>
              <a:gd name="T32" fmla="*/ 11 w 21"/>
              <a:gd name="T33" fmla="*/ 4 h 35"/>
              <a:gd name="T34" fmla="*/ 14 w 21"/>
              <a:gd name="T35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1" h="35">
                <a:moveTo>
                  <a:pt x="14" y="0"/>
                </a:moveTo>
                <a:lnTo>
                  <a:pt x="21" y="28"/>
                </a:lnTo>
                <a:lnTo>
                  <a:pt x="18" y="28"/>
                </a:lnTo>
                <a:lnTo>
                  <a:pt x="14" y="28"/>
                </a:lnTo>
                <a:lnTo>
                  <a:pt x="11" y="28"/>
                </a:lnTo>
                <a:lnTo>
                  <a:pt x="7" y="32"/>
                </a:lnTo>
                <a:lnTo>
                  <a:pt x="4" y="35"/>
                </a:lnTo>
                <a:lnTo>
                  <a:pt x="4" y="32"/>
                </a:lnTo>
                <a:lnTo>
                  <a:pt x="0" y="28"/>
                </a:lnTo>
                <a:lnTo>
                  <a:pt x="0" y="21"/>
                </a:lnTo>
                <a:lnTo>
                  <a:pt x="4" y="18"/>
                </a:lnTo>
                <a:lnTo>
                  <a:pt x="4" y="14"/>
                </a:lnTo>
                <a:lnTo>
                  <a:pt x="0" y="14"/>
                </a:lnTo>
                <a:lnTo>
                  <a:pt x="0" y="11"/>
                </a:lnTo>
                <a:lnTo>
                  <a:pt x="0" y="7"/>
                </a:lnTo>
                <a:lnTo>
                  <a:pt x="7" y="7"/>
                </a:lnTo>
                <a:lnTo>
                  <a:pt x="11" y="4"/>
                </a:lnTo>
                <a:lnTo>
                  <a:pt x="1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80" name="Freeform 378"/>
          <p:cNvSpPr>
            <a:spLocks/>
          </p:cNvSpPr>
          <p:nvPr/>
        </p:nvSpPr>
        <p:spPr bwMode="auto">
          <a:xfrm>
            <a:off x="4450537" y="6091678"/>
            <a:ext cx="69852" cy="130973"/>
          </a:xfrm>
          <a:custGeom>
            <a:avLst/>
            <a:gdLst>
              <a:gd name="T0" fmla="*/ 0 w 24"/>
              <a:gd name="T1" fmla="*/ 24 h 45"/>
              <a:gd name="T2" fmla="*/ 7 w 24"/>
              <a:gd name="T3" fmla="*/ 24 h 45"/>
              <a:gd name="T4" fmla="*/ 7 w 24"/>
              <a:gd name="T5" fmla="*/ 20 h 45"/>
              <a:gd name="T6" fmla="*/ 7 w 24"/>
              <a:gd name="T7" fmla="*/ 17 h 45"/>
              <a:gd name="T8" fmla="*/ 7 w 24"/>
              <a:gd name="T9" fmla="*/ 10 h 45"/>
              <a:gd name="T10" fmla="*/ 21 w 24"/>
              <a:gd name="T11" fmla="*/ 0 h 45"/>
              <a:gd name="T12" fmla="*/ 24 w 24"/>
              <a:gd name="T13" fmla="*/ 0 h 45"/>
              <a:gd name="T14" fmla="*/ 17 w 24"/>
              <a:gd name="T15" fmla="*/ 17 h 45"/>
              <a:gd name="T16" fmla="*/ 24 w 24"/>
              <a:gd name="T17" fmla="*/ 34 h 45"/>
              <a:gd name="T18" fmla="*/ 21 w 24"/>
              <a:gd name="T19" fmla="*/ 38 h 45"/>
              <a:gd name="T20" fmla="*/ 17 w 24"/>
              <a:gd name="T21" fmla="*/ 41 h 45"/>
              <a:gd name="T22" fmla="*/ 21 w 24"/>
              <a:gd name="T23" fmla="*/ 45 h 45"/>
              <a:gd name="T24" fmla="*/ 11 w 24"/>
              <a:gd name="T25" fmla="*/ 38 h 45"/>
              <a:gd name="T26" fmla="*/ 4 w 24"/>
              <a:gd name="T27" fmla="*/ 41 h 45"/>
              <a:gd name="T28" fmla="*/ 0 w 24"/>
              <a:gd name="T29" fmla="*/ 34 h 45"/>
              <a:gd name="T30" fmla="*/ 0 w 24"/>
              <a:gd name="T31" fmla="*/ 2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" h="45">
                <a:moveTo>
                  <a:pt x="0" y="24"/>
                </a:moveTo>
                <a:lnTo>
                  <a:pt x="7" y="24"/>
                </a:lnTo>
                <a:lnTo>
                  <a:pt x="7" y="20"/>
                </a:lnTo>
                <a:lnTo>
                  <a:pt x="7" y="17"/>
                </a:lnTo>
                <a:lnTo>
                  <a:pt x="7" y="10"/>
                </a:lnTo>
                <a:lnTo>
                  <a:pt x="21" y="0"/>
                </a:lnTo>
                <a:lnTo>
                  <a:pt x="24" y="0"/>
                </a:lnTo>
                <a:lnTo>
                  <a:pt x="17" y="17"/>
                </a:lnTo>
                <a:lnTo>
                  <a:pt x="24" y="34"/>
                </a:lnTo>
                <a:lnTo>
                  <a:pt x="21" y="38"/>
                </a:lnTo>
                <a:lnTo>
                  <a:pt x="17" y="41"/>
                </a:lnTo>
                <a:lnTo>
                  <a:pt x="21" y="45"/>
                </a:lnTo>
                <a:lnTo>
                  <a:pt x="11" y="38"/>
                </a:lnTo>
                <a:lnTo>
                  <a:pt x="4" y="41"/>
                </a:lnTo>
                <a:lnTo>
                  <a:pt x="0" y="34"/>
                </a:lnTo>
                <a:lnTo>
                  <a:pt x="0" y="2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81" name="Freeform 379"/>
          <p:cNvSpPr>
            <a:spLocks/>
          </p:cNvSpPr>
          <p:nvPr/>
        </p:nvSpPr>
        <p:spPr bwMode="auto">
          <a:xfrm>
            <a:off x="4421432" y="6202277"/>
            <a:ext cx="98957" cy="69852"/>
          </a:xfrm>
          <a:custGeom>
            <a:avLst/>
            <a:gdLst>
              <a:gd name="T0" fmla="*/ 0 w 34"/>
              <a:gd name="T1" fmla="*/ 14 h 24"/>
              <a:gd name="T2" fmla="*/ 14 w 34"/>
              <a:gd name="T3" fmla="*/ 3 h 24"/>
              <a:gd name="T4" fmla="*/ 21 w 34"/>
              <a:gd name="T5" fmla="*/ 0 h 24"/>
              <a:gd name="T6" fmla="*/ 31 w 34"/>
              <a:gd name="T7" fmla="*/ 7 h 24"/>
              <a:gd name="T8" fmla="*/ 34 w 34"/>
              <a:gd name="T9" fmla="*/ 10 h 24"/>
              <a:gd name="T10" fmla="*/ 34 w 34"/>
              <a:gd name="T11" fmla="*/ 14 h 24"/>
              <a:gd name="T12" fmla="*/ 27 w 34"/>
              <a:gd name="T13" fmla="*/ 24 h 24"/>
              <a:gd name="T14" fmla="*/ 24 w 34"/>
              <a:gd name="T15" fmla="*/ 14 h 24"/>
              <a:gd name="T16" fmla="*/ 14 w 34"/>
              <a:gd name="T17" fmla="*/ 14 h 24"/>
              <a:gd name="T18" fmla="*/ 14 w 34"/>
              <a:gd name="T19" fmla="*/ 24 h 24"/>
              <a:gd name="T20" fmla="*/ 10 w 34"/>
              <a:gd name="T21" fmla="*/ 24 h 24"/>
              <a:gd name="T22" fmla="*/ 7 w 34"/>
              <a:gd name="T23" fmla="*/ 24 h 24"/>
              <a:gd name="T24" fmla="*/ 3 w 34"/>
              <a:gd name="T25" fmla="*/ 20 h 24"/>
              <a:gd name="T26" fmla="*/ 0 w 34"/>
              <a:gd name="T27" fmla="*/ 1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" h="24">
                <a:moveTo>
                  <a:pt x="0" y="14"/>
                </a:moveTo>
                <a:lnTo>
                  <a:pt x="14" y="3"/>
                </a:lnTo>
                <a:lnTo>
                  <a:pt x="21" y="0"/>
                </a:lnTo>
                <a:lnTo>
                  <a:pt x="31" y="7"/>
                </a:lnTo>
                <a:lnTo>
                  <a:pt x="34" y="10"/>
                </a:lnTo>
                <a:lnTo>
                  <a:pt x="34" y="14"/>
                </a:lnTo>
                <a:lnTo>
                  <a:pt x="27" y="24"/>
                </a:lnTo>
                <a:lnTo>
                  <a:pt x="24" y="14"/>
                </a:lnTo>
                <a:lnTo>
                  <a:pt x="14" y="14"/>
                </a:lnTo>
                <a:lnTo>
                  <a:pt x="14" y="24"/>
                </a:lnTo>
                <a:lnTo>
                  <a:pt x="10" y="24"/>
                </a:lnTo>
                <a:lnTo>
                  <a:pt x="7" y="24"/>
                </a:lnTo>
                <a:lnTo>
                  <a:pt x="3" y="20"/>
                </a:lnTo>
                <a:lnTo>
                  <a:pt x="0" y="14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82" name="Freeform 380"/>
          <p:cNvSpPr>
            <a:spLocks/>
          </p:cNvSpPr>
          <p:nvPr/>
        </p:nvSpPr>
        <p:spPr bwMode="auto">
          <a:xfrm>
            <a:off x="4500017" y="6091678"/>
            <a:ext cx="72763" cy="98957"/>
          </a:xfrm>
          <a:custGeom>
            <a:avLst/>
            <a:gdLst>
              <a:gd name="T0" fmla="*/ 7 w 25"/>
              <a:gd name="T1" fmla="*/ 0 h 34"/>
              <a:gd name="T2" fmla="*/ 11 w 25"/>
              <a:gd name="T3" fmla="*/ 3 h 34"/>
              <a:gd name="T4" fmla="*/ 14 w 25"/>
              <a:gd name="T5" fmla="*/ 3 h 34"/>
              <a:gd name="T6" fmla="*/ 18 w 25"/>
              <a:gd name="T7" fmla="*/ 6 h 34"/>
              <a:gd name="T8" fmla="*/ 18 w 25"/>
              <a:gd name="T9" fmla="*/ 10 h 34"/>
              <a:gd name="T10" fmla="*/ 25 w 25"/>
              <a:gd name="T11" fmla="*/ 13 h 34"/>
              <a:gd name="T12" fmla="*/ 25 w 25"/>
              <a:gd name="T13" fmla="*/ 17 h 34"/>
              <a:gd name="T14" fmla="*/ 21 w 25"/>
              <a:gd name="T15" fmla="*/ 24 h 34"/>
              <a:gd name="T16" fmla="*/ 7 w 25"/>
              <a:gd name="T17" fmla="*/ 34 h 34"/>
              <a:gd name="T18" fmla="*/ 0 w 25"/>
              <a:gd name="T19" fmla="*/ 17 h 34"/>
              <a:gd name="T20" fmla="*/ 7 w 25"/>
              <a:gd name="T21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5" h="34">
                <a:moveTo>
                  <a:pt x="7" y="0"/>
                </a:moveTo>
                <a:lnTo>
                  <a:pt x="11" y="3"/>
                </a:lnTo>
                <a:lnTo>
                  <a:pt x="14" y="3"/>
                </a:lnTo>
                <a:lnTo>
                  <a:pt x="18" y="6"/>
                </a:lnTo>
                <a:lnTo>
                  <a:pt x="18" y="10"/>
                </a:lnTo>
                <a:lnTo>
                  <a:pt x="25" y="13"/>
                </a:lnTo>
                <a:lnTo>
                  <a:pt x="25" y="17"/>
                </a:lnTo>
                <a:lnTo>
                  <a:pt x="21" y="24"/>
                </a:lnTo>
                <a:lnTo>
                  <a:pt x="7" y="34"/>
                </a:lnTo>
                <a:lnTo>
                  <a:pt x="0" y="17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83" name="Freeform 381"/>
          <p:cNvSpPr>
            <a:spLocks/>
          </p:cNvSpPr>
          <p:nvPr/>
        </p:nvSpPr>
        <p:spPr bwMode="auto">
          <a:xfrm>
            <a:off x="4561136" y="6231382"/>
            <a:ext cx="32016" cy="61121"/>
          </a:xfrm>
          <a:custGeom>
            <a:avLst/>
            <a:gdLst>
              <a:gd name="T0" fmla="*/ 11 w 11"/>
              <a:gd name="T1" fmla="*/ 21 h 21"/>
              <a:gd name="T2" fmla="*/ 7 w 11"/>
              <a:gd name="T3" fmla="*/ 21 h 21"/>
              <a:gd name="T4" fmla="*/ 4 w 11"/>
              <a:gd name="T5" fmla="*/ 21 h 21"/>
              <a:gd name="T6" fmla="*/ 4 w 11"/>
              <a:gd name="T7" fmla="*/ 14 h 21"/>
              <a:gd name="T8" fmla="*/ 0 w 11"/>
              <a:gd name="T9" fmla="*/ 10 h 21"/>
              <a:gd name="T10" fmla="*/ 4 w 11"/>
              <a:gd name="T11" fmla="*/ 10 h 21"/>
              <a:gd name="T12" fmla="*/ 4 w 11"/>
              <a:gd name="T13" fmla="*/ 7 h 21"/>
              <a:gd name="T14" fmla="*/ 7 w 11"/>
              <a:gd name="T15" fmla="*/ 0 h 21"/>
              <a:gd name="T16" fmla="*/ 11 w 11"/>
              <a:gd name="T17" fmla="*/ 4 h 21"/>
              <a:gd name="T18" fmla="*/ 11 w 11"/>
              <a:gd name="T19" fmla="*/ 7 h 21"/>
              <a:gd name="T20" fmla="*/ 11 w 11"/>
              <a:gd name="T21" fmla="*/ 14 h 21"/>
              <a:gd name="T22" fmla="*/ 11 w 11"/>
              <a:gd name="T23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" h="21">
                <a:moveTo>
                  <a:pt x="11" y="21"/>
                </a:moveTo>
                <a:lnTo>
                  <a:pt x="7" y="21"/>
                </a:lnTo>
                <a:lnTo>
                  <a:pt x="4" y="21"/>
                </a:lnTo>
                <a:lnTo>
                  <a:pt x="4" y="14"/>
                </a:lnTo>
                <a:lnTo>
                  <a:pt x="0" y="10"/>
                </a:lnTo>
                <a:lnTo>
                  <a:pt x="4" y="10"/>
                </a:lnTo>
                <a:lnTo>
                  <a:pt x="4" y="7"/>
                </a:lnTo>
                <a:lnTo>
                  <a:pt x="7" y="0"/>
                </a:lnTo>
                <a:lnTo>
                  <a:pt x="11" y="4"/>
                </a:lnTo>
                <a:lnTo>
                  <a:pt x="11" y="7"/>
                </a:lnTo>
                <a:lnTo>
                  <a:pt x="11" y="14"/>
                </a:lnTo>
                <a:lnTo>
                  <a:pt x="11" y="21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987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Rectangle 96"/>
          <p:cNvSpPr>
            <a:spLocks noChangeArrowheads="1"/>
          </p:cNvSpPr>
          <p:nvPr/>
        </p:nvSpPr>
        <p:spPr bwMode="auto">
          <a:xfrm>
            <a:off x="6211722" y="6546249"/>
            <a:ext cx="116859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800" b="0" i="0" u="none" strike="noStrike" cap="none" normalizeH="0" baseline="0" dirty="0" smtClean="0">
                <a:ln>
                  <a:noFill/>
                </a:ln>
                <a:solidFill>
                  <a:srgbClr val="606060"/>
                </a:solidFill>
                <a:effectLst/>
                <a:latin typeface="Verdana" pitchFamily="34" charset="0"/>
                <a:cs typeface="Arial" pitchFamily="34" charset="0"/>
              </a:rPr>
              <a:t>Aluejaot © MML, 2017</a:t>
            </a: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kstiruutu 101"/>
          <p:cNvSpPr txBox="1"/>
          <p:nvPr/>
        </p:nvSpPr>
        <p:spPr>
          <a:xfrm>
            <a:off x="449231" y="225981"/>
            <a:ext cx="207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Maakuntarajat 2017</a:t>
            </a:r>
            <a:endParaRPr lang="fi-FI" dirty="0"/>
          </a:p>
        </p:txBody>
      </p:sp>
      <p:sp>
        <p:nvSpPr>
          <p:cNvPr id="103" name="Tekstiruutu 102"/>
          <p:cNvSpPr txBox="1"/>
          <p:nvPr/>
        </p:nvSpPr>
        <p:spPr>
          <a:xfrm>
            <a:off x="492720" y="3356992"/>
            <a:ext cx="3364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Tallenna tämä tiedosto omalle koneellesi, jonka jälkeen voit muokata kuvaa. </a:t>
            </a:r>
          </a:p>
          <a:p>
            <a:r>
              <a:rPr lang="fi-FI" sz="1200" dirty="0" smtClean="0"/>
              <a:t>Suurenna kuva ensin riittävän suureksi . Tämän jälkeen voit esim. värjätä tietyn maakunnan  haluamallasi värillä klikkaamalla hiirellä maakunnan </a:t>
            </a:r>
            <a:r>
              <a:rPr lang="fi-FI" sz="1200" b="1" dirty="0" smtClean="0"/>
              <a:t>rajaa.</a:t>
            </a:r>
            <a:r>
              <a:rPr lang="fi-FI" sz="1200" dirty="0" smtClean="0"/>
              <a:t> Alue muuttuu aktiiviseksi ja voit lisätä siihen haluamasi värin PowerPointin ”Muodon täyttö” –toiminnolla. </a:t>
            </a:r>
            <a:endParaRPr lang="fi-FI" sz="1200" dirty="0"/>
          </a:p>
        </p:txBody>
      </p:sp>
      <p:sp>
        <p:nvSpPr>
          <p:cNvPr id="104" name="Tekstiruutu 103"/>
          <p:cNvSpPr txBox="1"/>
          <p:nvPr/>
        </p:nvSpPr>
        <p:spPr>
          <a:xfrm>
            <a:off x="496815" y="2973712"/>
            <a:ext cx="382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Jos haluat muokata karttaa, toimi näin:</a:t>
            </a:r>
            <a:endParaRPr lang="fi-FI" dirty="0"/>
          </a:p>
        </p:txBody>
      </p:sp>
      <p:sp>
        <p:nvSpPr>
          <p:cNvPr id="100" name="Tekstiruutu 99"/>
          <p:cNvSpPr txBox="1"/>
          <p:nvPr/>
        </p:nvSpPr>
        <p:spPr>
          <a:xfrm>
            <a:off x="467544" y="810578"/>
            <a:ext cx="30503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Nämä vuoden 2017 kuntarajat ovat peräisin Maanmittauslaitoksen Avoimien aineistojen tiedostopalvelusta </a:t>
            </a:r>
            <a:r>
              <a:rPr lang="fi-FI" sz="1200" dirty="0" smtClean="0">
                <a:hlinkClick r:id="rId2"/>
              </a:rPr>
              <a:t>http://www.maanmittauslaitos.fi/aineistot-palvelut/latauspalvelut/avoimien-aineistojen-tiedostopalvelu</a:t>
            </a:r>
            <a:endParaRPr lang="fi-FI" sz="1200" dirty="0" smtClean="0"/>
          </a:p>
          <a:p>
            <a:endParaRPr lang="fi-FI" sz="1200" dirty="0"/>
          </a:p>
          <a:p>
            <a:r>
              <a:rPr lang="fi-FI" sz="1200" dirty="0" smtClean="0"/>
              <a:t>Aineistoa hyödynnettäessä on copyright –merkintänä käytettävä © MML 2017</a:t>
            </a:r>
            <a:endParaRPr lang="fi-FI" sz="1200" dirty="0"/>
          </a:p>
        </p:txBody>
      </p:sp>
      <p:sp>
        <p:nvSpPr>
          <p:cNvPr id="106" name="Freeform 6"/>
          <p:cNvSpPr>
            <a:spLocks/>
          </p:cNvSpPr>
          <p:nvPr/>
        </p:nvSpPr>
        <p:spPr bwMode="auto">
          <a:xfrm>
            <a:off x="6105524" y="5587333"/>
            <a:ext cx="576380" cy="527631"/>
          </a:xfrm>
          <a:custGeom>
            <a:avLst/>
            <a:gdLst>
              <a:gd name="T0" fmla="*/ 146 w 201"/>
              <a:gd name="T1" fmla="*/ 177 h 184"/>
              <a:gd name="T2" fmla="*/ 139 w 201"/>
              <a:gd name="T3" fmla="*/ 166 h 184"/>
              <a:gd name="T4" fmla="*/ 121 w 201"/>
              <a:gd name="T5" fmla="*/ 163 h 184"/>
              <a:gd name="T6" fmla="*/ 107 w 201"/>
              <a:gd name="T7" fmla="*/ 156 h 184"/>
              <a:gd name="T8" fmla="*/ 101 w 201"/>
              <a:gd name="T9" fmla="*/ 159 h 184"/>
              <a:gd name="T10" fmla="*/ 94 w 201"/>
              <a:gd name="T11" fmla="*/ 166 h 184"/>
              <a:gd name="T12" fmla="*/ 94 w 201"/>
              <a:gd name="T13" fmla="*/ 177 h 184"/>
              <a:gd name="T14" fmla="*/ 90 w 201"/>
              <a:gd name="T15" fmla="*/ 184 h 184"/>
              <a:gd name="T16" fmla="*/ 83 w 201"/>
              <a:gd name="T17" fmla="*/ 184 h 184"/>
              <a:gd name="T18" fmla="*/ 76 w 201"/>
              <a:gd name="T19" fmla="*/ 177 h 184"/>
              <a:gd name="T20" fmla="*/ 73 w 201"/>
              <a:gd name="T21" fmla="*/ 177 h 184"/>
              <a:gd name="T22" fmla="*/ 62 w 201"/>
              <a:gd name="T23" fmla="*/ 180 h 184"/>
              <a:gd name="T24" fmla="*/ 55 w 201"/>
              <a:gd name="T25" fmla="*/ 177 h 184"/>
              <a:gd name="T26" fmla="*/ 48 w 201"/>
              <a:gd name="T27" fmla="*/ 180 h 184"/>
              <a:gd name="T28" fmla="*/ 41 w 201"/>
              <a:gd name="T29" fmla="*/ 173 h 184"/>
              <a:gd name="T30" fmla="*/ 45 w 201"/>
              <a:gd name="T31" fmla="*/ 163 h 184"/>
              <a:gd name="T32" fmla="*/ 38 w 201"/>
              <a:gd name="T33" fmla="*/ 135 h 184"/>
              <a:gd name="T34" fmla="*/ 28 w 201"/>
              <a:gd name="T35" fmla="*/ 121 h 184"/>
              <a:gd name="T36" fmla="*/ 17 w 201"/>
              <a:gd name="T37" fmla="*/ 114 h 184"/>
              <a:gd name="T38" fmla="*/ 14 w 201"/>
              <a:gd name="T39" fmla="*/ 104 h 184"/>
              <a:gd name="T40" fmla="*/ 3 w 201"/>
              <a:gd name="T41" fmla="*/ 87 h 184"/>
              <a:gd name="T42" fmla="*/ 7 w 201"/>
              <a:gd name="T43" fmla="*/ 76 h 184"/>
              <a:gd name="T44" fmla="*/ 0 w 201"/>
              <a:gd name="T45" fmla="*/ 62 h 184"/>
              <a:gd name="T46" fmla="*/ 7 w 201"/>
              <a:gd name="T47" fmla="*/ 48 h 184"/>
              <a:gd name="T48" fmla="*/ 0 w 201"/>
              <a:gd name="T49" fmla="*/ 38 h 184"/>
              <a:gd name="T50" fmla="*/ 17 w 201"/>
              <a:gd name="T51" fmla="*/ 31 h 184"/>
              <a:gd name="T52" fmla="*/ 34 w 201"/>
              <a:gd name="T53" fmla="*/ 21 h 184"/>
              <a:gd name="T54" fmla="*/ 48 w 201"/>
              <a:gd name="T55" fmla="*/ 3 h 184"/>
              <a:gd name="T56" fmla="*/ 66 w 201"/>
              <a:gd name="T57" fmla="*/ 14 h 184"/>
              <a:gd name="T58" fmla="*/ 76 w 201"/>
              <a:gd name="T59" fmla="*/ 3 h 184"/>
              <a:gd name="T60" fmla="*/ 90 w 201"/>
              <a:gd name="T61" fmla="*/ 17 h 184"/>
              <a:gd name="T62" fmla="*/ 118 w 201"/>
              <a:gd name="T63" fmla="*/ 24 h 184"/>
              <a:gd name="T64" fmla="*/ 114 w 201"/>
              <a:gd name="T65" fmla="*/ 45 h 184"/>
              <a:gd name="T66" fmla="*/ 125 w 201"/>
              <a:gd name="T67" fmla="*/ 69 h 184"/>
              <a:gd name="T68" fmla="*/ 121 w 201"/>
              <a:gd name="T69" fmla="*/ 83 h 184"/>
              <a:gd name="T70" fmla="*/ 146 w 201"/>
              <a:gd name="T71" fmla="*/ 94 h 184"/>
              <a:gd name="T72" fmla="*/ 160 w 201"/>
              <a:gd name="T73" fmla="*/ 100 h 184"/>
              <a:gd name="T74" fmla="*/ 177 w 201"/>
              <a:gd name="T75" fmla="*/ 111 h 184"/>
              <a:gd name="T76" fmla="*/ 194 w 201"/>
              <a:gd name="T77" fmla="*/ 125 h 184"/>
              <a:gd name="T78" fmla="*/ 194 w 201"/>
              <a:gd name="T79" fmla="*/ 142 h 184"/>
              <a:gd name="T80" fmla="*/ 184 w 201"/>
              <a:gd name="T81" fmla="*/ 153 h 184"/>
              <a:gd name="T82" fmla="*/ 177 w 201"/>
              <a:gd name="T83" fmla="*/ 149 h 184"/>
              <a:gd name="T84" fmla="*/ 173 w 201"/>
              <a:gd name="T85" fmla="*/ 163 h 184"/>
              <a:gd name="T86" fmla="*/ 167 w 201"/>
              <a:gd name="T87" fmla="*/ 170 h 184"/>
              <a:gd name="T88" fmla="*/ 153 w 201"/>
              <a:gd name="T89" fmla="*/ 166 h 184"/>
              <a:gd name="T90" fmla="*/ 146 w 201"/>
              <a:gd name="T91" fmla="*/ 173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01" h="184">
                <a:moveTo>
                  <a:pt x="146" y="173"/>
                </a:moveTo>
                <a:lnTo>
                  <a:pt x="146" y="177"/>
                </a:lnTo>
                <a:lnTo>
                  <a:pt x="142" y="173"/>
                </a:lnTo>
                <a:lnTo>
                  <a:pt x="139" y="166"/>
                </a:lnTo>
                <a:lnTo>
                  <a:pt x="125" y="163"/>
                </a:lnTo>
                <a:lnTo>
                  <a:pt x="121" y="163"/>
                </a:lnTo>
                <a:lnTo>
                  <a:pt x="111" y="159"/>
                </a:lnTo>
                <a:lnTo>
                  <a:pt x="107" y="156"/>
                </a:lnTo>
                <a:lnTo>
                  <a:pt x="104" y="159"/>
                </a:lnTo>
                <a:lnTo>
                  <a:pt x="101" y="159"/>
                </a:lnTo>
                <a:lnTo>
                  <a:pt x="97" y="163"/>
                </a:lnTo>
                <a:lnTo>
                  <a:pt x="94" y="166"/>
                </a:lnTo>
                <a:lnTo>
                  <a:pt x="94" y="170"/>
                </a:lnTo>
                <a:lnTo>
                  <a:pt x="94" y="177"/>
                </a:lnTo>
                <a:lnTo>
                  <a:pt x="94" y="180"/>
                </a:lnTo>
                <a:lnTo>
                  <a:pt x="90" y="184"/>
                </a:lnTo>
                <a:lnTo>
                  <a:pt x="87" y="184"/>
                </a:lnTo>
                <a:lnTo>
                  <a:pt x="83" y="184"/>
                </a:lnTo>
                <a:lnTo>
                  <a:pt x="80" y="180"/>
                </a:lnTo>
                <a:lnTo>
                  <a:pt x="76" y="177"/>
                </a:lnTo>
                <a:lnTo>
                  <a:pt x="76" y="173"/>
                </a:lnTo>
                <a:lnTo>
                  <a:pt x="73" y="177"/>
                </a:lnTo>
                <a:lnTo>
                  <a:pt x="69" y="180"/>
                </a:lnTo>
                <a:lnTo>
                  <a:pt x="62" y="180"/>
                </a:lnTo>
                <a:lnTo>
                  <a:pt x="59" y="177"/>
                </a:lnTo>
                <a:lnTo>
                  <a:pt x="55" y="177"/>
                </a:lnTo>
                <a:lnTo>
                  <a:pt x="52" y="180"/>
                </a:lnTo>
                <a:lnTo>
                  <a:pt x="48" y="180"/>
                </a:lnTo>
                <a:lnTo>
                  <a:pt x="45" y="180"/>
                </a:lnTo>
                <a:lnTo>
                  <a:pt x="41" y="173"/>
                </a:lnTo>
                <a:lnTo>
                  <a:pt x="41" y="170"/>
                </a:lnTo>
                <a:lnTo>
                  <a:pt x="45" y="163"/>
                </a:lnTo>
                <a:lnTo>
                  <a:pt x="45" y="142"/>
                </a:lnTo>
                <a:lnTo>
                  <a:pt x="38" y="135"/>
                </a:lnTo>
                <a:lnTo>
                  <a:pt x="31" y="132"/>
                </a:lnTo>
                <a:lnTo>
                  <a:pt x="28" y="121"/>
                </a:lnTo>
                <a:lnTo>
                  <a:pt x="24" y="118"/>
                </a:lnTo>
                <a:lnTo>
                  <a:pt x="17" y="114"/>
                </a:lnTo>
                <a:lnTo>
                  <a:pt x="14" y="114"/>
                </a:lnTo>
                <a:lnTo>
                  <a:pt x="14" y="104"/>
                </a:lnTo>
                <a:lnTo>
                  <a:pt x="3" y="94"/>
                </a:lnTo>
                <a:lnTo>
                  <a:pt x="3" y="87"/>
                </a:lnTo>
                <a:lnTo>
                  <a:pt x="3" y="83"/>
                </a:lnTo>
                <a:lnTo>
                  <a:pt x="7" y="76"/>
                </a:lnTo>
                <a:lnTo>
                  <a:pt x="0" y="69"/>
                </a:lnTo>
                <a:lnTo>
                  <a:pt x="0" y="62"/>
                </a:lnTo>
                <a:lnTo>
                  <a:pt x="7" y="62"/>
                </a:lnTo>
                <a:lnTo>
                  <a:pt x="7" y="48"/>
                </a:lnTo>
                <a:lnTo>
                  <a:pt x="0" y="42"/>
                </a:lnTo>
                <a:lnTo>
                  <a:pt x="0" y="38"/>
                </a:lnTo>
                <a:lnTo>
                  <a:pt x="7" y="31"/>
                </a:lnTo>
                <a:lnTo>
                  <a:pt x="17" y="31"/>
                </a:lnTo>
                <a:lnTo>
                  <a:pt x="21" y="31"/>
                </a:lnTo>
                <a:lnTo>
                  <a:pt x="34" y="21"/>
                </a:lnTo>
                <a:lnTo>
                  <a:pt x="38" y="3"/>
                </a:lnTo>
                <a:lnTo>
                  <a:pt x="48" y="3"/>
                </a:lnTo>
                <a:lnTo>
                  <a:pt x="52" y="0"/>
                </a:lnTo>
                <a:lnTo>
                  <a:pt x="66" y="14"/>
                </a:lnTo>
                <a:lnTo>
                  <a:pt x="73" y="10"/>
                </a:lnTo>
                <a:lnTo>
                  <a:pt x="76" y="3"/>
                </a:lnTo>
                <a:lnTo>
                  <a:pt x="87" y="3"/>
                </a:lnTo>
                <a:lnTo>
                  <a:pt x="90" y="17"/>
                </a:lnTo>
                <a:lnTo>
                  <a:pt x="107" y="28"/>
                </a:lnTo>
                <a:lnTo>
                  <a:pt x="118" y="24"/>
                </a:lnTo>
                <a:lnTo>
                  <a:pt x="125" y="42"/>
                </a:lnTo>
                <a:lnTo>
                  <a:pt x="114" y="45"/>
                </a:lnTo>
                <a:lnTo>
                  <a:pt x="111" y="59"/>
                </a:lnTo>
                <a:lnTo>
                  <a:pt x="125" y="69"/>
                </a:lnTo>
                <a:lnTo>
                  <a:pt x="114" y="73"/>
                </a:lnTo>
                <a:lnTo>
                  <a:pt x="121" y="83"/>
                </a:lnTo>
                <a:lnTo>
                  <a:pt x="139" y="87"/>
                </a:lnTo>
                <a:lnTo>
                  <a:pt x="146" y="94"/>
                </a:lnTo>
                <a:lnTo>
                  <a:pt x="146" y="97"/>
                </a:lnTo>
                <a:lnTo>
                  <a:pt x="160" y="100"/>
                </a:lnTo>
                <a:lnTo>
                  <a:pt x="170" y="100"/>
                </a:lnTo>
                <a:lnTo>
                  <a:pt x="177" y="111"/>
                </a:lnTo>
                <a:lnTo>
                  <a:pt x="187" y="114"/>
                </a:lnTo>
                <a:lnTo>
                  <a:pt x="194" y="125"/>
                </a:lnTo>
                <a:lnTo>
                  <a:pt x="201" y="132"/>
                </a:lnTo>
                <a:lnTo>
                  <a:pt x="194" y="142"/>
                </a:lnTo>
                <a:lnTo>
                  <a:pt x="191" y="149"/>
                </a:lnTo>
                <a:lnTo>
                  <a:pt x="184" y="153"/>
                </a:lnTo>
                <a:lnTo>
                  <a:pt x="180" y="149"/>
                </a:lnTo>
                <a:lnTo>
                  <a:pt x="177" y="149"/>
                </a:lnTo>
                <a:lnTo>
                  <a:pt x="173" y="156"/>
                </a:lnTo>
                <a:lnTo>
                  <a:pt x="173" y="163"/>
                </a:lnTo>
                <a:lnTo>
                  <a:pt x="170" y="166"/>
                </a:lnTo>
                <a:lnTo>
                  <a:pt x="167" y="170"/>
                </a:lnTo>
                <a:lnTo>
                  <a:pt x="156" y="170"/>
                </a:lnTo>
                <a:lnTo>
                  <a:pt x="153" y="166"/>
                </a:lnTo>
                <a:lnTo>
                  <a:pt x="149" y="170"/>
                </a:lnTo>
                <a:lnTo>
                  <a:pt x="146" y="17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7" name="Freeform 7"/>
          <p:cNvSpPr>
            <a:spLocks/>
          </p:cNvSpPr>
          <p:nvPr/>
        </p:nvSpPr>
        <p:spPr bwMode="auto">
          <a:xfrm>
            <a:off x="6243166" y="6103494"/>
            <a:ext cx="40146" cy="40146"/>
          </a:xfrm>
          <a:custGeom>
            <a:avLst/>
            <a:gdLst>
              <a:gd name="T0" fmla="*/ 0 w 14"/>
              <a:gd name="T1" fmla="*/ 11 h 14"/>
              <a:gd name="T2" fmla="*/ 0 w 14"/>
              <a:gd name="T3" fmla="*/ 7 h 14"/>
              <a:gd name="T4" fmla="*/ 4 w 14"/>
              <a:gd name="T5" fmla="*/ 4 h 14"/>
              <a:gd name="T6" fmla="*/ 7 w 14"/>
              <a:gd name="T7" fmla="*/ 0 h 14"/>
              <a:gd name="T8" fmla="*/ 11 w 14"/>
              <a:gd name="T9" fmla="*/ 0 h 14"/>
              <a:gd name="T10" fmla="*/ 14 w 14"/>
              <a:gd name="T11" fmla="*/ 4 h 14"/>
              <a:gd name="T12" fmla="*/ 14 w 14"/>
              <a:gd name="T13" fmla="*/ 7 h 14"/>
              <a:gd name="T14" fmla="*/ 11 w 14"/>
              <a:gd name="T15" fmla="*/ 7 h 14"/>
              <a:gd name="T16" fmla="*/ 4 w 14"/>
              <a:gd name="T17" fmla="*/ 14 h 14"/>
              <a:gd name="T18" fmla="*/ 4 w 14"/>
              <a:gd name="T19" fmla="*/ 11 h 14"/>
              <a:gd name="T20" fmla="*/ 0 w 14"/>
              <a:gd name="T21" fmla="*/ 1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4">
                <a:moveTo>
                  <a:pt x="0" y="11"/>
                </a:moveTo>
                <a:lnTo>
                  <a:pt x="0" y="7"/>
                </a:lnTo>
                <a:lnTo>
                  <a:pt x="4" y="4"/>
                </a:lnTo>
                <a:lnTo>
                  <a:pt x="7" y="0"/>
                </a:lnTo>
                <a:lnTo>
                  <a:pt x="11" y="0"/>
                </a:lnTo>
                <a:lnTo>
                  <a:pt x="14" y="4"/>
                </a:lnTo>
                <a:lnTo>
                  <a:pt x="14" y="7"/>
                </a:lnTo>
                <a:lnTo>
                  <a:pt x="11" y="7"/>
                </a:lnTo>
                <a:lnTo>
                  <a:pt x="4" y="14"/>
                </a:lnTo>
                <a:lnTo>
                  <a:pt x="4" y="11"/>
                </a:lnTo>
                <a:lnTo>
                  <a:pt x="0" y="1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8" name="Freeform 8"/>
          <p:cNvSpPr>
            <a:spLocks/>
          </p:cNvSpPr>
          <p:nvPr/>
        </p:nvSpPr>
        <p:spPr bwMode="auto">
          <a:xfrm>
            <a:off x="6395146" y="6094890"/>
            <a:ext cx="17205" cy="48749"/>
          </a:xfrm>
          <a:custGeom>
            <a:avLst/>
            <a:gdLst>
              <a:gd name="T0" fmla="*/ 0 w 6"/>
              <a:gd name="T1" fmla="*/ 10 h 17"/>
              <a:gd name="T2" fmla="*/ 0 w 6"/>
              <a:gd name="T3" fmla="*/ 7 h 17"/>
              <a:gd name="T4" fmla="*/ 0 w 6"/>
              <a:gd name="T5" fmla="*/ 3 h 17"/>
              <a:gd name="T6" fmla="*/ 0 w 6"/>
              <a:gd name="T7" fmla="*/ 0 h 17"/>
              <a:gd name="T8" fmla="*/ 3 w 6"/>
              <a:gd name="T9" fmla="*/ 0 h 17"/>
              <a:gd name="T10" fmla="*/ 6 w 6"/>
              <a:gd name="T11" fmla="*/ 14 h 17"/>
              <a:gd name="T12" fmla="*/ 3 w 6"/>
              <a:gd name="T13" fmla="*/ 17 h 17"/>
              <a:gd name="T14" fmla="*/ 0 w 6"/>
              <a:gd name="T15" fmla="*/ 17 h 17"/>
              <a:gd name="T16" fmla="*/ 0 w 6"/>
              <a:gd name="T17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" h="17">
                <a:moveTo>
                  <a:pt x="0" y="10"/>
                </a:moveTo>
                <a:lnTo>
                  <a:pt x="0" y="7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6" y="14"/>
                </a:lnTo>
                <a:lnTo>
                  <a:pt x="3" y="17"/>
                </a:lnTo>
                <a:lnTo>
                  <a:pt x="0" y="17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9" name="Freeform 9"/>
          <p:cNvSpPr>
            <a:spLocks/>
          </p:cNvSpPr>
          <p:nvPr/>
        </p:nvSpPr>
        <p:spPr bwMode="auto">
          <a:xfrm>
            <a:off x="6423822" y="6183785"/>
            <a:ext cx="28676" cy="28676"/>
          </a:xfrm>
          <a:custGeom>
            <a:avLst/>
            <a:gdLst>
              <a:gd name="T0" fmla="*/ 0 w 10"/>
              <a:gd name="T1" fmla="*/ 7 h 10"/>
              <a:gd name="T2" fmla="*/ 0 w 10"/>
              <a:gd name="T3" fmla="*/ 3 h 10"/>
              <a:gd name="T4" fmla="*/ 3 w 10"/>
              <a:gd name="T5" fmla="*/ 0 h 10"/>
              <a:gd name="T6" fmla="*/ 7 w 10"/>
              <a:gd name="T7" fmla="*/ 0 h 10"/>
              <a:gd name="T8" fmla="*/ 10 w 10"/>
              <a:gd name="T9" fmla="*/ 3 h 10"/>
              <a:gd name="T10" fmla="*/ 10 w 10"/>
              <a:gd name="T11" fmla="*/ 7 h 10"/>
              <a:gd name="T12" fmla="*/ 7 w 10"/>
              <a:gd name="T13" fmla="*/ 7 h 10"/>
              <a:gd name="T14" fmla="*/ 3 w 10"/>
              <a:gd name="T15" fmla="*/ 10 h 10"/>
              <a:gd name="T16" fmla="*/ 0 w 10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0">
                <a:moveTo>
                  <a:pt x="0" y="7"/>
                </a:moveTo>
                <a:lnTo>
                  <a:pt x="0" y="3"/>
                </a:lnTo>
                <a:lnTo>
                  <a:pt x="3" y="0"/>
                </a:lnTo>
                <a:lnTo>
                  <a:pt x="7" y="0"/>
                </a:lnTo>
                <a:lnTo>
                  <a:pt x="10" y="3"/>
                </a:lnTo>
                <a:lnTo>
                  <a:pt x="10" y="7"/>
                </a:lnTo>
                <a:lnTo>
                  <a:pt x="7" y="7"/>
                </a:lnTo>
                <a:lnTo>
                  <a:pt x="3" y="10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0" name="Freeform 10"/>
          <p:cNvSpPr>
            <a:spLocks/>
          </p:cNvSpPr>
          <p:nvPr/>
        </p:nvSpPr>
        <p:spPr bwMode="auto">
          <a:xfrm>
            <a:off x="6303384" y="6143640"/>
            <a:ext cx="20074" cy="20074"/>
          </a:xfrm>
          <a:custGeom>
            <a:avLst/>
            <a:gdLst>
              <a:gd name="T0" fmla="*/ 0 w 7"/>
              <a:gd name="T1" fmla="*/ 4 h 7"/>
              <a:gd name="T2" fmla="*/ 4 w 7"/>
              <a:gd name="T3" fmla="*/ 0 h 7"/>
              <a:gd name="T4" fmla="*/ 7 w 7"/>
              <a:gd name="T5" fmla="*/ 0 h 7"/>
              <a:gd name="T6" fmla="*/ 7 w 7"/>
              <a:gd name="T7" fmla="*/ 4 h 7"/>
              <a:gd name="T8" fmla="*/ 7 w 7"/>
              <a:gd name="T9" fmla="*/ 7 h 7"/>
              <a:gd name="T10" fmla="*/ 4 w 7"/>
              <a:gd name="T11" fmla="*/ 7 h 7"/>
              <a:gd name="T12" fmla="*/ 0 w 7"/>
              <a:gd name="T13" fmla="*/ 7 h 7"/>
              <a:gd name="T14" fmla="*/ 0 w 7"/>
              <a:gd name="T15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7">
                <a:moveTo>
                  <a:pt x="0" y="4"/>
                </a:moveTo>
                <a:lnTo>
                  <a:pt x="4" y="0"/>
                </a:lnTo>
                <a:lnTo>
                  <a:pt x="7" y="0"/>
                </a:lnTo>
                <a:lnTo>
                  <a:pt x="7" y="4"/>
                </a:lnTo>
                <a:lnTo>
                  <a:pt x="7" y="7"/>
                </a:lnTo>
                <a:lnTo>
                  <a:pt x="4" y="7"/>
                </a:lnTo>
                <a:lnTo>
                  <a:pt x="0" y="7"/>
                </a:lnTo>
                <a:lnTo>
                  <a:pt x="0" y="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1" name="Freeform 11"/>
          <p:cNvSpPr>
            <a:spLocks/>
          </p:cNvSpPr>
          <p:nvPr/>
        </p:nvSpPr>
        <p:spPr bwMode="auto">
          <a:xfrm>
            <a:off x="6423822" y="5200212"/>
            <a:ext cx="886077" cy="765639"/>
          </a:xfrm>
          <a:custGeom>
            <a:avLst/>
            <a:gdLst>
              <a:gd name="T0" fmla="*/ 236 w 309"/>
              <a:gd name="T1" fmla="*/ 104 h 267"/>
              <a:gd name="T2" fmla="*/ 205 w 309"/>
              <a:gd name="T3" fmla="*/ 145 h 267"/>
              <a:gd name="T4" fmla="*/ 188 w 309"/>
              <a:gd name="T5" fmla="*/ 159 h 267"/>
              <a:gd name="T6" fmla="*/ 174 w 309"/>
              <a:gd name="T7" fmla="*/ 170 h 267"/>
              <a:gd name="T8" fmla="*/ 167 w 309"/>
              <a:gd name="T9" fmla="*/ 187 h 267"/>
              <a:gd name="T10" fmla="*/ 163 w 309"/>
              <a:gd name="T11" fmla="*/ 190 h 267"/>
              <a:gd name="T12" fmla="*/ 149 w 309"/>
              <a:gd name="T13" fmla="*/ 204 h 267"/>
              <a:gd name="T14" fmla="*/ 122 w 309"/>
              <a:gd name="T15" fmla="*/ 229 h 267"/>
              <a:gd name="T16" fmla="*/ 97 w 309"/>
              <a:gd name="T17" fmla="*/ 260 h 267"/>
              <a:gd name="T18" fmla="*/ 83 w 309"/>
              <a:gd name="T19" fmla="*/ 260 h 267"/>
              <a:gd name="T20" fmla="*/ 66 w 309"/>
              <a:gd name="T21" fmla="*/ 246 h 267"/>
              <a:gd name="T22" fmla="*/ 49 w 309"/>
              <a:gd name="T23" fmla="*/ 235 h 267"/>
              <a:gd name="T24" fmla="*/ 35 w 309"/>
              <a:gd name="T25" fmla="*/ 229 h 267"/>
              <a:gd name="T26" fmla="*/ 10 w 309"/>
              <a:gd name="T27" fmla="*/ 218 h 267"/>
              <a:gd name="T28" fmla="*/ 14 w 309"/>
              <a:gd name="T29" fmla="*/ 204 h 267"/>
              <a:gd name="T30" fmla="*/ 3 w 309"/>
              <a:gd name="T31" fmla="*/ 180 h 267"/>
              <a:gd name="T32" fmla="*/ 7 w 309"/>
              <a:gd name="T33" fmla="*/ 159 h 267"/>
              <a:gd name="T34" fmla="*/ 35 w 309"/>
              <a:gd name="T35" fmla="*/ 138 h 267"/>
              <a:gd name="T36" fmla="*/ 49 w 309"/>
              <a:gd name="T37" fmla="*/ 124 h 267"/>
              <a:gd name="T38" fmla="*/ 66 w 309"/>
              <a:gd name="T39" fmla="*/ 118 h 267"/>
              <a:gd name="T40" fmla="*/ 83 w 309"/>
              <a:gd name="T41" fmla="*/ 118 h 267"/>
              <a:gd name="T42" fmla="*/ 132 w 309"/>
              <a:gd name="T43" fmla="*/ 97 h 267"/>
              <a:gd name="T44" fmla="*/ 149 w 309"/>
              <a:gd name="T45" fmla="*/ 90 h 267"/>
              <a:gd name="T46" fmla="*/ 177 w 309"/>
              <a:gd name="T47" fmla="*/ 79 h 267"/>
              <a:gd name="T48" fmla="*/ 184 w 309"/>
              <a:gd name="T49" fmla="*/ 76 h 267"/>
              <a:gd name="T50" fmla="*/ 219 w 309"/>
              <a:gd name="T51" fmla="*/ 72 h 267"/>
              <a:gd name="T52" fmla="*/ 250 w 309"/>
              <a:gd name="T53" fmla="*/ 45 h 267"/>
              <a:gd name="T54" fmla="*/ 268 w 309"/>
              <a:gd name="T55" fmla="*/ 24 h 267"/>
              <a:gd name="T56" fmla="*/ 309 w 309"/>
              <a:gd name="T57" fmla="*/ 0 h 267"/>
              <a:gd name="T58" fmla="*/ 302 w 309"/>
              <a:gd name="T59" fmla="*/ 20 h 267"/>
              <a:gd name="T60" fmla="*/ 281 w 309"/>
              <a:gd name="T61" fmla="*/ 41 h 267"/>
              <a:gd name="T62" fmla="*/ 268 w 309"/>
              <a:gd name="T63" fmla="*/ 62 h 267"/>
              <a:gd name="T64" fmla="*/ 254 w 309"/>
              <a:gd name="T65" fmla="*/ 79 h 267"/>
              <a:gd name="T66" fmla="*/ 243 w 309"/>
              <a:gd name="T67" fmla="*/ 9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09" h="267">
                <a:moveTo>
                  <a:pt x="240" y="100"/>
                </a:moveTo>
                <a:lnTo>
                  <a:pt x="236" y="104"/>
                </a:lnTo>
                <a:lnTo>
                  <a:pt x="219" y="135"/>
                </a:lnTo>
                <a:lnTo>
                  <a:pt x="205" y="145"/>
                </a:lnTo>
                <a:lnTo>
                  <a:pt x="191" y="156"/>
                </a:lnTo>
                <a:lnTo>
                  <a:pt x="188" y="159"/>
                </a:lnTo>
                <a:lnTo>
                  <a:pt x="181" y="163"/>
                </a:lnTo>
                <a:lnTo>
                  <a:pt x="174" y="170"/>
                </a:lnTo>
                <a:lnTo>
                  <a:pt x="170" y="180"/>
                </a:lnTo>
                <a:lnTo>
                  <a:pt x="167" y="187"/>
                </a:lnTo>
                <a:lnTo>
                  <a:pt x="167" y="190"/>
                </a:lnTo>
                <a:lnTo>
                  <a:pt x="163" y="190"/>
                </a:lnTo>
                <a:lnTo>
                  <a:pt x="163" y="201"/>
                </a:lnTo>
                <a:lnTo>
                  <a:pt x="149" y="204"/>
                </a:lnTo>
                <a:lnTo>
                  <a:pt x="135" y="215"/>
                </a:lnTo>
                <a:lnTo>
                  <a:pt x="122" y="229"/>
                </a:lnTo>
                <a:lnTo>
                  <a:pt x="115" y="239"/>
                </a:lnTo>
                <a:lnTo>
                  <a:pt x="97" y="260"/>
                </a:lnTo>
                <a:lnTo>
                  <a:pt x="90" y="267"/>
                </a:lnTo>
                <a:lnTo>
                  <a:pt x="83" y="260"/>
                </a:lnTo>
                <a:lnTo>
                  <a:pt x="76" y="249"/>
                </a:lnTo>
                <a:lnTo>
                  <a:pt x="66" y="246"/>
                </a:lnTo>
                <a:lnTo>
                  <a:pt x="59" y="235"/>
                </a:lnTo>
                <a:lnTo>
                  <a:pt x="49" y="235"/>
                </a:lnTo>
                <a:lnTo>
                  <a:pt x="35" y="232"/>
                </a:lnTo>
                <a:lnTo>
                  <a:pt x="35" y="229"/>
                </a:lnTo>
                <a:lnTo>
                  <a:pt x="28" y="222"/>
                </a:lnTo>
                <a:lnTo>
                  <a:pt x="10" y="218"/>
                </a:lnTo>
                <a:lnTo>
                  <a:pt x="3" y="208"/>
                </a:lnTo>
                <a:lnTo>
                  <a:pt x="14" y="204"/>
                </a:lnTo>
                <a:lnTo>
                  <a:pt x="0" y="194"/>
                </a:lnTo>
                <a:lnTo>
                  <a:pt x="3" y="180"/>
                </a:lnTo>
                <a:lnTo>
                  <a:pt x="14" y="177"/>
                </a:lnTo>
                <a:lnTo>
                  <a:pt x="7" y="159"/>
                </a:lnTo>
                <a:lnTo>
                  <a:pt x="21" y="156"/>
                </a:lnTo>
                <a:lnTo>
                  <a:pt x="35" y="138"/>
                </a:lnTo>
                <a:lnTo>
                  <a:pt x="45" y="138"/>
                </a:lnTo>
                <a:lnTo>
                  <a:pt x="49" y="124"/>
                </a:lnTo>
                <a:lnTo>
                  <a:pt x="62" y="124"/>
                </a:lnTo>
                <a:lnTo>
                  <a:pt x="66" y="118"/>
                </a:lnTo>
                <a:lnTo>
                  <a:pt x="80" y="118"/>
                </a:lnTo>
                <a:lnTo>
                  <a:pt x="83" y="118"/>
                </a:lnTo>
                <a:lnTo>
                  <a:pt x="118" y="114"/>
                </a:lnTo>
                <a:lnTo>
                  <a:pt x="132" y="97"/>
                </a:lnTo>
                <a:lnTo>
                  <a:pt x="139" y="83"/>
                </a:lnTo>
                <a:lnTo>
                  <a:pt x="149" y="90"/>
                </a:lnTo>
                <a:lnTo>
                  <a:pt x="174" y="86"/>
                </a:lnTo>
                <a:lnTo>
                  <a:pt x="177" y="79"/>
                </a:lnTo>
                <a:lnTo>
                  <a:pt x="177" y="76"/>
                </a:lnTo>
                <a:lnTo>
                  <a:pt x="184" y="76"/>
                </a:lnTo>
                <a:lnTo>
                  <a:pt x="198" y="79"/>
                </a:lnTo>
                <a:lnTo>
                  <a:pt x="219" y="72"/>
                </a:lnTo>
                <a:lnTo>
                  <a:pt x="233" y="48"/>
                </a:lnTo>
                <a:lnTo>
                  <a:pt x="250" y="45"/>
                </a:lnTo>
                <a:lnTo>
                  <a:pt x="254" y="34"/>
                </a:lnTo>
                <a:lnTo>
                  <a:pt x="268" y="24"/>
                </a:lnTo>
                <a:lnTo>
                  <a:pt x="302" y="7"/>
                </a:lnTo>
                <a:lnTo>
                  <a:pt x="309" y="0"/>
                </a:lnTo>
                <a:lnTo>
                  <a:pt x="309" y="3"/>
                </a:lnTo>
                <a:lnTo>
                  <a:pt x="302" y="20"/>
                </a:lnTo>
                <a:lnTo>
                  <a:pt x="292" y="27"/>
                </a:lnTo>
                <a:lnTo>
                  <a:pt x="281" y="41"/>
                </a:lnTo>
                <a:lnTo>
                  <a:pt x="278" y="48"/>
                </a:lnTo>
                <a:lnTo>
                  <a:pt x="268" y="62"/>
                </a:lnTo>
                <a:lnTo>
                  <a:pt x="264" y="69"/>
                </a:lnTo>
                <a:lnTo>
                  <a:pt x="254" y="79"/>
                </a:lnTo>
                <a:lnTo>
                  <a:pt x="247" y="86"/>
                </a:lnTo>
                <a:lnTo>
                  <a:pt x="243" y="93"/>
                </a:lnTo>
                <a:lnTo>
                  <a:pt x="240" y="10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2" name="Freeform 12"/>
          <p:cNvSpPr>
            <a:spLocks/>
          </p:cNvSpPr>
          <p:nvPr/>
        </p:nvSpPr>
        <p:spPr bwMode="auto">
          <a:xfrm>
            <a:off x="6165741" y="4741403"/>
            <a:ext cx="1006514" cy="926222"/>
          </a:xfrm>
          <a:custGeom>
            <a:avLst/>
            <a:gdLst>
              <a:gd name="T0" fmla="*/ 344 w 351"/>
              <a:gd name="T1" fmla="*/ 153 h 323"/>
              <a:gd name="T2" fmla="*/ 344 w 351"/>
              <a:gd name="T3" fmla="*/ 194 h 323"/>
              <a:gd name="T4" fmla="*/ 323 w 351"/>
              <a:gd name="T5" fmla="*/ 208 h 323"/>
              <a:gd name="T6" fmla="*/ 288 w 351"/>
              <a:gd name="T7" fmla="*/ 239 h 323"/>
              <a:gd name="T8" fmla="*/ 267 w 351"/>
              <a:gd name="T9" fmla="*/ 236 h 323"/>
              <a:gd name="T10" fmla="*/ 264 w 351"/>
              <a:gd name="T11" fmla="*/ 246 h 323"/>
              <a:gd name="T12" fmla="*/ 229 w 351"/>
              <a:gd name="T13" fmla="*/ 243 h 323"/>
              <a:gd name="T14" fmla="*/ 208 w 351"/>
              <a:gd name="T15" fmla="*/ 274 h 323"/>
              <a:gd name="T16" fmla="*/ 170 w 351"/>
              <a:gd name="T17" fmla="*/ 278 h 323"/>
              <a:gd name="T18" fmla="*/ 152 w 351"/>
              <a:gd name="T19" fmla="*/ 284 h 323"/>
              <a:gd name="T20" fmla="*/ 135 w 351"/>
              <a:gd name="T21" fmla="*/ 298 h 323"/>
              <a:gd name="T22" fmla="*/ 111 w 351"/>
              <a:gd name="T23" fmla="*/ 316 h 323"/>
              <a:gd name="T24" fmla="*/ 86 w 351"/>
              <a:gd name="T25" fmla="*/ 323 h 323"/>
              <a:gd name="T26" fmla="*/ 66 w 351"/>
              <a:gd name="T27" fmla="*/ 298 h 323"/>
              <a:gd name="T28" fmla="*/ 52 w 351"/>
              <a:gd name="T29" fmla="*/ 305 h 323"/>
              <a:gd name="T30" fmla="*/ 31 w 351"/>
              <a:gd name="T31" fmla="*/ 295 h 323"/>
              <a:gd name="T32" fmla="*/ 24 w 351"/>
              <a:gd name="T33" fmla="*/ 284 h 323"/>
              <a:gd name="T34" fmla="*/ 10 w 351"/>
              <a:gd name="T35" fmla="*/ 278 h 323"/>
              <a:gd name="T36" fmla="*/ 0 w 351"/>
              <a:gd name="T37" fmla="*/ 264 h 323"/>
              <a:gd name="T38" fmla="*/ 10 w 351"/>
              <a:gd name="T39" fmla="*/ 222 h 323"/>
              <a:gd name="T40" fmla="*/ 24 w 351"/>
              <a:gd name="T41" fmla="*/ 222 h 323"/>
              <a:gd name="T42" fmla="*/ 17 w 351"/>
              <a:gd name="T43" fmla="*/ 187 h 323"/>
              <a:gd name="T44" fmla="*/ 10 w 351"/>
              <a:gd name="T45" fmla="*/ 153 h 323"/>
              <a:gd name="T46" fmla="*/ 7 w 351"/>
              <a:gd name="T47" fmla="*/ 128 h 323"/>
              <a:gd name="T48" fmla="*/ 10 w 351"/>
              <a:gd name="T49" fmla="*/ 97 h 323"/>
              <a:gd name="T50" fmla="*/ 38 w 351"/>
              <a:gd name="T51" fmla="*/ 90 h 323"/>
              <a:gd name="T52" fmla="*/ 45 w 351"/>
              <a:gd name="T53" fmla="*/ 69 h 323"/>
              <a:gd name="T54" fmla="*/ 45 w 351"/>
              <a:gd name="T55" fmla="*/ 52 h 323"/>
              <a:gd name="T56" fmla="*/ 62 w 351"/>
              <a:gd name="T57" fmla="*/ 38 h 323"/>
              <a:gd name="T58" fmla="*/ 73 w 351"/>
              <a:gd name="T59" fmla="*/ 45 h 323"/>
              <a:gd name="T60" fmla="*/ 90 w 351"/>
              <a:gd name="T61" fmla="*/ 35 h 323"/>
              <a:gd name="T62" fmla="*/ 100 w 351"/>
              <a:gd name="T63" fmla="*/ 42 h 323"/>
              <a:gd name="T64" fmla="*/ 149 w 351"/>
              <a:gd name="T65" fmla="*/ 62 h 323"/>
              <a:gd name="T66" fmla="*/ 173 w 351"/>
              <a:gd name="T67" fmla="*/ 83 h 323"/>
              <a:gd name="T68" fmla="*/ 191 w 351"/>
              <a:gd name="T69" fmla="*/ 90 h 323"/>
              <a:gd name="T70" fmla="*/ 219 w 351"/>
              <a:gd name="T71" fmla="*/ 94 h 323"/>
              <a:gd name="T72" fmla="*/ 239 w 351"/>
              <a:gd name="T73" fmla="*/ 104 h 323"/>
              <a:gd name="T74" fmla="*/ 229 w 351"/>
              <a:gd name="T75" fmla="*/ 73 h 323"/>
              <a:gd name="T76" fmla="*/ 219 w 351"/>
              <a:gd name="T77" fmla="*/ 62 h 323"/>
              <a:gd name="T78" fmla="*/ 208 w 351"/>
              <a:gd name="T79" fmla="*/ 62 h 323"/>
              <a:gd name="T80" fmla="*/ 205 w 351"/>
              <a:gd name="T81" fmla="*/ 49 h 323"/>
              <a:gd name="T82" fmla="*/ 215 w 351"/>
              <a:gd name="T83" fmla="*/ 38 h 323"/>
              <a:gd name="T84" fmla="*/ 225 w 351"/>
              <a:gd name="T85" fmla="*/ 17 h 323"/>
              <a:gd name="T86" fmla="*/ 243 w 351"/>
              <a:gd name="T87" fmla="*/ 0 h 323"/>
              <a:gd name="T88" fmla="*/ 257 w 351"/>
              <a:gd name="T89" fmla="*/ 3 h 323"/>
              <a:gd name="T90" fmla="*/ 278 w 351"/>
              <a:gd name="T91" fmla="*/ 21 h 323"/>
              <a:gd name="T92" fmla="*/ 288 w 351"/>
              <a:gd name="T93" fmla="*/ 35 h 323"/>
              <a:gd name="T94" fmla="*/ 295 w 351"/>
              <a:gd name="T95" fmla="*/ 52 h 323"/>
              <a:gd name="T96" fmla="*/ 302 w 351"/>
              <a:gd name="T97" fmla="*/ 49 h 323"/>
              <a:gd name="T98" fmla="*/ 309 w 351"/>
              <a:gd name="T99" fmla="*/ 62 h 323"/>
              <a:gd name="T100" fmla="*/ 323 w 351"/>
              <a:gd name="T101" fmla="*/ 101 h 323"/>
              <a:gd name="T102" fmla="*/ 330 w 351"/>
              <a:gd name="T103" fmla="*/ 125 h 323"/>
              <a:gd name="T104" fmla="*/ 347 w 351"/>
              <a:gd name="T105" fmla="*/ 142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" h="323">
                <a:moveTo>
                  <a:pt x="344" y="149"/>
                </a:moveTo>
                <a:lnTo>
                  <a:pt x="344" y="153"/>
                </a:lnTo>
                <a:lnTo>
                  <a:pt x="351" y="167"/>
                </a:lnTo>
                <a:lnTo>
                  <a:pt x="344" y="194"/>
                </a:lnTo>
                <a:lnTo>
                  <a:pt x="340" y="205"/>
                </a:lnTo>
                <a:lnTo>
                  <a:pt x="323" y="208"/>
                </a:lnTo>
                <a:lnTo>
                  <a:pt x="309" y="232"/>
                </a:lnTo>
                <a:lnTo>
                  <a:pt x="288" y="239"/>
                </a:lnTo>
                <a:lnTo>
                  <a:pt x="274" y="236"/>
                </a:lnTo>
                <a:lnTo>
                  <a:pt x="267" y="236"/>
                </a:lnTo>
                <a:lnTo>
                  <a:pt x="267" y="239"/>
                </a:lnTo>
                <a:lnTo>
                  <a:pt x="264" y="246"/>
                </a:lnTo>
                <a:lnTo>
                  <a:pt x="239" y="250"/>
                </a:lnTo>
                <a:lnTo>
                  <a:pt x="229" y="243"/>
                </a:lnTo>
                <a:lnTo>
                  <a:pt x="222" y="257"/>
                </a:lnTo>
                <a:lnTo>
                  <a:pt x="208" y="274"/>
                </a:lnTo>
                <a:lnTo>
                  <a:pt x="173" y="278"/>
                </a:lnTo>
                <a:lnTo>
                  <a:pt x="170" y="278"/>
                </a:lnTo>
                <a:lnTo>
                  <a:pt x="156" y="278"/>
                </a:lnTo>
                <a:lnTo>
                  <a:pt x="152" y="284"/>
                </a:lnTo>
                <a:lnTo>
                  <a:pt x="139" y="284"/>
                </a:lnTo>
                <a:lnTo>
                  <a:pt x="135" y="298"/>
                </a:lnTo>
                <a:lnTo>
                  <a:pt x="125" y="298"/>
                </a:lnTo>
                <a:lnTo>
                  <a:pt x="111" y="316"/>
                </a:lnTo>
                <a:lnTo>
                  <a:pt x="97" y="319"/>
                </a:lnTo>
                <a:lnTo>
                  <a:pt x="86" y="323"/>
                </a:lnTo>
                <a:lnTo>
                  <a:pt x="69" y="312"/>
                </a:lnTo>
                <a:lnTo>
                  <a:pt x="66" y="298"/>
                </a:lnTo>
                <a:lnTo>
                  <a:pt x="55" y="298"/>
                </a:lnTo>
                <a:lnTo>
                  <a:pt x="52" y="305"/>
                </a:lnTo>
                <a:lnTo>
                  <a:pt x="45" y="309"/>
                </a:lnTo>
                <a:lnTo>
                  <a:pt x="31" y="295"/>
                </a:lnTo>
                <a:lnTo>
                  <a:pt x="27" y="298"/>
                </a:lnTo>
                <a:lnTo>
                  <a:pt x="24" y="284"/>
                </a:lnTo>
                <a:lnTo>
                  <a:pt x="17" y="284"/>
                </a:lnTo>
                <a:lnTo>
                  <a:pt x="10" y="278"/>
                </a:lnTo>
                <a:lnTo>
                  <a:pt x="7" y="267"/>
                </a:lnTo>
                <a:lnTo>
                  <a:pt x="0" y="264"/>
                </a:lnTo>
                <a:lnTo>
                  <a:pt x="3" y="243"/>
                </a:lnTo>
                <a:lnTo>
                  <a:pt x="10" y="222"/>
                </a:lnTo>
                <a:lnTo>
                  <a:pt x="13" y="219"/>
                </a:lnTo>
                <a:lnTo>
                  <a:pt x="24" y="222"/>
                </a:lnTo>
                <a:lnTo>
                  <a:pt x="31" y="208"/>
                </a:lnTo>
                <a:lnTo>
                  <a:pt x="17" y="187"/>
                </a:lnTo>
                <a:lnTo>
                  <a:pt x="13" y="173"/>
                </a:lnTo>
                <a:lnTo>
                  <a:pt x="10" y="153"/>
                </a:lnTo>
                <a:lnTo>
                  <a:pt x="13" y="146"/>
                </a:lnTo>
                <a:lnTo>
                  <a:pt x="7" y="128"/>
                </a:lnTo>
                <a:lnTo>
                  <a:pt x="0" y="114"/>
                </a:lnTo>
                <a:lnTo>
                  <a:pt x="10" y="97"/>
                </a:lnTo>
                <a:lnTo>
                  <a:pt x="27" y="87"/>
                </a:lnTo>
                <a:lnTo>
                  <a:pt x="38" y="90"/>
                </a:lnTo>
                <a:lnTo>
                  <a:pt x="45" y="73"/>
                </a:lnTo>
                <a:lnTo>
                  <a:pt x="45" y="69"/>
                </a:lnTo>
                <a:lnTo>
                  <a:pt x="55" y="62"/>
                </a:lnTo>
                <a:lnTo>
                  <a:pt x="45" y="52"/>
                </a:lnTo>
                <a:lnTo>
                  <a:pt x="48" y="45"/>
                </a:lnTo>
                <a:lnTo>
                  <a:pt x="62" y="38"/>
                </a:lnTo>
                <a:lnTo>
                  <a:pt x="66" y="42"/>
                </a:lnTo>
                <a:lnTo>
                  <a:pt x="73" y="45"/>
                </a:lnTo>
                <a:lnTo>
                  <a:pt x="76" y="38"/>
                </a:lnTo>
                <a:lnTo>
                  <a:pt x="90" y="35"/>
                </a:lnTo>
                <a:lnTo>
                  <a:pt x="97" y="42"/>
                </a:lnTo>
                <a:lnTo>
                  <a:pt x="100" y="42"/>
                </a:lnTo>
                <a:lnTo>
                  <a:pt x="114" y="31"/>
                </a:lnTo>
                <a:lnTo>
                  <a:pt x="149" y="62"/>
                </a:lnTo>
                <a:lnTo>
                  <a:pt x="156" y="80"/>
                </a:lnTo>
                <a:lnTo>
                  <a:pt x="173" y="83"/>
                </a:lnTo>
                <a:lnTo>
                  <a:pt x="184" y="90"/>
                </a:lnTo>
                <a:lnTo>
                  <a:pt x="191" y="90"/>
                </a:lnTo>
                <a:lnTo>
                  <a:pt x="205" y="90"/>
                </a:lnTo>
                <a:lnTo>
                  <a:pt x="219" y="94"/>
                </a:lnTo>
                <a:lnTo>
                  <a:pt x="232" y="101"/>
                </a:lnTo>
                <a:lnTo>
                  <a:pt x="239" y="104"/>
                </a:lnTo>
                <a:lnTo>
                  <a:pt x="243" y="90"/>
                </a:lnTo>
                <a:lnTo>
                  <a:pt x="229" y="73"/>
                </a:lnTo>
                <a:lnTo>
                  <a:pt x="219" y="73"/>
                </a:lnTo>
                <a:lnTo>
                  <a:pt x="219" y="62"/>
                </a:lnTo>
                <a:lnTo>
                  <a:pt x="205" y="62"/>
                </a:lnTo>
                <a:lnTo>
                  <a:pt x="208" y="62"/>
                </a:lnTo>
                <a:lnTo>
                  <a:pt x="212" y="56"/>
                </a:lnTo>
                <a:lnTo>
                  <a:pt x="205" y="49"/>
                </a:lnTo>
                <a:lnTo>
                  <a:pt x="208" y="38"/>
                </a:lnTo>
                <a:lnTo>
                  <a:pt x="215" y="38"/>
                </a:lnTo>
                <a:lnTo>
                  <a:pt x="219" y="17"/>
                </a:lnTo>
                <a:lnTo>
                  <a:pt x="225" y="17"/>
                </a:lnTo>
                <a:lnTo>
                  <a:pt x="229" y="14"/>
                </a:lnTo>
                <a:lnTo>
                  <a:pt x="243" y="0"/>
                </a:lnTo>
                <a:lnTo>
                  <a:pt x="257" y="0"/>
                </a:lnTo>
                <a:lnTo>
                  <a:pt x="257" y="3"/>
                </a:lnTo>
                <a:lnTo>
                  <a:pt x="271" y="14"/>
                </a:lnTo>
                <a:lnTo>
                  <a:pt x="278" y="21"/>
                </a:lnTo>
                <a:lnTo>
                  <a:pt x="278" y="24"/>
                </a:lnTo>
                <a:lnTo>
                  <a:pt x="288" y="35"/>
                </a:lnTo>
                <a:lnTo>
                  <a:pt x="285" y="45"/>
                </a:lnTo>
                <a:lnTo>
                  <a:pt x="295" y="52"/>
                </a:lnTo>
                <a:lnTo>
                  <a:pt x="295" y="49"/>
                </a:lnTo>
                <a:lnTo>
                  <a:pt x="302" y="49"/>
                </a:lnTo>
                <a:lnTo>
                  <a:pt x="309" y="56"/>
                </a:lnTo>
                <a:lnTo>
                  <a:pt x="309" y="62"/>
                </a:lnTo>
                <a:lnTo>
                  <a:pt x="323" y="87"/>
                </a:lnTo>
                <a:lnTo>
                  <a:pt x="323" y="101"/>
                </a:lnTo>
                <a:lnTo>
                  <a:pt x="326" y="108"/>
                </a:lnTo>
                <a:lnTo>
                  <a:pt x="330" y="125"/>
                </a:lnTo>
                <a:lnTo>
                  <a:pt x="344" y="135"/>
                </a:lnTo>
                <a:lnTo>
                  <a:pt x="347" y="142"/>
                </a:lnTo>
                <a:lnTo>
                  <a:pt x="344" y="149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3" name="Freeform 13"/>
          <p:cNvSpPr>
            <a:spLocks/>
          </p:cNvSpPr>
          <p:nvPr/>
        </p:nvSpPr>
        <p:spPr bwMode="auto">
          <a:xfrm>
            <a:off x="6114125" y="3895474"/>
            <a:ext cx="857401" cy="1144157"/>
          </a:xfrm>
          <a:custGeom>
            <a:avLst/>
            <a:gdLst>
              <a:gd name="T0" fmla="*/ 264 w 299"/>
              <a:gd name="T1" fmla="*/ 264 h 399"/>
              <a:gd name="T2" fmla="*/ 268 w 299"/>
              <a:gd name="T3" fmla="*/ 295 h 399"/>
              <a:gd name="T4" fmla="*/ 261 w 299"/>
              <a:gd name="T5" fmla="*/ 295 h 399"/>
              <a:gd name="T6" fmla="*/ 243 w 299"/>
              <a:gd name="T7" fmla="*/ 312 h 399"/>
              <a:gd name="T8" fmla="*/ 233 w 299"/>
              <a:gd name="T9" fmla="*/ 333 h 399"/>
              <a:gd name="T10" fmla="*/ 223 w 299"/>
              <a:gd name="T11" fmla="*/ 344 h 399"/>
              <a:gd name="T12" fmla="*/ 226 w 299"/>
              <a:gd name="T13" fmla="*/ 357 h 399"/>
              <a:gd name="T14" fmla="*/ 237 w 299"/>
              <a:gd name="T15" fmla="*/ 357 h 399"/>
              <a:gd name="T16" fmla="*/ 247 w 299"/>
              <a:gd name="T17" fmla="*/ 368 h 399"/>
              <a:gd name="T18" fmla="*/ 257 w 299"/>
              <a:gd name="T19" fmla="*/ 399 h 399"/>
              <a:gd name="T20" fmla="*/ 237 w 299"/>
              <a:gd name="T21" fmla="*/ 389 h 399"/>
              <a:gd name="T22" fmla="*/ 209 w 299"/>
              <a:gd name="T23" fmla="*/ 385 h 399"/>
              <a:gd name="T24" fmla="*/ 191 w 299"/>
              <a:gd name="T25" fmla="*/ 378 h 399"/>
              <a:gd name="T26" fmla="*/ 167 w 299"/>
              <a:gd name="T27" fmla="*/ 357 h 399"/>
              <a:gd name="T28" fmla="*/ 118 w 299"/>
              <a:gd name="T29" fmla="*/ 337 h 399"/>
              <a:gd name="T30" fmla="*/ 108 w 299"/>
              <a:gd name="T31" fmla="*/ 330 h 399"/>
              <a:gd name="T32" fmla="*/ 91 w 299"/>
              <a:gd name="T33" fmla="*/ 340 h 399"/>
              <a:gd name="T34" fmla="*/ 80 w 299"/>
              <a:gd name="T35" fmla="*/ 333 h 399"/>
              <a:gd name="T36" fmla="*/ 63 w 299"/>
              <a:gd name="T37" fmla="*/ 337 h 399"/>
              <a:gd name="T38" fmla="*/ 49 w 299"/>
              <a:gd name="T39" fmla="*/ 330 h 399"/>
              <a:gd name="T40" fmla="*/ 42 w 299"/>
              <a:gd name="T41" fmla="*/ 319 h 399"/>
              <a:gd name="T42" fmla="*/ 56 w 299"/>
              <a:gd name="T43" fmla="*/ 305 h 399"/>
              <a:gd name="T44" fmla="*/ 38 w 299"/>
              <a:gd name="T45" fmla="*/ 267 h 399"/>
              <a:gd name="T46" fmla="*/ 14 w 299"/>
              <a:gd name="T47" fmla="*/ 253 h 399"/>
              <a:gd name="T48" fmla="*/ 0 w 299"/>
              <a:gd name="T49" fmla="*/ 233 h 399"/>
              <a:gd name="T50" fmla="*/ 25 w 299"/>
              <a:gd name="T51" fmla="*/ 222 h 399"/>
              <a:gd name="T52" fmla="*/ 28 w 299"/>
              <a:gd name="T53" fmla="*/ 208 h 399"/>
              <a:gd name="T54" fmla="*/ 14 w 299"/>
              <a:gd name="T55" fmla="*/ 187 h 399"/>
              <a:gd name="T56" fmla="*/ 14 w 299"/>
              <a:gd name="T57" fmla="*/ 163 h 399"/>
              <a:gd name="T58" fmla="*/ 7 w 299"/>
              <a:gd name="T59" fmla="*/ 142 h 399"/>
              <a:gd name="T60" fmla="*/ 14 w 299"/>
              <a:gd name="T61" fmla="*/ 118 h 399"/>
              <a:gd name="T62" fmla="*/ 28 w 299"/>
              <a:gd name="T63" fmla="*/ 90 h 399"/>
              <a:gd name="T64" fmla="*/ 56 w 299"/>
              <a:gd name="T65" fmla="*/ 7 h 399"/>
              <a:gd name="T66" fmla="*/ 104 w 299"/>
              <a:gd name="T67" fmla="*/ 11 h 399"/>
              <a:gd name="T68" fmla="*/ 118 w 299"/>
              <a:gd name="T69" fmla="*/ 11 h 399"/>
              <a:gd name="T70" fmla="*/ 188 w 299"/>
              <a:gd name="T71" fmla="*/ 38 h 399"/>
              <a:gd name="T72" fmla="*/ 216 w 299"/>
              <a:gd name="T73" fmla="*/ 76 h 399"/>
              <a:gd name="T74" fmla="*/ 237 w 299"/>
              <a:gd name="T75" fmla="*/ 70 h 399"/>
              <a:gd name="T76" fmla="*/ 250 w 299"/>
              <a:gd name="T77" fmla="*/ 94 h 399"/>
              <a:gd name="T78" fmla="*/ 250 w 299"/>
              <a:gd name="T79" fmla="*/ 108 h 399"/>
              <a:gd name="T80" fmla="*/ 264 w 299"/>
              <a:gd name="T81" fmla="*/ 139 h 399"/>
              <a:gd name="T82" fmla="*/ 254 w 299"/>
              <a:gd name="T83" fmla="*/ 170 h 399"/>
              <a:gd name="T84" fmla="*/ 271 w 299"/>
              <a:gd name="T85" fmla="*/ 191 h 399"/>
              <a:gd name="T86" fmla="*/ 299 w 299"/>
              <a:gd name="T87" fmla="*/ 219 h 399"/>
              <a:gd name="T88" fmla="*/ 296 w 299"/>
              <a:gd name="T89" fmla="*/ 243 h 399"/>
              <a:gd name="T90" fmla="*/ 285 w 299"/>
              <a:gd name="T91" fmla="*/ 264 h 399"/>
              <a:gd name="T92" fmla="*/ 268 w 299"/>
              <a:gd name="T93" fmla="*/ 257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99" h="399">
                <a:moveTo>
                  <a:pt x="268" y="257"/>
                </a:moveTo>
                <a:lnTo>
                  <a:pt x="264" y="264"/>
                </a:lnTo>
                <a:lnTo>
                  <a:pt x="257" y="271"/>
                </a:lnTo>
                <a:lnTo>
                  <a:pt x="268" y="295"/>
                </a:lnTo>
                <a:lnTo>
                  <a:pt x="275" y="295"/>
                </a:lnTo>
                <a:lnTo>
                  <a:pt x="261" y="295"/>
                </a:lnTo>
                <a:lnTo>
                  <a:pt x="247" y="309"/>
                </a:lnTo>
                <a:lnTo>
                  <a:pt x="243" y="312"/>
                </a:lnTo>
                <a:lnTo>
                  <a:pt x="237" y="312"/>
                </a:lnTo>
                <a:lnTo>
                  <a:pt x="233" y="333"/>
                </a:lnTo>
                <a:lnTo>
                  <a:pt x="226" y="333"/>
                </a:lnTo>
                <a:lnTo>
                  <a:pt x="223" y="344"/>
                </a:lnTo>
                <a:lnTo>
                  <a:pt x="230" y="351"/>
                </a:lnTo>
                <a:lnTo>
                  <a:pt x="226" y="357"/>
                </a:lnTo>
                <a:lnTo>
                  <a:pt x="223" y="357"/>
                </a:lnTo>
                <a:lnTo>
                  <a:pt x="237" y="357"/>
                </a:lnTo>
                <a:lnTo>
                  <a:pt x="237" y="368"/>
                </a:lnTo>
                <a:lnTo>
                  <a:pt x="247" y="368"/>
                </a:lnTo>
                <a:lnTo>
                  <a:pt x="261" y="385"/>
                </a:lnTo>
                <a:lnTo>
                  <a:pt x="257" y="399"/>
                </a:lnTo>
                <a:lnTo>
                  <a:pt x="250" y="396"/>
                </a:lnTo>
                <a:lnTo>
                  <a:pt x="237" y="389"/>
                </a:lnTo>
                <a:lnTo>
                  <a:pt x="223" y="385"/>
                </a:lnTo>
                <a:lnTo>
                  <a:pt x="209" y="385"/>
                </a:lnTo>
                <a:lnTo>
                  <a:pt x="202" y="385"/>
                </a:lnTo>
                <a:lnTo>
                  <a:pt x="191" y="378"/>
                </a:lnTo>
                <a:lnTo>
                  <a:pt x="174" y="375"/>
                </a:lnTo>
                <a:lnTo>
                  <a:pt x="167" y="357"/>
                </a:lnTo>
                <a:lnTo>
                  <a:pt x="132" y="326"/>
                </a:lnTo>
                <a:lnTo>
                  <a:pt x="118" y="337"/>
                </a:lnTo>
                <a:lnTo>
                  <a:pt x="115" y="337"/>
                </a:lnTo>
                <a:lnTo>
                  <a:pt x="108" y="330"/>
                </a:lnTo>
                <a:lnTo>
                  <a:pt x="94" y="333"/>
                </a:lnTo>
                <a:lnTo>
                  <a:pt x="91" y="340"/>
                </a:lnTo>
                <a:lnTo>
                  <a:pt x="84" y="337"/>
                </a:lnTo>
                <a:lnTo>
                  <a:pt x="80" y="333"/>
                </a:lnTo>
                <a:lnTo>
                  <a:pt x="66" y="340"/>
                </a:lnTo>
                <a:lnTo>
                  <a:pt x="63" y="337"/>
                </a:lnTo>
                <a:lnTo>
                  <a:pt x="56" y="337"/>
                </a:lnTo>
                <a:lnTo>
                  <a:pt x="49" y="330"/>
                </a:lnTo>
                <a:lnTo>
                  <a:pt x="42" y="326"/>
                </a:lnTo>
                <a:lnTo>
                  <a:pt x="42" y="319"/>
                </a:lnTo>
                <a:lnTo>
                  <a:pt x="52" y="312"/>
                </a:lnTo>
                <a:lnTo>
                  <a:pt x="56" y="305"/>
                </a:lnTo>
                <a:lnTo>
                  <a:pt x="49" y="285"/>
                </a:lnTo>
                <a:lnTo>
                  <a:pt x="38" y="267"/>
                </a:lnTo>
                <a:lnTo>
                  <a:pt x="31" y="271"/>
                </a:lnTo>
                <a:lnTo>
                  <a:pt x="14" y="253"/>
                </a:lnTo>
                <a:lnTo>
                  <a:pt x="4" y="240"/>
                </a:lnTo>
                <a:lnTo>
                  <a:pt x="0" y="233"/>
                </a:lnTo>
                <a:lnTo>
                  <a:pt x="25" y="233"/>
                </a:lnTo>
                <a:lnTo>
                  <a:pt x="25" y="222"/>
                </a:lnTo>
                <a:lnTo>
                  <a:pt x="21" y="215"/>
                </a:lnTo>
                <a:lnTo>
                  <a:pt x="28" y="208"/>
                </a:lnTo>
                <a:lnTo>
                  <a:pt x="14" y="191"/>
                </a:lnTo>
                <a:lnTo>
                  <a:pt x="14" y="187"/>
                </a:lnTo>
                <a:lnTo>
                  <a:pt x="14" y="167"/>
                </a:lnTo>
                <a:lnTo>
                  <a:pt x="14" y="163"/>
                </a:lnTo>
                <a:lnTo>
                  <a:pt x="11" y="153"/>
                </a:lnTo>
                <a:lnTo>
                  <a:pt x="7" y="142"/>
                </a:lnTo>
                <a:lnTo>
                  <a:pt x="11" y="129"/>
                </a:lnTo>
                <a:lnTo>
                  <a:pt x="14" y="118"/>
                </a:lnTo>
                <a:lnTo>
                  <a:pt x="21" y="97"/>
                </a:lnTo>
                <a:lnTo>
                  <a:pt x="28" y="90"/>
                </a:lnTo>
                <a:lnTo>
                  <a:pt x="21" y="42"/>
                </a:lnTo>
                <a:lnTo>
                  <a:pt x="56" y="7"/>
                </a:lnTo>
                <a:lnTo>
                  <a:pt x="77" y="0"/>
                </a:lnTo>
                <a:lnTo>
                  <a:pt x="104" y="11"/>
                </a:lnTo>
                <a:lnTo>
                  <a:pt x="108" y="11"/>
                </a:lnTo>
                <a:lnTo>
                  <a:pt x="118" y="11"/>
                </a:lnTo>
                <a:lnTo>
                  <a:pt x="143" y="14"/>
                </a:lnTo>
                <a:lnTo>
                  <a:pt x="188" y="38"/>
                </a:lnTo>
                <a:lnTo>
                  <a:pt x="209" y="66"/>
                </a:lnTo>
                <a:lnTo>
                  <a:pt x="216" y="76"/>
                </a:lnTo>
                <a:lnTo>
                  <a:pt x="223" y="56"/>
                </a:lnTo>
                <a:lnTo>
                  <a:pt x="237" y="70"/>
                </a:lnTo>
                <a:lnTo>
                  <a:pt x="247" y="70"/>
                </a:lnTo>
                <a:lnTo>
                  <a:pt x="250" y="94"/>
                </a:lnTo>
                <a:lnTo>
                  <a:pt x="254" y="97"/>
                </a:lnTo>
                <a:lnTo>
                  <a:pt x="250" y="108"/>
                </a:lnTo>
                <a:lnTo>
                  <a:pt x="254" y="129"/>
                </a:lnTo>
                <a:lnTo>
                  <a:pt x="264" y="139"/>
                </a:lnTo>
                <a:lnTo>
                  <a:pt x="264" y="149"/>
                </a:lnTo>
                <a:lnTo>
                  <a:pt x="254" y="170"/>
                </a:lnTo>
                <a:lnTo>
                  <a:pt x="261" y="177"/>
                </a:lnTo>
                <a:lnTo>
                  <a:pt x="271" y="191"/>
                </a:lnTo>
                <a:lnTo>
                  <a:pt x="278" y="208"/>
                </a:lnTo>
                <a:lnTo>
                  <a:pt x="299" y="219"/>
                </a:lnTo>
                <a:lnTo>
                  <a:pt x="285" y="233"/>
                </a:lnTo>
                <a:lnTo>
                  <a:pt x="296" y="243"/>
                </a:lnTo>
                <a:lnTo>
                  <a:pt x="299" y="250"/>
                </a:lnTo>
                <a:lnTo>
                  <a:pt x="285" y="264"/>
                </a:lnTo>
                <a:lnTo>
                  <a:pt x="271" y="257"/>
                </a:lnTo>
                <a:lnTo>
                  <a:pt x="268" y="25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4" name="Freeform 14"/>
          <p:cNvSpPr>
            <a:spLocks/>
          </p:cNvSpPr>
          <p:nvPr/>
        </p:nvSpPr>
        <p:spPr bwMode="auto">
          <a:xfrm>
            <a:off x="6753592" y="3975765"/>
            <a:ext cx="914752" cy="1321945"/>
          </a:xfrm>
          <a:custGeom>
            <a:avLst/>
            <a:gdLst>
              <a:gd name="T0" fmla="*/ 271 w 319"/>
              <a:gd name="T1" fmla="*/ 323 h 461"/>
              <a:gd name="T2" fmla="*/ 264 w 319"/>
              <a:gd name="T3" fmla="*/ 329 h 461"/>
              <a:gd name="T4" fmla="*/ 253 w 319"/>
              <a:gd name="T5" fmla="*/ 336 h 461"/>
              <a:gd name="T6" fmla="*/ 246 w 319"/>
              <a:gd name="T7" fmla="*/ 350 h 461"/>
              <a:gd name="T8" fmla="*/ 236 w 319"/>
              <a:gd name="T9" fmla="*/ 361 h 461"/>
              <a:gd name="T10" fmla="*/ 225 w 319"/>
              <a:gd name="T11" fmla="*/ 381 h 461"/>
              <a:gd name="T12" fmla="*/ 219 w 319"/>
              <a:gd name="T13" fmla="*/ 395 h 461"/>
              <a:gd name="T14" fmla="*/ 194 w 319"/>
              <a:gd name="T15" fmla="*/ 427 h 461"/>
              <a:gd name="T16" fmla="*/ 153 w 319"/>
              <a:gd name="T17" fmla="*/ 451 h 461"/>
              <a:gd name="T18" fmla="*/ 146 w 319"/>
              <a:gd name="T19" fmla="*/ 434 h 461"/>
              <a:gd name="T20" fmla="*/ 139 w 319"/>
              <a:gd name="T21" fmla="*/ 416 h 461"/>
              <a:gd name="T22" fmla="*/ 139 w 319"/>
              <a:gd name="T23" fmla="*/ 402 h 461"/>
              <a:gd name="T24" fmla="*/ 121 w 319"/>
              <a:gd name="T25" fmla="*/ 375 h 461"/>
              <a:gd name="T26" fmla="*/ 118 w 319"/>
              <a:gd name="T27" fmla="*/ 354 h 461"/>
              <a:gd name="T28" fmla="*/ 104 w 319"/>
              <a:gd name="T29" fmla="*/ 323 h 461"/>
              <a:gd name="T30" fmla="*/ 90 w 319"/>
              <a:gd name="T31" fmla="*/ 316 h 461"/>
              <a:gd name="T32" fmla="*/ 80 w 319"/>
              <a:gd name="T33" fmla="*/ 312 h 461"/>
              <a:gd name="T34" fmla="*/ 73 w 319"/>
              <a:gd name="T35" fmla="*/ 291 h 461"/>
              <a:gd name="T36" fmla="*/ 66 w 319"/>
              <a:gd name="T37" fmla="*/ 281 h 461"/>
              <a:gd name="T38" fmla="*/ 52 w 319"/>
              <a:gd name="T39" fmla="*/ 267 h 461"/>
              <a:gd name="T40" fmla="*/ 34 w 319"/>
              <a:gd name="T41" fmla="*/ 243 h 461"/>
              <a:gd name="T42" fmla="*/ 45 w 319"/>
              <a:gd name="T43" fmla="*/ 229 h 461"/>
              <a:gd name="T44" fmla="*/ 62 w 319"/>
              <a:gd name="T45" fmla="*/ 236 h 461"/>
              <a:gd name="T46" fmla="*/ 73 w 319"/>
              <a:gd name="T47" fmla="*/ 215 h 461"/>
              <a:gd name="T48" fmla="*/ 76 w 319"/>
              <a:gd name="T49" fmla="*/ 191 h 461"/>
              <a:gd name="T50" fmla="*/ 48 w 319"/>
              <a:gd name="T51" fmla="*/ 163 h 461"/>
              <a:gd name="T52" fmla="*/ 31 w 319"/>
              <a:gd name="T53" fmla="*/ 142 h 461"/>
              <a:gd name="T54" fmla="*/ 41 w 319"/>
              <a:gd name="T55" fmla="*/ 111 h 461"/>
              <a:gd name="T56" fmla="*/ 27 w 319"/>
              <a:gd name="T57" fmla="*/ 80 h 461"/>
              <a:gd name="T58" fmla="*/ 27 w 319"/>
              <a:gd name="T59" fmla="*/ 66 h 461"/>
              <a:gd name="T60" fmla="*/ 14 w 319"/>
              <a:gd name="T61" fmla="*/ 42 h 461"/>
              <a:gd name="T62" fmla="*/ 10 w 319"/>
              <a:gd name="T63" fmla="*/ 3 h 461"/>
              <a:gd name="T64" fmla="*/ 80 w 319"/>
              <a:gd name="T65" fmla="*/ 7 h 461"/>
              <a:gd name="T66" fmla="*/ 139 w 319"/>
              <a:gd name="T67" fmla="*/ 35 h 461"/>
              <a:gd name="T68" fmla="*/ 159 w 319"/>
              <a:gd name="T69" fmla="*/ 28 h 461"/>
              <a:gd name="T70" fmla="*/ 191 w 319"/>
              <a:gd name="T71" fmla="*/ 59 h 461"/>
              <a:gd name="T72" fmla="*/ 208 w 319"/>
              <a:gd name="T73" fmla="*/ 80 h 461"/>
              <a:gd name="T74" fmla="*/ 225 w 319"/>
              <a:gd name="T75" fmla="*/ 90 h 461"/>
              <a:gd name="T76" fmla="*/ 264 w 319"/>
              <a:gd name="T77" fmla="*/ 118 h 461"/>
              <a:gd name="T78" fmla="*/ 281 w 319"/>
              <a:gd name="T79" fmla="*/ 128 h 461"/>
              <a:gd name="T80" fmla="*/ 288 w 319"/>
              <a:gd name="T81" fmla="*/ 146 h 461"/>
              <a:gd name="T82" fmla="*/ 305 w 319"/>
              <a:gd name="T83" fmla="*/ 166 h 461"/>
              <a:gd name="T84" fmla="*/ 319 w 319"/>
              <a:gd name="T85" fmla="*/ 187 h 461"/>
              <a:gd name="T86" fmla="*/ 316 w 319"/>
              <a:gd name="T87" fmla="*/ 215 h 461"/>
              <a:gd name="T88" fmla="*/ 292 w 319"/>
              <a:gd name="T89" fmla="*/ 281 h 461"/>
              <a:gd name="T90" fmla="*/ 278 w 319"/>
              <a:gd name="T91" fmla="*/ 305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19" h="461">
                <a:moveTo>
                  <a:pt x="278" y="305"/>
                </a:moveTo>
                <a:lnTo>
                  <a:pt x="271" y="323"/>
                </a:lnTo>
                <a:lnTo>
                  <a:pt x="267" y="326"/>
                </a:lnTo>
                <a:lnTo>
                  <a:pt x="264" y="329"/>
                </a:lnTo>
                <a:lnTo>
                  <a:pt x="260" y="333"/>
                </a:lnTo>
                <a:lnTo>
                  <a:pt x="253" y="336"/>
                </a:lnTo>
                <a:lnTo>
                  <a:pt x="253" y="343"/>
                </a:lnTo>
                <a:lnTo>
                  <a:pt x="246" y="350"/>
                </a:lnTo>
                <a:lnTo>
                  <a:pt x="239" y="354"/>
                </a:lnTo>
                <a:lnTo>
                  <a:pt x="236" y="361"/>
                </a:lnTo>
                <a:lnTo>
                  <a:pt x="229" y="375"/>
                </a:lnTo>
                <a:lnTo>
                  <a:pt x="225" y="381"/>
                </a:lnTo>
                <a:lnTo>
                  <a:pt x="225" y="385"/>
                </a:lnTo>
                <a:lnTo>
                  <a:pt x="219" y="395"/>
                </a:lnTo>
                <a:lnTo>
                  <a:pt x="212" y="409"/>
                </a:lnTo>
                <a:lnTo>
                  <a:pt x="194" y="427"/>
                </a:lnTo>
                <a:lnTo>
                  <a:pt x="187" y="434"/>
                </a:lnTo>
                <a:lnTo>
                  <a:pt x="153" y="451"/>
                </a:lnTo>
                <a:lnTo>
                  <a:pt x="139" y="461"/>
                </a:lnTo>
                <a:lnTo>
                  <a:pt x="146" y="434"/>
                </a:lnTo>
                <a:lnTo>
                  <a:pt x="139" y="420"/>
                </a:lnTo>
                <a:lnTo>
                  <a:pt x="139" y="416"/>
                </a:lnTo>
                <a:lnTo>
                  <a:pt x="142" y="409"/>
                </a:lnTo>
                <a:lnTo>
                  <a:pt x="139" y="402"/>
                </a:lnTo>
                <a:lnTo>
                  <a:pt x="125" y="392"/>
                </a:lnTo>
                <a:lnTo>
                  <a:pt x="121" y="375"/>
                </a:lnTo>
                <a:lnTo>
                  <a:pt x="118" y="368"/>
                </a:lnTo>
                <a:lnTo>
                  <a:pt x="118" y="354"/>
                </a:lnTo>
                <a:lnTo>
                  <a:pt x="104" y="329"/>
                </a:lnTo>
                <a:lnTo>
                  <a:pt x="104" y="323"/>
                </a:lnTo>
                <a:lnTo>
                  <a:pt x="97" y="316"/>
                </a:lnTo>
                <a:lnTo>
                  <a:pt x="90" y="316"/>
                </a:lnTo>
                <a:lnTo>
                  <a:pt x="90" y="319"/>
                </a:lnTo>
                <a:lnTo>
                  <a:pt x="80" y="312"/>
                </a:lnTo>
                <a:lnTo>
                  <a:pt x="83" y="302"/>
                </a:lnTo>
                <a:lnTo>
                  <a:pt x="73" y="291"/>
                </a:lnTo>
                <a:lnTo>
                  <a:pt x="73" y="288"/>
                </a:lnTo>
                <a:lnTo>
                  <a:pt x="66" y="281"/>
                </a:lnTo>
                <a:lnTo>
                  <a:pt x="52" y="270"/>
                </a:lnTo>
                <a:lnTo>
                  <a:pt x="52" y="267"/>
                </a:lnTo>
                <a:lnTo>
                  <a:pt x="45" y="267"/>
                </a:lnTo>
                <a:lnTo>
                  <a:pt x="34" y="243"/>
                </a:lnTo>
                <a:lnTo>
                  <a:pt x="41" y="236"/>
                </a:lnTo>
                <a:lnTo>
                  <a:pt x="45" y="229"/>
                </a:lnTo>
                <a:lnTo>
                  <a:pt x="48" y="229"/>
                </a:lnTo>
                <a:lnTo>
                  <a:pt x="62" y="236"/>
                </a:lnTo>
                <a:lnTo>
                  <a:pt x="76" y="222"/>
                </a:lnTo>
                <a:lnTo>
                  <a:pt x="73" y="215"/>
                </a:lnTo>
                <a:lnTo>
                  <a:pt x="62" y="205"/>
                </a:lnTo>
                <a:lnTo>
                  <a:pt x="76" y="191"/>
                </a:lnTo>
                <a:lnTo>
                  <a:pt x="55" y="180"/>
                </a:lnTo>
                <a:lnTo>
                  <a:pt x="48" y="163"/>
                </a:lnTo>
                <a:lnTo>
                  <a:pt x="38" y="149"/>
                </a:lnTo>
                <a:lnTo>
                  <a:pt x="31" y="142"/>
                </a:lnTo>
                <a:lnTo>
                  <a:pt x="41" y="121"/>
                </a:lnTo>
                <a:lnTo>
                  <a:pt x="41" y="111"/>
                </a:lnTo>
                <a:lnTo>
                  <a:pt x="31" y="101"/>
                </a:lnTo>
                <a:lnTo>
                  <a:pt x="27" y="80"/>
                </a:lnTo>
                <a:lnTo>
                  <a:pt x="31" y="69"/>
                </a:lnTo>
                <a:lnTo>
                  <a:pt x="27" y="66"/>
                </a:lnTo>
                <a:lnTo>
                  <a:pt x="24" y="42"/>
                </a:lnTo>
                <a:lnTo>
                  <a:pt x="14" y="42"/>
                </a:lnTo>
                <a:lnTo>
                  <a:pt x="0" y="28"/>
                </a:lnTo>
                <a:lnTo>
                  <a:pt x="10" y="3"/>
                </a:lnTo>
                <a:lnTo>
                  <a:pt x="55" y="10"/>
                </a:lnTo>
                <a:lnTo>
                  <a:pt x="80" y="7"/>
                </a:lnTo>
                <a:lnTo>
                  <a:pt x="125" y="0"/>
                </a:lnTo>
                <a:lnTo>
                  <a:pt x="139" y="35"/>
                </a:lnTo>
                <a:lnTo>
                  <a:pt x="149" y="28"/>
                </a:lnTo>
                <a:lnTo>
                  <a:pt x="159" y="28"/>
                </a:lnTo>
                <a:lnTo>
                  <a:pt x="163" y="31"/>
                </a:lnTo>
                <a:lnTo>
                  <a:pt x="191" y="59"/>
                </a:lnTo>
                <a:lnTo>
                  <a:pt x="201" y="69"/>
                </a:lnTo>
                <a:lnTo>
                  <a:pt x="208" y="80"/>
                </a:lnTo>
                <a:lnTo>
                  <a:pt x="215" y="87"/>
                </a:lnTo>
                <a:lnTo>
                  <a:pt x="225" y="90"/>
                </a:lnTo>
                <a:lnTo>
                  <a:pt x="250" y="104"/>
                </a:lnTo>
                <a:lnTo>
                  <a:pt x="264" y="118"/>
                </a:lnTo>
                <a:lnTo>
                  <a:pt x="278" y="125"/>
                </a:lnTo>
                <a:lnTo>
                  <a:pt x="281" y="128"/>
                </a:lnTo>
                <a:lnTo>
                  <a:pt x="285" y="132"/>
                </a:lnTo>
                <a:lnTo>
                  <a:pt x="288" y="146"/>
                </a:lnTo>
                <a:lnTo>
                  <a:pt x="292" y="156"/>
                </a:lnTo>
                <a:lnTo>
                  <a:pt x="305" y="166"/>
                </a:lnTo>
                <a:lnTo>
                  <a:pt x="312" y="177"/>
                </a:lnTo>
                <a:lnTo>
                  <a:pt x="319" y="187"/>
                </a:lnTo>
                <a:lnTo>
                  <a:pt x="319" y="194"/>
                </a:lnTo>
                <a:lnTo>
                  <a:pt x="316" y="215"/>
                </a:lnTo>
                <a:lnTo>
                  <a:pt x="302" y="253"/>
                </a:lnTo>
                <a:lnTo>
                  <a:pt x="292" y="281"/>
                </a:lnTo>
                <a:lnTo>
                  <a:pt x="281" y="305"/>
                </a:lnTo>
                <a:lnTo>
                  <a:pt x="278" y="305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5" name="Freeform 15"/>
          <p:cNvSpPr>
            <a:spLocks/>
          </p:cNvSpPr>
          <p:nvPr/>
        </p:nvSpPr>
        <p:spPr bwMode="auto">
          <a:xfrm>
            <a:off x="6314854" y="2972120"/>
            <a:ext cx="1035190" cy="1141288"/>
          </a:xfrm>
          <a:custGeom>
            <a:avLst/>
            <a:gdLst>
              <a:gd name="T0" fmla="*/ 306 w 361"/>
              <a:gd name="T1" fmla="*/ 211 h 398"/>
              <a:gd name="T2" fmla="*/ 319 w 361"/>
              <a:gd name="T3" fmla="*/ 242 h 398"/>
              <a:gd name="T4" fmla="*/ 344 w 361"/>
              <a:gd name="T5" fmla="*/ 260 h 398"/>
              <a:gd name="T6" fmla="*/ 354 w 361"/>
              <a:gd name="T7" fmla="*/ 270 h 398"/>
              <a:gd name="T8" fmla="*/ 358 w 361"/>
              <a:gd name="T9" fmla="*/ 287 h 398"/>
              <a:gd name="T10" fmla="*/ 358 w 361"/>
              <a:gd name="T11" fmla="*/ 305 h 398"/>
              <a:gd name="T12" fmla="*/ 344 w 361"/>
              <a:gd name="T13" fmla="*/ 339 h 398"/>
              <a:gd name="T14" fmla="*/ 316 w 361"/>
              <a:gd name="T15" fmla="*/ 371 h 398"/>
              <a:gd name="T16" fmla="*/ 312 w 361"/>
              <a:gd name="T17" fmla="*/ 378 h 398"/>
              <a:gd name="T18" fmla="*/ 292 w 361"/>
              <a:gd name="T19" fmla="*/ 385 h 398"/>
              <a:gd name="T20" fmla="*/ 233 w 361"/>
              <a:gd name="T21" fmla="*/ 357 h 398"/>
              <a:gd name="T22" fmla="*/ 163 w 361"/>
              <a:gd name="T23" fmla="*/ 353 h 398"/>
              <a:gd name="T24" fmla="*/ 146 w 361"/>
              <a:gd name="T25" fmla="*/ 398 h 398"/>
              <a:gd name="T26" fmla="*/ 118 w 361"/>
              <a:gd name="T27" fmla="*/ 360 h 398"/>
              <a:gd name="T28" fmla="*/ 48 w 361"/>
              <a:gd name="T29" fmla="*/ 333 h 398"/>
              <a:gd name="T30" fmla="*/ 34 w 361"/>
              <a:gd name="T31" fmla="*/ 333 h 398"/>
              <a:gd name="T32" fmla="*/ 0 w 361"/>
              <a:gd name="T33" fmla="*/ 312 h 398"/>
              <a:gd name="T34" fmla="*/ 3 w 361"/>
              <a:gd name="T35" fmla="*/ 267 h 398"/>
              <a:gd name="T36" fmla="*/ 24 w 361"/>
              <a:gd name="T37" fmla="*/ 263 h 398"/>
              <a:gd name="T38" fmla="*/ 45 w 361"/>
              <a:gd name="T39" fmla="*/ 270 h 398"/>
              <a:gd name="T40" fmla="*/ 41 w 361"/>
              <a:gd name="T41" fmla="*/ 232 h 398"/>
              <a:gd name="T42" fmla="*/ 52 w 361"/>
              <a:gd name="T43" fmla="*/ 222 h 398"/>
              <a:gd name="T44" fmla="*/ 48 w 361"/>
              <a:gd name="T45" fmla="*/ 176 h 398"/>
              <a:gd name="T46" fmla="*/ 34 w 361"/>
              <a:gd name="T47" fmla="*/ 152 h 398"/>
              <a:gd name="T48" fmla="*/ 55 w 361"/>
              <a:gd name="T49" fmla="*/ 152 h 398"/>
              <a:gd name="T50" fmla="*/ 59 w 361"/>
              <a:gd name="T51" fmla="*/ 117 h 398"/>
              <a:gd name="T52" fmla="*/ 52 w 361"/>
              <a:gd name="T53" fmla="*/ 97 h 398"/>
              <a:gd name="T54" fmla="*/ 73 w 361"/>
              <a:gd name="T55" fmla="*/ 93 h 398"/>
              <a:gd name="T56" fmla="*/ 83 w 361"/>
              <a:gd name="T57" fmla="*/ 83 h 398"/>
              <a:gd name="T58" fmla="*/ 104 w 361"/>
              <a:gd name="T59" fmla="*/ 90 h 398"/>
              <a:gd name="T60" fmla="*/ 121 w 361"/>
              <a:gd name="T61" fmla="*/ 59 h 398"/>
              <a:gd name="T62" fmla="*/ 170 w 361"/>
              <a:gd name="T63" fmla="*/ 48 h 398"/>
              <a:gd name="T64" fmla="*/ 201 w 361"/>
              <a:gd name="T65" fmla="*/ 13 h 398"/>
              <a:gd name="T66" fmla="*/ 215 w 361"/>
              <a:gd name="T67" fmla="*/ 17 h 398"/>
              <a:gd name="T68" fmla="*/ 226 w 361"/>
              <a:gd name="T69" fmla="*/ 0 h 398"/>
              <a:gd name="T70" fmla="*/ 271 w 361"/>
              <a:gd name="T71" fmla="*/ 0 h 398"/>
              <a:gd name="T72" fmla="*/ 271 w 361"/>
              <a:gd name="T73" fmla="*/ 31 h 398"/>
              <a:gd name="T74" fmla="*/ 264 w 361"/>
              <a:gd name="T75" fmla="*/ 55 h 398"/>
              <a:gd name="T76" fmla="*/ 274 w 361"/>
              <a:gd name="T77" fmla="*/ 59 h 398"/>
              <a:gd name="T78" fmla="*/ 288 w 361"/>
              <a:gd name="T79" fmla="*/ 62 h 398"/>
              <a:gd name="T80" fmla="*/ 281 w 361"/>
              <a:gd name="T81" fmla="*/ 72 h 398"/>
              <a:gd name="T82" fmla="*/ 285 w 361"/>
              <a:gd name="T83" fmla="*/ 79 h 398"/>
              <a:gd name="T84" fmla="*/ 281 w 361"/>
              <a:gd name="T85" fmla="*/ 86 h 398"/>
              <a:gd name="T86" fmla="*/ 264 w 361"/>
              <a:gd name="T87" fmla="*/ 97 h 398"/>
              <a:gd name="T88" fmla="*/ 267 w 361"/>
              <a:gd name="T89" fmla="*/ 131 h 398"/>
              <a:gd name="T90" fmla="*/ 274 w 361"/>
              <a:gd name="T91" fmla="*/ 152 h 398"/>
              <a:gd name="T92" fmla="*/ 302 w 361"/>
              <a:gd name="T93" fmla="*/ 152 h 398"/>
              <a:gd name="T94" fmla="*/ 309 w 361"/>
              <a:gd name="T95" fmla="*/ 156 h 398"/>
              <a:gd name="T96" fmla="*/ 312 w 361"/>
              <a:gd name="T97" fmla="*/ 176 h 398"/>
              <a:gd name="T98" fmla="*/ 312 w 361"/>
              <a:gd name="T99" fmla="*/ 187 h 398"/>
              <a:gd name="T100" fmla="*/ 306 w 361"/>
              <a:gd name="T101" fmla="*/ 197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61" h="398">
                <a:moveTo>
                  <a:pt x="306" y="197"/>
                </a:moveTo>
                <a:lnTo>
                  <a:pt x="306" y="211"/>
                </a:lnTo>
                <a:lnTo>
                  <a:pt x="312" y="232"/>
                </a:lnTo>
                <a:lnTo>
                  <a:pt x="319" y="242"/>
                </a:lnTo>
                <a:lnTo>
                  <a:pt x="333" y="249"/>
                </a:lnTo>
                <a:lnTo>
                  <a:pt x="344" y="260"/>
                </a:lnTo>
                <a:lnTo>
                  <a:pt x="354" y="267"/>
                </a:lnTo>
                <a:lnTo>
                  <a:pt x="354" y="270"/>
                </a:lnTo>
                <a:lnTo>
                  <a:pt x="354" y="277"/>
                </a:lnTo>
                <a:lnTo>
                  <a:pt x="358" y="287"/>
                </a:lnTo>
                <a:lnTo>
                  <a:pt x="361" y="298"/>
                </a:lnTo>
                <a:lnTo>
                  <a:pt x="358" y="305"/>
                </a:lnTo>
                <a:lnTo>
                  <a:pt x="351" y="326"/>
                </a:lnTo>
                <a:lnTo>
                  <a:pt x="344" y="339"/>
                </a:lnTo>
                <a:lnTo>
                  <a:pt x="337" y="360"/>
                </a:lnTo>
                <a:lnTo>
                  <a:pt x="316" y="371"/>
                </a:lnTo>
                <a:lnTo>
                  <a:pt x="312" y="374"/>
                </a:lnTo>
                <a:lnTo>
                  <a:pt x="312" y="378"/>
                </a:lnTo>
                <a:lnTo>
                  <a:pt x="302" y="378"/>
                </a:lnTo>
                <a:lnTo>
                  <a:pt x="292" y="385"/>
                </a:lnTo>
                <a:lnTo>
                  <a:pt x="278" y="350"/>
                </a:lnTo>
                <a:lnTo>
                  <a:pt x="233" y="357"/>
                </a:lnTo>
                <a:lnTo>
                  <a:pt x="208" y="360"/>
                </a:lnTo>
                <a:lnTo>
                  <a:pt x="163" y="353"/>
                </a:lnTo>
                <a:lnTo>
                  <a:pt x="153" y="378"/>
                </a:lnTo>
                <a:lnTo>
                  <a:pt x="146" y="398"/>
                </a:lnTo>
                <a:lnTo>
                  <a:pt x="139" y="388"/>
                </a:lnTo>
                <a:lnTo>
                  <a:pt x="118" y="360"/>
                </a:lnTo>
                <a:lnTo>
                  <a:pt x="73" y="336"/>
                </a:lnTo>
                <a:lnTo>
                  <a:pt x="48" y="333"/>
                </a:lnTo>
                <a:lnTo>
                  <a:pt x="38" y="333"/>
                </a:lnTo>
                <a:lnTo>
                  <a:pt x="34" y="333"/>
                </a:lnTo>
                <a:lnTo>
                  <a:pt x="7" y="322"/>
                </a:lnTo>
                <a:lnTo>
                  <a:pt x="0" y="312"/>
                </a:lnTo>
                <a:lnTo>
                  <a:pt x="3" y="284"/>
                </a:lnTo>
                <a:lnTo>
                  <a:pt x="3" y="267"/>
                </a:lnTo>
                <a:lnTo>
                  <a:pt x="17" y="256"/>
                </a:lnTo>
                <a:lnTo>
                  <a:pt x="24" y="263"/>
                </a:lnTo>
                <a:lnTo>
                  <a:pt x="28" y="267"/>
                </a:lnTo>
                <a:lnTo>
                  <a:pt x="45" y="270"/>
                </a:lnTo>
                <a:lnTo>
                  <a:pt x="52" y="253"/>
                </a:lnTo>
                <a:lnTo>
                  <a:pt x="41" y="232"/>
                </a:lnTo>
                <a:lnTo>
                  <a:pt x="45" y="222"/>
                </a:lnTo>
                <a:lnTo>
                  <a:pt x="52" y="222"/>
                </a:lnTo>
                <a:lnTo>
                  <a:pt x="59" y="204"/>
                </a:lnTo>
                <a:lnTo>
                  <a:pt x="48" y="176"/>
                </a:lnTo>
                <a:lnTo>
                  <a:pt x="55" y="173"/>
                </a:lnTo>
                <a:lnTo>
                  <a:pt x="34" y="152"/>
                </a:lnTo>
                <a:lnTo>
                  <a:pt x="38" y="149"/>
                </a:lnTo>
                <a:lnTo>
                  <a:pt x="55" y="152"/>
                </a:lnTo>
                <a:lnTo>
                  <a:pt x="59" y="142"/>
                </a:lnTo>
                <a:lnTo>
                  <a:pt x="59" y="117"/>
                </a:lnTo>
                <a:lnTo>
                  <a:pt x="48" y="107"/>
                </a:lnTo>
                <a:lnTo>
                  <a:pt x="52" y="97"/>
                </a:lnTo>
                <a:lnTo>
                  <a:pt x="55" y="90"/>
                </a:lnTo>
                <a:lnTo>
                  <a:pt x="73" y="93"/>
                </a:lnTo>
                <a:lnTo>
                  <a:pt x="80" y="90"/>
                </a:lnTo>
                <a:lnTo>
                  <a:pt x="83" y="83"/>
                </a:lnTo>
                <a:lnTo>
                  <a:pt x="94" y="86"/>
                </a:lnTo>
                <a:lnTo>
                  <a:pt x="104" y="90"/>
                </a:lnTo>
                <a:lnTo>
                  <a:pt x="111" y="65"/>
                </a:lnTo>
                <a:lnTo>
                  <a:pt x="121" y="59"/>
                </a:lnTo>
                <a:lnTo>
                  <a:pt x="132" y="59"/>
                </a:lnTo>
                <a:lnTo>
                  <a:pt x="170" y="48"/>
                </a:lnTo>
                <a:lnTo>
                  <a:pt x="173" y="27"/>
                </a:lnTo>
                <a:lnTo>
                  <a:pt x="201" y="13"/>
                </a:lnTo>
                <a:lnTo>
                  <a:pt x="205" y="17"/>
                </a:lnTo>
                <a:lnTo>
                  <a:pt x="215" y="17"/>
                </a:lnTo>
                <a:lnTo>
                  <a:pt x="222" y="10"/>
                </a:lnTo>
                <a:lnTo>
                  <a:pt x="226" y="0"/>
                </a:lnTo>
                <a:lnTo>
                  <a:pt x="250" y="3"/>
                </a:lnTo>
                <a:lnTo>
                  <a:pt x="271" y="0"/>
                </a:lnTo>
                <a:lnTo>
                  <a:pt x="271" y="13"/>
                </a:lnTo>
                <a:lnTo>
                  <a:pt x="271" y="31"/>
                </a:lnTo>
                <a:lnTo>
                  <a:pt x="264" y="48"/>
                </a:lnTo>
                <a:lnTo>
                  <a:pt x="264" y="55"/>
                </a:lnTo>
                <a:lnTo>
                  <a:pt x="267" y="59"/>
                </a:lnTo>
                <a:lnTo>
                  <a:pt x="274" y="59"/>
                </a:lnTo>
                <a:lnTo>
                  <a:pt x="281" y="59"/>
                </a:lnTo>
                <a:lnTo>
                  <a:pt x="288" y="62"/>
                </a:lnTo>
                <a:lnTo>
                  <a:pt x="285" y="65"/>
                </a:lnTo>
                <a:lnTo>
                  <a:pt x="281" y="72"/>
                </a:lnTo>
                <a:lnTo>
                  <a:pt x="281" y="76"/>
                </a:lnTo>
                <a:lnTo>
                  <a:pt x="285" y="79"/>
                </a:lnTo>
                <a:lnTo>
                  <a:pt x="285" y="86"/>
                </a:lnTo>
                <a:lnTo>
                  <a:pt x="281" y="86"/>
                </a:lnTo>
                <a:lnTo>
                  <a:pt x="271" y="90"/>
                </a:lnTo>
                <a:lnTo>
                  <a:pt x="264" y="97"/>
                </a:lnTo>
                <a:lnTo>
                  <a:pt x="264" y="107"/>
                </a:lnTo>
                <a:lnTo>
                  <a:pt x="267" y="131"/>
                </a:lnTo>
                <a:lnTo>
                  <a:pt x="271" y="145"/>
                </a:lnTo>
                <a:lnTo>
                  <a:pt x="274" y="152"/>
                </a:lnTo>
                <a:lnTo>
                  <a:pt x="285" y="152"/>
                </a:lnTo>
                <a:lnTo>
                  <a:pt x="302" y="152"/>
                </a:lnTo>
                <a:lnTo>
                  <a:pt x="306" y="156"/>
                </a:lnTo>
                <a:lnTo>
                  <a:pt x="309" y="156"/>
                </a:lnTo>
                <a:lnTo>
                  <a:pt x="306" y="166"/>
                </a:lnTo>
                <a:lnTo>
                  <a:pt x="312" y="176"/>
                </a:lnTo>
                <a:lnTo>
                  <a:pt x="312" y="183"/>
                </a:lnTo>
                <a:lnTo>
                  <a:pt x="312" y="187"/>
                </a:lnTo>
                <a:lnTo>
                  <a:pt x="306" y="194"/>
                </a:lnTo>
                <a:lnTo>
                  <a:pt x="306" y="19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7" name="Freeform 17"/>
          <p:cNvSpPr>
            <a:spLocks/>
          </p:cNvSpPr>
          <p:nvPr/>
        </p:nvSpPr>
        <p:spPr bwMode="auto">
          <a:xfrm>
            <a:off x="4958500" y="156177"/>
            <a:ext cx="2133464" cy="2764327"/>
          </a:xfrm>
          <a:custGeom>
            <a:avLst/>
            <a:gdLst>
              <a:gd name="T0" fmla="*/ 643 w 744"/>
              <a:gd name="T1" fmla="*/ 406 h 964"/>
              <a:gd name="T2" fmla="*/ 636 w 744"/>
              <a:gd name="T3" fmla="*/ 260 h 964"/>
              <a:gd name="T4" fmla="*/ 612 w 744"/>
              <a:gd name="T5" fmla="*/ 253 h 964"/>
              <a:gd name="T6" fmla="*/ 640 w 744"/>
              <a:gd name="T7" fmla="*/ 187 h 964"/>
              <a:gd name="T8" fmla="*/ 657 w 744"/>
              <a:gd name="T9" fmla="*/ 80 h 964"/>
              <a:gd name="T10" fmla="*/ 594 w 744"/>
              <a:gd name="T11" fmla="*/ 38 h 964"/>
              <a:gd name="T12" fmla="*/ 563 w 744"/>
              <a:gd name="T13" fmla="*/ 0 h 964"/>
              <a:gd name="T14" fmla="*/ 518 w 744"/>
              <a:gd name="T15" fmla="*/ 24 h 964"/>
              <a:gd name="T16" fmla="*/ 469 w 744"/>
              <a:gd name="T17" fmla="*/ 28 h 964"/>
              <a:gd name="T18" fmla="*/ 441 w 744"/>
              <a:gd name="T19" fmla="*/ 55 h 964"/>
              <a:gd name="T20" fmla="*/ 417 w 744"/>
              <a:gd name="T21" fmla="*/ 87 h 964"/>
              <a:gd name="T22" fmla="*/ 403 w 744"/>
              <a:gd name="T23" fmla="*/ 142 h 964"/>
              <a:gd name="T24" fmla="*/ 396 w 744"/>
              <a:gd name="T25" fmla="*/ 229 h 964"/>
              <a:gd name="T26" fmla="*/ 372 w 744"/>
              <a:gd name="T27" fmla="*/ 257 h 964"/>
              <a:gd name="T28" fmla="*/ 348 w 744"/>
              <a:gd name="T29" fmla="*/ 284 h 964"/>
              <a:gd name="T30" fmla="*/ 334 w 744"/>
              <a:gd name="T31" fmla="*/ 315 h 964"/>
              <a:gd name="T32" fmla="*/ 306 w 744"/>
              <a:gd name="T33" fmla="*/ 295 h 964"/>
              <a:gd name="T34" fmla="*/ 254 w 744"/>
              <a:gd name="T35" fmla="*/ 263 h 964"/>
              <a:gd name="T36" fmla="*/ 233 w 744"/>
              <a:gd name="T37" fmla="*/ 288 h 964"/>
              <a:gd name="T38" fmla="*/ 191 w 744"/>
              <a:gd name="T39" fmla="*/ 302 h 964"/>
              <a:gd name="T40" fmla="*/ 136 w 744"/>
              <a:gd name="T41" fmla="*/ 281 h 964"/>
              <a:gd name="T42" fmla="*/ 84 w 744"/>
              <a:gd name="T43" fmla="*/ 156 h 964"/>
              <a:gd name="T44" fmla="*/ 31 w 744"/>
              <a:gd name="T45" fmla="*/ 170 h 964"/>
              <a:gd name="T46" fmla="*/ 31 w 744"/>
              <a:gd name="T47" fmla="*/ 201 h 964"/>
              <a:gd name="T48" fmla="*/ 0 w 744"/>
              <a:gd name="T49" fmla="*/ 198 h 964"/>
              <a:gd name="T50" fmla="*/ 18 w 744"/>
              <a:gd name="T51" fmla="*/ 218 h 964"/>
              <a:gd name="T52" fmla="*/ 42 w 744"/>
              <a:gd name="T53" fmla="*/ 253 h 964"/>
              <a:gd name="T54" fmla="*/ 84 w 744"/>
              <a:gd name="T55" fmla="*/ 305 h 964"/>
              <a:gd name="T56" fmla="*/ 125 w 744"/>
              <a:gd name="T57" fmla="*/ 333 h 964"/>
              <a:gd name="T58" fmla="*/ 156 w 744"/>
              <a:gd name="T59" fmla="*/ 354 h 964"/>
              <a:gd name="T60" fmla="*/ 184 w 744"/>
              <a:gd name="T61" fmla="*/ 388 h 964"/>
              <a:gd name="T62" fmla="*/ 202 w 744"/>
              <a:gd name="T63" fmla="*/ 423 h 964"/>
              <a:gd name="T64" fmla="*/ 223 w 744"/>
              <a:gd name="T65" fmla="*/ 454 h 964"/>
              <a:gd name="T66" fmla="*/ 209 w 744"/>
              <a:gd name="T67" fmla="*/ 496 h 964"/>
              <a:gd name="T68" fmla="*/ 198 w 744"/>
              <a:gd name="T69" fmla="*/ 555 h 964"/>
              <a:gd name="T70" fmla="*/ 226 w 744"/>
              <a:gd name="T71" fmla="*/ 576 h 964"/>
              <a:gd name="T72" fmla="*/ 209 w 744"/>
              <a:gd name="T73" fmla="*/ 607 h 964"/>
              <a:gd name="T74" fmla="*/ 240 w 744"/>
              <a:gd name="T75" fmla="*/ 690 h 964"/>
              <a:gd name="T76" fmla="*/ 226 w 744"/>
              <a:gd name="T77" fmla="*/ 753 h 964"/>
              <a:gd name="T78" fmla="*/ 209 w 744"/>
              <a:gd name="T79" fmla="*/ 798 h 964"/>
              <a:gd name="T80" fmla="*/ 212 w 744"/>
              <a:gd name="T81" fmla="*/ 829 h 964"/>
              <a:gd name="T82" fmla="*/ 236 w 744"/>
              <a:gd name="T83" fmla="*/ 881 h 964"/>
              <a:gd name="T84" fmla="*/ 243 w 744"/>
              <a:gd name="T85" fmla="*/ 926 h 964"/>
              <a:gd name="T86" fmla="*/ 268 w 744"/>
              <a:gd name="T87" fmla="*/ 926 h 964"/>
              <a:gd name="T88" fmla="*/ 275 w 744"/>
              <a:gd name="T89" fmla="*/ 943 h 964"/>
              <a:gd name="T90" fmla="*/ 289 w 744"/>
              <a:gd name="T91" fmla="*/ 950 h 964"/>
              <a:gd name="T92" fmla="*/ 302 w 744"/>
              <a:gd name="T93" fmla="*/ 950 h 964"/>
              <a:gd name="T94" fmla="*/ 327 w 744"/>
              <a:gd name="T95" fmla="*/ 964 h 964"/>
              <a:gd name="T96" fmla="*/ 403 w 744"/>
              <a:gd name="T97" fmla="*/ 929 h 964"/>
              <a:gd name="T98" fmla="*/ 535 w 744"/>
              <a:gd name="T99" fmla="*/ 888 h 964"/>
              <a:gd name="T100" fmla="*/ 629 w 744"/>
              <a:gd name="T101" fmla="*/ 912 h 964"/>
              <a:gd name="T102" fmla="*/ 650 w 744"/>
              <a:gd name="T103" fmla="*/ 877 h 964"/>
              <a:gd name="T104" fmla="*/ 650 w 744"/>
              <a:gd name="T105" fmla="*/ 825 h 964"/>
              <a:gd name="T106" fmla="*/ 643 w 744"/>
              <a:gd name="T107" fmla="*/ 773 h 964"/>
              <a:gd name="T108" fmla="*/ 695 w 744"/>
              <a:gd name="T109" fmla="*/ 728 h 964"/>
              <a:gd name="T110" fmla="*/ 740 w 744"/>
              <a:gd name="T111" fmla="*/ 541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44" h="964">
                <a:moveTo>
                  <a:pt x="744" y="510"/>
                </a:moveTo>
                <a:lnTo>
                  <a:pt x="716" y="489"/>
                </a:lnTo>
                <a:lnTo>
                  <a:pt x="709" y="482"/>
                </a:lnTo>
                <a:lnTo>
                  <a:pt x="681" y="423"/>
                </a:lnTo>
                <a:lnTo>
                  <a:pt x="643" y="406"/>
                </a:lnTo>
                <a:lnTo>
                  <a:pt x="629" y="402"/>
                </a:lnTo>
                <a:lnTo>
                  <a:pt x="615" y="347"/>
                </a:lnTo>
                <a:lnTo>
                  <a:pt x="612" y="329"/>
                </a:lnTo>
                <a:lnTo>
                  <a:pt x="633" y="288"/>
                </a:lnTo>
                <a:lnTo>
                  <a:pt x="636" y="260"/>
                </a:lnTo>
                <a:lnTo>
                  <a:pt x="633" y="257"/>
                </a:lnTo>
                <a:lnTo>
                  <a:pt x="629" y="253"/>
                </a:lnTo>
                <a:lnTo>
                  <a:pt x="619" y="257"/>
                </a:lnTo>
                <a:lnTo>
                  <a:pt x="612" y="257"/>
                </a:lnTo>
                <a:lnTo>
                  <a:pt x="612" y="253"/>
                </a:lnTo>
                <a:lnTo>
                  <a:pt x="612" y="250"/>
                </a:lnTo>
                <a:lnTo>
                  <a:pt x="622" y="239"/>
                </a:lnTo>
                <a:lnTo>
                  <a:pt x="643" y="222"/>
                </a:lnTo>
                <a:lnTo>
                  <a:pt x="636" y="198"/>
                </a:lnTo>
                <a:lnTo>
                  <a:pt x="640" y="187"/>
                </a:lnTo>
                <a:lnTo>
                  <a:pt x="640" y="173"/>
                </a:lnTo>
                <a:lnTo>
                  <a:pt x="657" y="152"/>
                </a:lnTo>
                <a:lnTo>
                  <a:pt x="678" y="128"/>
                </a:lnTo>
                <a:lnTo>
                  <a:pt x="660" y="87"/>
                </a:lnTo>
                <a:lnTo>
                  <a:pt x="657" y="80"/>
                </a:lnTo>
                <a:lnTo>
                  <a:pt x="657" y="76"/>
                </a:lnTo>
                <a:lnTo>
                  <a:pt x="605" y="52"/>
                </a:lnTo>
                <a:lnTo>
                  <a:pt x="601" y="52"/>
                </a:lnTo>
                <a:lnTo>
                  <a:pt x="598" y="48"/>
                </a:lnTo>
                <a:lnTo>
                  <a:pt x="594" y="38"/>
                </a:lnTo>
                <a:lnTo>
                  <a:pt x="587" y="31"/>
                </a:lnTo>
                <a:lnTo>
                  <a:pt x="580" y="28"/>
                </a:lnTo>
                <a:lnTo>
                  <a:pt x="570" y="14"/>
                </a:lnTo>
                <a:lnTo>
                  <a:pt x="567" y="0"/>
                </a:lnTo>
                <a:lnTo>
                  <a:pt x="563" y="0"/>
                </a:lnTo>
                <a:lnTo>
                  <a:pt x="560" y="0"/>
                </a:lnTo>
                <a:lnTo>
                  <a:pt x="553" y="3"/>
                </a:lnTo>
                <a:lnTo>
                  <a:pt x="542" y="3"/>
                </a:lnTo>
                <a:lnTo>
                  <a:pt x="535" y="10"/>
                </a:lnTo>
                <a:lnTo>
                  <a:pt x="518" y="24"/>
                </a:lnTo>
                <a:lnTo>
                  <a:pt x="511" y="31"/>
                </a:lnTo>
                <a:lnTo>
                  <a:pt x="504" y="34"/>
                </a:lnTo>
                <a:lnTo>
                  <a:pt x="490" y="31"/>
                </a:lnTo>
                <a:lnTo>
                  <a:pt x="480" y="28"/>
                </a:lnTo>
                <a:lnTo>
                  <a:pt x="469" y="28"/>
                </a:lnTo>
                <a:lnTo>
                  <a:pt x="462" y="28"/>
                </a:lnTo>
                <a:lnTo>
                  <a:pt x="452" y="34"/>
                </a:lnTo>
                <a:lnTo>
                  <a:pt x="452" y="41"/>
                </a:lnTo>
                <a:lnTo>
                  <a:pt x="448" y="48"/>
                </a:lnTo>
                <a:lnTo>
                  <a:pt x="441" y="55"/>
                </a:lnTo>
                <a:lnTo>
                  <a:pt x="438" y="62"/>
                </a:lnTo>
                <a:lnTo>
                  <a:pt x="434" y="69"/>
                </a:lnTo>
                <a:lnTo>
                  <a:pt x="428" y="76"/>
                </a:lnTo>
                <a:lnTo>
                  <a:pt x="421" y="83"/>
                </a:lnTo>
                <a:lnTo>
                  <a:pt x="417" y="87"/>
                </a:lnTo>
                <a:lnTo>
                  <a:pt x="414" y="90"/>
                </a:lnTo>
                <a:lnTo>
                  <a:pt x="417" y="100"/>
                </a:lnTo>
                <a:lnTo>
                  <a:pt x="414" y="107"/>
                </a:lnTo>
                <a:lnTo>
                  <a:pt x="410" y="118"/>
                </a:lnTo>
                <a:lnTo>
                  <a:pt x="403" y="142"/>
                </a:lnTo>
                <a:lnTo>
                  <a:pt x="400" y="163"/>
                </a:lnTo>
                <a:lnTo>
                  <a:pt x="396" y="187"/>
                </a:lnTo>
                <a:lnTo>
                  <a:pt x="396" y="201"/>
                </a:lnTo>
                <a:lnTo>
                  <a:pt x="400" y="218"/>
                </a:lnTo>
                <a:lnTo>
                  <a:pt x="396" y="229"/>
                </a:lnTo>
                <a:lnTo>
                  <a:pt x="393" y="250"/>
                </a:lnTo>
                <a:lnTo>
                  <a:pt x="389" y="253"/>
                </a:lnTo>
                <a:lnTo>
                  <a:pt x="386" y="257"/>
                </a:lnTo>
                <a:lnTo>
                  <a:pt x="372" y="253"/>
                </a:lnTo>
                <a:lnTo>
                  <a:pt x="372" y="257"/>
                </a:lnTo>
                <a:lnTo>
                  <a:pt x="365" y="257"/>
                </a:lnTo>
                <a:lnTo>
                  <a:pt x="358" y="263"/>
                </a:lnTo>
                <a:lnTo>
                  <a:pt x="355" y="267"/>
                </a:lnTo>
                <a:lnTo>
                  <a:pt x="355" y="270"/>
                </a:lnTo>
                <a:lnTo>
                  <a:pt x="348" y="284"/>
                </a:lnTo>
                <a:lnTo>
                  <a:pt x="348" y="291"/>
                </a:lnTo>
                <a:lnTo>
                  <a:pt x="348" y="309"/>
                </a:lnTo>
                <a:lnTo>
                  <a:pt x="344" y="309"/>
                </a:lnTo>
                <a:lnTo>
                  <a:pt x="337" y="312"/>
                </a:lnTo>
                <a:lnTo>
                  <a:pt x="334" y="315"/>
                </a:lnTo>
                <a:lnTo>
                  <a:pt x="330" y="322"/>
                </a:lnTo>
                <a:lnTo>
                  <a:pt x="327" y="322"/>
                </a:lnTo>
                <a:lnTo>
                  <a:pt x="323" y="315"/>
                </a:lnTo>
                <a:lnTo>
                  <a:pt x="316" y="305"/>
                </a:lnTo>
                <a:lnTo>
                  <a:pt x="306" y="295"/>
                </a:lnTo>
                <a:lnTo>
                  <a:pt x="295" y="291"/>
                </a:lnTo>
                <a:lnTo>
                  <a:pt x="282" y="288"/>
                </a:lnTo>
                <a:lnTo>
                  <a:pt x="264" y="270"/>
                </a:lnTo>
                <a:lnTo>
                  <a:pt x="261" y="270"/>
                </a:lnTo>
                <a:lnTo>
                  <a:pt x="254" y="263"/>
                </a:lnTo>
                <a:lnTo>
                  <a:pt x="247" y="263"/>
                </a:lnTo>
                <a:lnTo>
                  <a:pt x="243" y="270"/>
                </a:lnTo>
                <a:lnTo>
                  <a:pt x="240" y="281"/>
                </a:lnTo>
                <a:lnTo>
                  <a:pt x="236" y="284"/>
                </a:lnTo>
                <a:lnTo>
                  <a:pt x="233" y="288"/>
                </a:lnTo>
                <a:lnTo>
                  <a:pt x="216" y="291"/>
                </a:lnTo>
                <a:lnTo>
                  <a:pt x="205" y="295"/>
                </a:lnTo>
                <a:lnTo>
                  <a:pt x="205" y="298"/>
                </a:lnTo>
                <a:lnTo>
                  <a:pt x="198" y="302"/>
                </a:lnTo>
                <a:lnTo>
                  <a:pt x="191" y="302"/>
                </a:lnTo>
                <a:lnTo>
                  <a:pt x="184" y="291"/>
                </a:lnTo>
                <a:lnTo>
                  <a:pt x="167" y="291"/>
                </a:lnTo>
                <a:lnTo>
                  <a:pt x="146" y="277"/>
                </a:lnTo>
                <a:lnTo>
                  <a:pt x="143" y="277"/>
                </a:lnTo>
                <a:lnTo>
                  <a:pt x="136" y="281"/>
                </a:lnTo>
                <a:lnTo>
                  <a:pt x="132" y="281"/>
                </a:lnTo>
                <a:lnTo>
                  <a:pt x="132" y="253"/>
                </a:lnTo>
                <a:lnTo>
                  <a:pt x="122" y="236"/>
                </a:lnTo>
                <a:lnTo>
                  <a:pt x="118" y="225"/>
                </a:lnTo>
                <a:lnTo>
                  <a:pt x="84" y="156"/>
                </a:lnTo>
                <a:lnTo>
                  <a:pt x="63" y="149"/>
                </a:lnTo>
                <a:lnTo>
                  <a:pt x="59" y="149"/>
                </a:lnTo>
                <a:lnTo>
                  <a:pt x="38" y="159"/>
                </a:lnTo>
                <a:lnTo>
                  <a:pt x="35" y="166"/>
                </a:lnTo>
                <a:lnTo>
                  <a:pt x="31" y="170"/>
                </a:lnTo>
                <a:lnTo>
                  <a:pt x="35" y="180"/>
                </a:lnTo>
                <a:lnTo>
                  <a:pt x="38" y="187"/>
                </a:lnTo>
                <a:lnTo>
                  <a:pt x="35" y="194"/>
                </a:lnTo>
                <a:lnTo>
                  <a:pt x="35" y="201"/>
                </a:lnTo>
                <a:lnTo>
                  <a:pt x="31" y="201"/>
                </a:lnTo>
                <a:lnTo>
                  <a:pt x="28" y="201"/>
                </a:lnTo>
                <a:lnTo>
                  <a:pt x="24" y="198"/>
                </a:lnTo>
                <a:lnTo>
                  <a:pt x="14" y="187"/>
                </a:lnTo>
                <a:lnTo>
                  <a:pt x="11" y="187"/>
                </a:lnTo>
                <a:lnTo>
                  <a:pt x="0" y="198"/>
                </a:lnTo>
                <a:lnTo>
                  <a:pt x="4" y="198"/>
                </a:lnTo>
                <a:lnTo>
                  <a:pt x="11" y="204"/>
                </a:lnTo>
                <a:lnTo>
                  <a:pt x="18" y="211"/>
                </a:lnTo>
                <a:lnTo>
                  <a:pt x="18" y="215"/>
                </a:lnTo>
                <a:lnTo>
                  <a:pt x="18" y="218"/>
                </a:lnTo>
                <a:lnTo>
                  <a:pt x="21" y="218"/>
                </a:lnTo>
                <a:lnTo>
                  <a:pt x="18" y="225"/>
                </a:lnTo>
                <a:lnTo>
                  <a:pt x="21" y="232"/>
                </a:lnTo>
                <a:lnTo>
                  <a:pt x="35" y="243"/>
                </a:lnTo>
                <a:lnTo>
                  <a:pt x="42" y="253"/>
                </a:lnTo>
                <a:lnTo>
                  <a:pt x="49" y="263"/>
                </a:lnTo>
                <a:lnTo>
                  <a:pt x="56" y="267"/>
                </a:lnTo>
                <a:lnTo>
                  <a:pt x="63" y="284"/>
                </a:lnTo>
                <a:lnTo>
                  <a:pt x="77" y="295"/>
                </a:lnTo>
                <a:lnTo>
                  <a:pt x="84" y="305"/>
                </a:lnTo>
                <a:lnTo>
                  <a:pt x="94" y="312"/>
                </a:lnTo>
                <a:lnTo>
                  <a:pt x="97" y="319"/>
                </a:lnTo>
                <a:lnTo>
                  <a:pt x="104" y="329"/>
                </a:lnTo>
                <a:lnTo>
                  <a:pt x="111" y="333"/>
                </a:lnTo>
                <a:lnTo>
                  <a:pt x="125" y="333"/>
                </a:lnTo>
                <a:lnTo>
                  <a:pt x="129" y="340"/>
                </a:lnTo>
                <a:lnTo>
                  <a:pt x="136" y="340"/>
                </a:lnTo>
                <a:lnTo>
                  <a:pt x="143" y="347"/>
                </a:lnTo>
                <a:lnTo>
                  <a:pt x="150" y="347"/>
                </a:lnTo>
                <a:lnTo>
                  <a:pt x="156" y="354"/>
                </a:lnTo>
                <a:lnTo>
                  <a:pt x="163" y="357"/>
                </a:lnTo>
                <a:lnTo>
                  <a:pt x="167" y="364"/>
                </a:lnTo>
                <a:lnTo>
                  <a:pt x="174" y="371"/>
                </a:lnTo>
                <a:lnTo>
                  <a:pt x="181" y="378"/>
                </a:lnTo>
                <a:lnTo>
                  <a:pt x="184" y="388"/>
                </a:lnTo>
                <a:lnTo>
                  <a:pt x="184" y="406"/>
                </a:lnTo>
                <a:lnTo>
                  <a:pt x="188" y="409"/>
                </a:lnTo>
                <a:lnTo>
                  <a:pt x="198" y="409"/>
                </a:lnTo>
                <a:lnTo>
                  <a:pt x="198" y="413"/>
                </a:lnTo>
                <a:lnTo>
                  <a:pt x="202" y="423"/>
                </a:lnTo>
                <a:lnTo>
                  <a:pt x="205" y="433"/>
                </a:lnTo>
                <a:lnTo>
                  <a:pt x="212" y="437"/>
                </a:lnTo>
                <a:lnTo>
                  <a:pt x="216" y="444"/>
                </a:lnTo>
                <a:lnTo>
                  <a:pt x="219" y="451"/>
                </a:lnTo>
                <a:lnTo>
                  <a:pt x="223" y="454"/>
                </a:lnTo>
                <a:lnTo>
                  <a:pt x="219" y="461"/>
                </a:lnTo>
                <a:lnTo>
                  <a:pt x="216" y="461"/>
                </a:lnTo>
                <a:lnTo>
                  <a:pt x="212" y="465"/>
                </a:lnTo>
                <a:lnTo>
                  <a:pt x="209" y="472"/>
                </a:lnTo>
                <a:lnTo>
                  <a:pt x="209" y="496"/>
                </a:lnTo>
                <a:lnTo>
                  <a:pt x="209" y="510"/>
                </a:lnTo>
                <a:lnTo>
                  <a:pt x="209" y="527"/>
                </a:lnTo>
                <a:lnTo>
                  <a:pt x="202" y="544"/>
                </a:lnTo>
                <a:lnTo>
                  <a:pt x="198" y="551"/>
                </a:lnTo>
                <a:lnTo>
                  <a:pt x="198" y="555"/>
                </a:lnTo>
                <a:lnTo>
                  <a:pt x="202" y="558"/>
                </a:lnTo>
                <a:lnTo>
                  <a:pt x="205" y="562"/>
                </a:lnTo>
                <a:lnTo>
                  <a:pt x="219" y="562"/>
                </a:lnTo>
                <a:lnTo>
                  <a:pt x="226" y="569"/>
                </a:lnTo>
                <a:lnTo>
                  <a:pt x="226" y="576"/>
                </a:lnTo>
                <a:lnTo>
                  <a:pt x="226" y="590"/>
                </a:lnTo>
                <a:lnTo>
                  <a:pt x="223" y="596"/>
                </a:lnTo>
                <a:lnTo>
                  <a:pt x="219" y="596"/>
                </a:lnTo>
                <a:lnTo>
                  <a:pt x="212" y="600"/>
                </a:lnTo>
                <a:lnTo>
                  <a:pt x="209" y="607"/>
                </a:lnTo>
                <a:lnTo>
                  <a:pt x="209" y="614"/>
                </a:lnTo>
                <a:lnTo>
                  <a:pt x="216" y="635"/>
                </a:lnTo>
                <a:lnTo>
                  <a:pt x="226" y="655"/>
                </a:lnTo>
                <a:lnTo>
                  <a:pt x="226" y="659"/>
                </a:lnTo>
                <a:lnTo>
                  <a:pt x="240" y="690"/>
                </a:lnTo>
                <a:lnTo>
                  <a:pt x="240" y="701"/>
                </a:lnTo>
                <a:lnTo>
                  <a:pt x="233" y="707"/>
                </a:lnTo>
                <a:lnTo>
                  <a:pt x="233" y="711"/>
                </a:lnTo>
                <a:lnTo>
                  <a:pt x="229" y="742"/>
                </a:lnTo>
                <a:lnTo>
                  <a:pt x="226" y="753"/>
                </a:lnTo>
                <a:lnTo>
                  <a:pt x="219" y="760"/>
                </a:lnTo>
                <a:lnTo>
                  <a:pt x="212" y="763"/>
                </a:lnTo>
                <a:lnTo>
                  <a:pt x="205" y="784"/>
                </a:lnTo>
                <a:lnTo>
                  <a:pt x="209" y="791"/>
                </a:lnTo>
                <a:lnTo>
                  <a:pt x="209" y="798"/>
                </a:lnTo>
                <a:lnTo>
                  <a:pt x="205" y="805"/>
                </a:lnTo>
                <a:lnTo>
                  <a:pt x="209" y="808"/>
                </a:lnTo>
                <a:lnTo>
                  <a:pt x="209" y="815"/>
                </a:lnTo>
                <a:lnTo>
                  <a:pt x="209" y="818"/>
                </a:lnTo>
                <a:lnTo>
                  <a:pt x="212" y="829"/>
                </a:lnTo>
                <a:lnTo>
                  <a:pt x="223" y="839"/>
                </a:lnTo>
                <a:lnTo>
                  <a:pt x="226" y="843"/>
                </a:lnTo>
                <a:lnTo>
                  <a:pt x="236" y="871"/>
                </a:lnTo>
                <a:lnTo>
                  <a:pt x="236" y="877"/>
                </a:lnTo>
                <a:lnTo>
                  <a:pt x="236" y="881"/>
                </a:lnTo>
                <a:lnTo>
                  <a:pt x="240" y="891"/>
                </a:lnTo>
                <a:lnTo>
                  <a:pt x="243" y="895"/>
                </a:lnTo>
                <a:lnTo>
                  <a:pt x="247" y="905"/>
                </a:lnTo>
                <a:lnTo>
                  <a:pt x="247" y="916"/>
                </a:lnTo>
                <a:lnTo>
                  <a:pt x="243" y="926"/>
                </a:lnTo>
                <a:lnTo>
                  <a:pt x="247" y="926"/>
                </a:lnTo>
                <a:lnTo>
                  <a:pt x="254" y="916"/>
                </a:lnTo>
                <a:lnTo>
                  <a:pt x="257" y="916"/>
                </a:lnTo>
                <a:lnTo>
                  <a:pt x="261" y="923"/>
                </a:lnTo>
                <a:lnTo>
                  <a:pt x="268" y="926"/>
                </a:lnTo>
                <a:lnTo>
                  <a:pt x="271" y="926"/>
                </a:lnTo>
                <a:lnTo>
                  <a:pt x="275" y="929"/>
                </a:lnTo>
                <a:lnTo>
                  <a:pt x="278" y="933"/>
                </a:lnTo>
                <a:lnTo>
                  <a:pt x="278" y="936"/>
                </a:lnTo>
                <a:lnTo>
                  <a:pt x="275" y="943"/>
                </a:lnTo>
                <a:lnTo>
                  <a:pt x="275" y="947"/>
                </a:lnTo>
                <a:lnTo>
                  <a:pt x="278" y="950"/>
                </a:lnTo>
                <a:lnTo>
                  <a:pt x="282" y="950"/>
                </a:lnTo>
                <a:lnTo>
                  <a:pt x="285" y="943"/>
                </a:lnTo>
                <a:lnTo>
                  <a:pt x="289" y="950"/>
                </a:lnTo>
                <a:lnTo>
                  <a:pt x="289" y="954"/>
                </a:lnTo>
                <a:lnTo>
                  <a:pt x="292" y="954"/>
                </a:lnTo>
                <a:lnTo>
                  <a:pt x="295" y="954"/>
                </a:lnTo>
                <a:lnTo>
                  <a:pt x="299" y="950"/>
                </a:lnTo>
                <a:lnTo>
                  <a:pt x="302" y="950"/>
                </a:lnTo>
                <a:lnTo>
                  <a:pt x="306" y="950"/>
                </a:lnTo>
                <a:lnTo>
                  <a:pt x="309" y="954"/>
                </a:lnTo>
                <a:lnTo>
                  <a:pt x="313" y="957"/>
                </a:lnTo>
                <a:lnTo>
                  <a:pt x="320" y="957"/>
                </a:lnTo>
                <a:lnTo>
                  <a:pt x="327" y="964"/>
                </a:lnTo>
                <a:lnTo>
                  <a:pt x="337" y="954"/>
                </a:lnTo>
                <a:lnTo>
                  <a:pt x="348" y="947"/>
                </a:lnTo>
                <a:lnTo>
                  <a:pt x="355" y="936"/>
                </a:lnTo>
                <a:lnTo>
                  <a:pt x="389" y="936"/>
                </a:lnTo>
                <a:lnTo>
                  <a:pt x="403" y="929"/>
                </a:lnTo>
                <a:lnTo>
                  <a:pt x="421" y="916"/>
                </a:lnTo>
                <a:lnTo>
                  <a:pt x="424" y="936"/>
                </a:lnTo>
                <a:lnTo>
                  <a:pt x="483" y="943"/>
                </a:lnTo>
                <a:lnTo>
                  <a:pt x="507" y="936"/>
                </a:lnTo>
                <a:lnTo>
                  <a:pt x="535" y="888"/>
                </a:lnTo>
                <a:lnTo>
                  <a:pt x="542" y="891"/>
                </a:lnTo>
                <a:lnTo>
                  <a:pt x="553" y="891"/>
                </a:lnTo>
                <a:lnTo>
                  <a:pt x="563" y="916"/>
                </a:lnTo>
                <a:lnTo>
                  <a:pt x="608" y="919"/>
                </a:lnTo>
                <a:lnTo>
                  <a:pt x="629" y="912"/>
                </a:lnTo>
                <a:lnTo>
                  <a:pt x="629" y="898"/>
                </a:lnTo>
                <a:lnTo>
                  <a:pt x="619" y="881"/>
                </a:lnTo>
                <a:lnTo>
                  <a:pt x="633" y="877"/>
                </a:lnTo>
                <a:lnTo>
                  <a:pt x="646" y="881"/>
                </a:lnTo>
                <a:lnTo>
                  <a:pt x="650" y="877"/>
                </a:lnTo>
                <a:lnTo>
                  <a:pt x="650" y="867"/>
                </a:lnTo>
                <a:lnTo>
                  <a:pt x="643" y="860"/>
                </a:lnTo>
                <a:lnTo>
                  <a:pt x="643" y="850"/>
                </a:lnTo>
                <a:lnTo>
                  <a:pt x="646" y="846"/>
                </a:lnTo>
                <a:lnTo>
                  <a:pt x="650" y="825"/>
                </a:lnTo>
                <a:lnTo>
                  <a:pt x="636" y="818"/>
                </a:lnTo>
                <a:lnTo>
                  <a:pt x="629" y="801"/>
                </a:lnTo>
                <a:lnTo>
                  <a:pt x="633" y="791"/>
                </a:lnTo>
                <a:lnTo>
                  <a:pt x="640" y="784"/>
                </a:lnTo>
                <a:lnTo>
                  <a:pt x="643" y="773"/>
                </a:lnTo>
                <a:lnTo>
                  <a:pt x="692" y="784"/>
                </a:lnTo>
                <a:lnTo>
                  <a:pt x="719" y="784"/>
                </a:lnTo>
                <a:lnTo>
                  <a:pt x="719" y="780"/>
                </a:lnTo>
                <a:lnTo>
                  <a:pt x="712" y="763"/>
                </a:lnTo>
                <a:lnTo>
                  <a:pt x="695" y="728"/>
                </a:lnTo>
                <a:lnTo>
                  <a:pt x="685" y="711"/>
                </a:lnTo>
                <a:lnTo>
                  <a:pt x="671" y="694"/>
                </a:lnTo>
                <a:lnTo>
                  <a:pt x="671" y="683"/>
                </a:lnTo>
                <a:lnTo>
                  <a:pt x="671" y="669"/>
                </a:lnTo>
                <a:lnTo>
                  <a:pt x="740" y="541"/>
                </a:lnTo>
                <a:lnTo>
                  <a:pt x="744" y="5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8" name="Freeform 18"/>
          <p:cNvSpPr>
            <a:spLocks/>
          </p:cNvSpPr>
          <p:nvPr/>
        </p:nvSpPr>
        <p:spPr bwMode="auto">
          <a:xfrm>
            <a:off x="5457455" y="2372799"/>
            <a:ext cx="1734874" cy="1892589"/>
          </a:xfrm>
          <a:custGeom>
            <a:avLst/>
            <a:gdLst>
              <a:gd name="T0" fmla="*/ 504 w 605"/>
              <a:gd name="T1" fmla="*/ 226 h 660"/>
              <a:gd name="T2" fmla="*/ 420 w 605"/>
              <a:gd name="T3" fmla="*/ 268 h 660"/>
              <a:gd name="T4" fmla="*/ 382 w 605"/>
              <a:gd name="T5" fmla="*/ 292 h 660"/>
              <a:gd name="T6" fmla="*/ 351 w 605"/>
              <a:gd name="T7" fmla="*/ 306 h 660"/>
              <a:gd name="T8" fmla="*/ 354 w 605"/>
              <a:gd name="T9" fmla="*/ 361 h 660"/>
              <a:gd name="T10" fmla="*/ 347 w 605"/>
              <a:gd name="T11" fmla="*/ 385 h 660"/>
              <a:gd name="T12" fmla="*/ 340 w 605"/>
              <a:gd name="T13" fmla="*/ 441 h 660"/>
              <a:gd name="T14" fmla="*/ 323 w 605"/>
              <a:gd name="T15" fmla="*/ 472 h 660"/>
              <a:gd name="T16" fmla="*/ 299 w 605"/>
              <a:gd name="T17" fmla="*/ 521 h 660"/>
              <a:gd name="T18" fmla="*/ 254 w 605"/>
              <a:gd name="T19" fmla="*/ 569 h 660"/>
              <a:gd name="T20" fmla="*/ 243 w 605"/>
              <a:gd name="T21" fmla="*/ 649 h 660"/>
              <a:gd name="T22" fmla="*/ 201 w 605"/>
              <a:gd name="T23" fmla="*/ 639 h 660"/>
              <a:gd name="T24" fmla="*/ 146 w 605"/>
              <a:gd name="T25" fmla="*/ 621 h 660"/>
              <a:gd name="T26" fmla="*/ 94 w 605"/>
              <a:gd name="T27" fmla="*/ 611 h 660"/>
              <a:gd name="T28" fmla="*/ 62 w 605"/>
              <a:gd name="T29" fmla="*/ 545 h 660"/>
              <a:gd name="T30" fmla="*/ 35 w 605"/>
              <a:gd name="T31" fmla="*/ 521 h 660"/>
              <a:gd name="T32" fmla="*/ 21 w 605"/>
              <a:gd name="T33" fmla="*/ 535 h 660"/>
              <a:gd name="T34" fmla="*/ 3 w 605"/>
              <a:gd name="T35" fmla="*/ 507 h 660"/>
              <a:gd name="T36" fmla="*/ 14 w 605"/>
              <a:gd name="T37" fmla="*/ 483 h 660"/>
              <a:gd name="T38" fmla="*/ 28 w 605"/>
              <a:gd name="T39" fmla="*/ 469 h 660"/>
              <a:gd name="T40" fmla="*/ 35 w 605"/>
              <a:gd name="T41" fmla="*/ 462 h 660"/>
              <a:gd name="T42" fmla="*/ 59 w 605"/>
              <a:gd name="T43" fmla="*/ 431 h 660"/>
              <a:gd name="T44" fmla="*/ 76 w 605"/>
              <a:gd name="T45" fmla="*/ 413 h 660"/>
              <a:gd name="T46" fmla="*/ 87 w 605"/>
              <a:gd name="T47" fmla="*/ 382 h 660"/>
              <a:gd name="T48" fmla="*/ 97 w 605"/>
              <a:gd name="T49" fmla="*/ 358 h 660"/>
              <a:gd name="T50" fmla="*/ 108 w 605"/>
              <a:gd name="T51" fmla="*/ 354 h 660"/>
              <a:gd name="T52" fmla="*/ 132 w 605"/>
              <a:gd name="T53" fmla="*/ 344 h 660"/>
              <a:gd name="T54" fmla="*/ 156 w 605"/>
              <a:gd name="T55" fmla="*/ 340 h 660"/>
              <a:gd name="T56" fmla="*/ 170 w 605"/>
              <a:gd name="T57" fmla="*/ 354 h 660"/>
              <a:gd name="T58" fmla="*/ 174 w 605"/>
              <a:gd name="T59" fmla="*/ 344 h 660"/>
              <a:gd name="T60" fmla="*/ 160 w 605"/>
              <a:gd name="T61" fmla="*/ 320 h 660"/>
              <a:gd name="T62" fmla="*/ 181 w 605"/>
              <a:gd name="T63" fmla="*/ 326 h 660"/>
              <a:gd name="T64" fmla="*/ 177 w 605"/>
              <a:gd name="T65" fmla="*/ 320 h 660"/>
              <a:gd name="T66" fmla="*/ 174 w 605"/>
              <a:gd name="T67" fmla="*/ 299 h 660"/>
              <a:gd name="T68" fmla="*/ 163 w 605"/>
              <a:gd name="T69" fmla="*/ 288 h 660"/>
              <a:gd name="T70" fmla="*/ 167 w 605"/>
              <a:gd name="T71" fmla="*/ 274 h 660"/>
              <a:gd name="T72" fmla="*/ 163 w 605"/>
              <a:gd name="T73" fmla="*/ 250 h 660"/>
              <a:gd name="T74" fmla="*/ 174 w 605"/>
              <a:gd name="T75" fmla="*/ 229 h 660"/>
              <a:gd name="T76" fmla="*/ 167 w 605"/>
              <a:gd name="T77" fmla="*/ 202 h 660"/>
              <a:gd name="T78" fmla="*/ 153 w 605"/>
              <a:gd name="T79" fmla="*/ 198 h 660"/>
              <a:gd name="T80" fmla="*/ 181 w 605"/>
              <a:gd name="T81" fmla="*/ 163 h 660"/>
              <a:gd name="T82" fmla="*/ 250 w 605"/>
              <a:gd name="T83" fmla="*/ 163 h 660"/>
              <a:gd name="T84" fmla="*/ 368 w 605"/>
              <a:gd name="T85" fmla="*/ 118 h 660"/>
              <a:gd name="T86" fmla="*/ 455 w 605"/>
              <a:gd name="T87" fmla="*/ 139 h 660"/>
              <a:gd name="T88" fmla="*/ 472 w 605"/>
              <a:gd name="T89" fmla="*/ 108 h 660"/>
              <a:gd name="T90" fmla="*/ 469 w 605"/>
              <a:gd name="T91" fmla="*/ 77 h 660"/>
              <a:gd name="T92" fmla="*/ 455 w 605"/>
              <a:gd name="T93" fmla="*/ 28 h 660"/>
              <a:gd name="T94" fmla="*/ 518 w 605"/>
              <a:gd name="T95" fmla="*/ 11 h 660"/>
              <a:gd name="T96" fmla="*/ 577 w 605"/>
              <a:gd name="T97" fmla="*/ 70 h 660"/>
              <a:gd name="T98" fmla="*/ 591 w 605"/>
              <a:gd name="T99" fmla="*/ 163 h 660"/>
              <a:gd name="T100" fmla="*/ 577 w 605"/>
              <a:gd name="T101" fmla="*/ 195 h 660"/>
              <a:gd name="T102" fmla="*/ 525 w 605"/>
              <a:gd name="T103" fmla="*/ 209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05" h="660">
                <a:moveTo>
                  <a:pt x="525" y="209"/>
                </a:moveTo>
                <a:lnTo>
                  <a:pt x="521" y="219"/>
                </a:lnTo>
                <a:lnTo>
                  <a:pt x="514" y="226"/>
                </a:lnTo>
                <a:lnTo>
                  <a:pt x="504" y="226"/>
                </a:lnTo>
                <a:lnTo>
                  <a:pt x="500" y="222"/>
                </a:lnTo>
                <a:lnTo>
                  <a:pt x="472" y="236"/>
                </a:lnTo>
                <a:lnTo>
                  <a:pt x="469" y="257"/>
                </a:lnTo>
                <a:lnTo>
                  <a:pt x="420" y="268"/>
                </a:lnTo>
                <a:lnTo>
                  <a:pt x="410" y="274"/>
                </a:lnTo>
                <a:lnTo>
                  <a:pt x="403" y="299"/>
                </a:lnTo>
                <a:lnTo>
                  <a:pt x="393" y="295"/>
                </a:lnTo>
                <a:lnTo>
                  <a:pt x="382" y="292"/>
                </a:lnTo>
                <a:lnTo>
                  <a:pt x="379" y="299"/>
                </a:lnTo>
                <a:lnTo>
                  <a:pt x="372" y="302"/>
                </a:lnTo>
                <a:lnTo>
                  <a:pt x="354" y="299"/>
                </a:lnTo>
                <a:lnTo>
                  <a:pt x="351" y="306"/>
                </a:lnTo>
                <a:lnTo>
                  <a:pt x="347" y="316"/>
                </a:lnTo>
                <a:lnTo>
                  <a:pt x="358" y="326"/>
                </a:lnTo>
                <a:lnTo>
                  <a:pt x="358" y="351"/>
                </a:lnTo>
                <a:lnTo>
                  <a:pt x="354" y="361"/>
                </a:lnTo>
                <a:lnTo>
                  <a:pt x="337" y="358"/>
                </a:lnTo>
                <a:lnTo>
                  <a:pt x="333" y="361"/>
                </a:lnTo>
                <a:lnTo>
                  <a:pt x="354" y="382"/>
                </a:lnTo>
                <a:lnTo>
                  <a:pt x="347" y="385"/>
                </a:lnTo>
                <a:lnTo>
                  <a:pt x="358" y="413"/>
                </a:lnTo>
                <a:lnTo>
                  <a:pt x="347" y="431"/>
                </a:lnTo>
                <a:lnTo>
                  <a:pt x="344" y="431"/>
                </a:lnTo>
                <a:lnTo>
                  <a:pt x="340" y="441"/>
                </a:lnTo>
                <a:lnTo>
                  <a:pt x="351" y="462"/>
                </a:lnTo>
                <a:lnTo>
                  <a:pt x="344" y="479"/>
                </a:lnTo>
                <a:lnTo>
                  <a:pt x="327" y="476"/>
                </a:lnTo>
                <a:lnTo>
                  <a:pt x="323" y="472"/>
                </a:lnTo>
                <a:lnTo>
                  <a:pt x="316" y="465"/>
                </a:lnTo>
                <a:lnTo>
                  <a:pt x="302" y="476"/>
                </a:lnTo>
                <a:lnTo>
                  <a:pt x="302" y="493"/>
                </a:lnTo>
                <a:lnTo>
                  <a:pt x="299" y="521"/>
                </a:lnTo>
                <a:lnTo>
                  <a:pt x="306" y="531"/>
                </a:lnTo>
                <a:lnTo>
                  <a:pt x="285" y="538"/>
                </a:lnTo>
                <a:lnTo>
                  <a:pt x="281" y="542"/>
                </a:lnTo>
                <a:lnTo>
                  <a:pt x="254" y="569"/>
                </a:lnTo>
                <a:lnTo>
                  <a:pt x="250" y="573"/>
                </a:lnTo>
                <a:lnTo>
                  <a:pt x="257" y="621"/>
                </a:lnTo>
                <a:lnTo>
                  <a:pt x="250" y="628"/>
                </a:lnTo>
                <a:lnTo>
                  <a:pt x="243" y="649"/>
                </a:lnTo>
                <a:lnTo>
                  <a:pt x="240" y="660"/>
                </a:lnTo>
                <a:lnTo>
                  <a:pt x="219" y="660"/>
                </a:lnTo>
                <a:lnTo>
                  <a:pt x="208" y="642"/>
                </a:lnTo>
                <a:lnTo>
                  <a:pt x="201" y="639"/>
                </a:lnTo>
                <a:lnTo>
                  <a:pt x="188" y="639"/>
                </a:lnTo>
                <a:lnTo>
                  <a:pt x="163" y="621"/>
                </a:lnTo>
                <a:lnTo>
                  <a:pt x="156" y="618"/>
                </a:lnTo>
                <a:lnTo>
                  <a:pt x="146" y="621"/>
                </a:lnTo>
                <a:lnTo>
                  <a:pt x="142" y="649"/>
                </a:lnTo>
                <a:lnTo>
                  <a:pt x="132" y="653"/>
                </a:lnTo>
                <a:lnTo>
                  <a:pt x="108" y="625"/>
                </a:lnTo>
                <a:lnTo>
                  <a:pt x="94" y="611"/>
                </a:lnTo>
                <a:lnTo>
                  <a:pt x="87" y="597"/>
                </a:lnTo>
                <a:lnTo>
                  <a:pt x="76" y="566"/>
                </a:lnTo>
                <a:lnTo>
                  <a:pt x="66" y="562"/>
                </a:lnTo>
                <a:lnTo>
                  <a:pt x="62" y="545"/>
                </a:lnTo>
                <a:lnTo>
                  <a:pt x="55" y="542"/>
                </a:lnTo>
                <a:lnTo>
                  <a:pt x="52" y="535"/>
                </a:lnTo>
                <a:lnTo>
                  <a:pt x="49" y="517"/>
                </a:lnTo>
                <a:lnTo>
                  <a:pt x="35" y="521"/>
                </a:lnTo>
                <a:lnTo>
                  <a:pt x="28" y="531"/>
                </a:lnTo>
                <a:lnTo>
                  <a:pt x="35" y="538"/>
                </a:lnTo>
                <a:lnTo>
                  <a:pt x="28" y="542"/>
                </a:lnTo>
                <a:lnTo>
                  <a:pt x="21" y="535"/>
                </a:lnTo>
                <a:lnTo>
                  <a:pt x="14" y="535"/>
                </a:lnTo>
                <a:lnTo>
                  <a:pt x="0" y="517"/>
                </a:lnTo>
                <a:lnTo>
                  <a:pt x="3" y="514"/>
                </a:lnTo>
                <a:lnTo>
                  <a:pt x="3" y="507"/>
                </a:lnTo>
                <a:lnTo>
                  <a:pt x="3" y="500"/>
                </a:lnTo>
                <a:lnTo>
                  <a:pt x="7" y="496"/>
                </a:lnTo>
                <a:lnTo>
                  <a:pt x="10" y="490"/>
                </a:lnTo>
                <a:lnTo>
                  <a:pt x="14" y="483"/>
                </a:lnTo>
                <a:lnTo>
                  <a:pt x="21" y="479"/>
                </a:lnTo>
                <a:lnTo>
                  <a:pt x="21" y="472"/>
                </a:lnTo>
                <a:lnTo>
                  <a:pt x="24" y="469"/>
                </a:lnTo>
                <a:lnTo>
                  <a:pt x="28" y="469"/>
                </a:lnTo>
                <a:lnTo>
                  <a:pt x="31" y="472"/>
                </a:lnTo>
                <a:lnTo>
                  <a:pt x="35" y="472"/>
                </a:lnTo>
                <a:lnTo>
                  <a:pt x="35" y="465"/>
                </a:lnTo>
                <a:lnTo>
                  <a:pt x="35" y="462"/>
                </a:lnTo>
                <a:lnTo>
                  <a:pt x="35" y="458"/>
                </a:lnTo>
                <a:lnTo>
                  <a:pt x="42" y="451"/>
                </a:lnTo>
                <a:lnTo>
                  <a:pt x="45" y="444"/>
                </a:lnTo>
                <a:lnTo>
                  <a:pt x="59" y="431"/>
                </a:lnTo>
                <a:lnTo>
                  <a:pt x="69" y="424"/>
                </a:lnTo>
                <a:lnTo>
                  <a:pt x="69" y="420"/>
                </a:lnTo>
                <a:lnTo>
                  <a:pt x="73" y="417"/>
                </a:lnTo>
                <a:lnTo>
                  <a:pt x="76" y="413"/>
                </a:lnTo>
                <a:lnTo>
                  <a:pt x="80" y="403"/>
                </a:lnTo>
                <a:lnTo>
                  <a:pt x="83" y="389"/>
                </a:lnTo>
                <a:lnTo>
                  <a:pt x="83" y="385"/>
                </a:lnTo>
                <a:lnTo>
                  <a:pt x="87" y="382"/>
                </a:lnTo>
                <a:lnTo>
                  <a:pt x="94" y="379"/>
                </a:lnTo>
                <a:lnTo>
                  <a:pt x="97" y="372"/>
                </a:lnTo>
                <a:lnTo>
                  <a:pt x="97" y="365"/>
                </a:lnTo>
                <a:lnTo>
                  <a:pt x="97" y="358"/>
                </a:lnTo>
                <a:lnTo>
                  <a:pt x="101" y="358"/>
                </a:lnTo>
                <a:lnTo>
                  <a:pt x="101" y="354"/>
                </a:lnTo>
                <a:lnTo>
                  <a:pt x="104" y="354"/>
                </a:lnTo>
                <a:lnTo>
                  <a:pt x="108" y="354"/>
                </a:lnTo>
                <a:lnTo>
                  <a:pt x="111" y="354"/>
                </a:lnTo>
                <a:lnTo>
                  <a:pt x="115" y="347"/>
                </a:lnTo>
                <a:lnTo>
                  <a:pt x="118" y="344"/>
                </a:lnTo>
                <a:lnTo>
                  <a:pt x="132" y="344"/>
                </a:lnTo>
                <a:lnTo>
                  <a:pt x="135" y="344"/>
                </a:lnTo>
                <a:lnTo>
                  <a:pt x="139" y="340"/>
                </a:lnTo>
                <a:lnTo>
                  <a:pt x="149" y="337"/>
                </a:lnTo>
                <a:lnTo>
                  <a:pt x="156" y="340"/>
                </a:lnTo>
                <a:lnTo>
                  <a:pt x="163" y="347"/>
                </a:lnTo>
                <a:lnTo>
                  <a:pt x="167" y="351"/>
                </a:lnTo>
                <a:lnTo>
                  <a:pt x="167" y="354"/>
                </a:lnTo>
                <a:lnTo>
                  <a:pt x="170" y="354"/>
                </a:lnTo>
                <a:lnTo>
                  <a:pt x="174" y="354"/>
                </a:lnTo>
                <a:lnTo>
                  <a:pt x="174" y="351"/>
                </a:lnTo>
                <a:lnTo>
                  <a:pt x="174" y="347"/>
                </a:lnTo>
                <a:lnTo>
                  <a:pt x="174" y="344"/>
                </a:lnTo>
                <a:lnTo>
                  <a:pt x="163" y="337"/>
                </a:lnTo>
                <a:lnTo>
                  <a:pt x="160" y="330"/>
                </a:lnTo>
                <a:lnTo>
                  <a:pt x="160" y="323"/>
                </a:lnTo>
                <a:lnTo>
                  <a:pt x="160" y="320"/>
                </a:lnTo>
                <a:lnTo>
                  <a:pt x="163" y="320"/>
                </a:lnTo>
                <a:lnTo>
                  <a:pt x="167" y="320"/>
                </a:lnTo>
                <a:lnTo>
                  <a:pt x="170" y="320"/>
                </a:lnTo>
                <a:lnTo>
                  <a:pt x="181" y="326"/>
                </a:lnTo>
                <a:lnTo>
                  <a:pt x="181" y="330"/>
                </a:lnTo>
                <a:lnTo>
                  <a:pt x="184" y="330"/>
                </a:lnTo>
                <a:lnTo>
                  <a:pt x="184" y="326"/>
                </a:lnTo>
                <a:lnTo>
                  <a:pt x="177" y="320"/>
                </a:lnTo>
                <a:lnTo>
                  <a:pt x="177" y="316"/>
                </a:lnTo>
                <a:lnTo>
                  <a:pt x="177" y="306"/>
                </a:lnTo>
                <a:lnTo>
                  <a:pt x="174" y="302"/>
                </a:lnTo>
                <a:lnTo>
                  <a:pt x="174" y="299"/>
                </a:lnTo>
                <a:lnTo>
                  <a:pt x="170" y="295"/>
                </a:lnTo>
                <a:lnTo>
                  <a:pt x="167" y="292"/>
                </a:lnTo>
                <a:lnTo>
                  <a:pt x="163" y="292"/>
                </a:lnTo>
                <a:lnTo>
                  <a:pt x="163" y="288"/>
                </a:lnTo>
                <a:lnTo>
                  <a:pt x="163" y="285"/>
                </a:lnTo>
                <a:lnTo>
                  <a:pt x="163" y="281"/>
                </a:lnTo>
                <a:lnTo>
                  <a:pt x="167" y="278"/>
                </a:lnTo>
                <a:lnTo>
                  <a:pt x="167" y="274"/>
                </a:lnTo>
                <a:lnTo>
                  <a:pt x="167" y="271"/>
                </a:lnTo>
                <a:lnTo>
                  <a:pt x="167" y="264"/>
                </a:lnTo>
                <a:lnTo>
                  <a:pt x="167" y="257"/>
                </a:lnTo>
                <a:lnTo>
                  <a:pt x="163" y="250"/>
                </a:lnTo>
                <a:lnTo>
                  <a:pt x="167" y="243"/>
                </a:lnTo>
                <a:lnTo>
                  <a:pt x="167" y="240"/>
                </a:lnTo>
                <a:lnTo>
                  <a:pt x="167" y="233"/>
                </a:lnTo>
                <a:lnTo>
                  <a:pt x="174" y="229"/>
                </a:lnTo>
                <a:lnTo>
                  <a:pt x="174" y="226"/>
                </a:lnTo>
                <a:lnTo>
                  <a:pt x="174" y="219"/>
                </a:lnTo>
                <a:lnTo>
                  <a:pt x="170" y="212"/>
                </a:lnTo>
                <a:lnTo>
                  <a:pt x="167" y="202"/>
                </a:lnTo>
                <a:lnTo>
                  <a:pt x="163" y="198"/>
                </a:lnTo>
                <a:lnTo>
                  <a:pt x="160" y="198"/>
                </a:lnTo>
                <a:lnTo>
                  <a:pt x="156" y="198"/>
                </a:lnTo>
                <a:lnTo>
                  <a:pt x="153" y="198"/>
                </a:lnTo>
                <a:lnTo>
                  <a:pt x="153" y="191"/>
                </a:lnTo>
                <a:lnTo>
                  <a:pt x="163" y="181"/>
                </a:lnTo>
                <a:lnTo>
                  <a:pt x="174" y="174"/>
                </a:lnTo>
                <a:lnTo>
                  <a:pt x="181" y="163"/>
                </a:lnTo>
                <a:lnTo>
                  <a:pt x="215" y="163"/>
                </a:lnTo>
                <a:lnTo>
                  <a:pt x="229" y="156"/>
                </a:lnTo>
                <a:lnTo>
                  <a:pt x="247" y="143"/>
                </a:lnTo>
                <a:lnTo>
                  <a:pt x="250" y="163"/>
                </a:lnTo>
                <a:lnTo>
                  <a:pt x="309" y="170"/>
                </a:lnTo>
                <a:lnTo>
                  <a:pt x="333" y="163"/>
                </a:lnTo>
                <a:lnTo>
                  <a:pt x="361" y="115"/>
                </a:lnTo>
                <a:lnTo>
                  <a:pt x="368" y="118"/>
                </a:lnTo>
                <a:lnTo>
                  <a:pt x="379" y="118"/>
                </a:lnTo>
                <a:lnTo>
                  <a:pt x="389" y="143"/>
                </a:lnTo>
                <a:lnTo>
                  <a:pt x="434" y="146"/>
                </a:lnTo>
                <a:lnTo>
                  <a:pt x="455" y="139"/>
                </a:lnTo>
                <a:lnTo>
                  <a:pt x="455" y="125"/>
                </a:lnTo>
                <a:lnTo>
                  <a:pt x="445" y="108"/>
                </a:lnTo>
                <a:lnTo>
                  <a:pt x="459" y="104"/>
                </a:lnTo>
                <a:lnTo>
                  <a:pt x="472" y="108"/>
                </a:lnTo>
                <a:lnTo>
                  <a:pt x="476" y="104"/>
                </a:lnTo>
                <a:lnTo>
                  <a:pt x="476" y="94"/>
                </a:lnTo>
                <a:lnTo>
                  <a:pt x="469" y="87"/>
                </a:lnTo>
                <a:lnTo>
                  <a:pt x="469" y="77"/>
                </a:lnTo>
                <a:lnTo>
                  <a:pt x="472" y="73"/>
                </a:lnTo>
                <a:lnTo>
                  <a:pt x="476" y="52"/>
                </a:lnTo>
                <a:lnTo>
                  <a:pt x="462" y="45"/>
                </a:lnTo>
                <a:lnTo>
                  <a:pt x="455" y="28"/>
                </a:lnTo>
                <a:lnTo>
                  <a:pt x="459" y="18"/>
                </a:lnTo>
                <a:lnTo>
                  <a:pt x="466" y="11"/>
                </a:lnTo>
                <a:lnTo>
                  <a:pt x="469" y="0"/>
                </a:lnTo>
                <a:lnTo>
                  <a:pt x="518" y="11"/>
                </a:lnTo>
                <a:lnTo>
                  <a:pt x="545" y="11"/>
                </a:lnTo>
                <a:lnTo>
                  <a:pt x="549" y="11"/>
                </a:lnTo>
                <a:lnTo>
                  <a:pt x="559" y="42"/>
                </a:lnTo>
                <a:lnTo>
                  <a:pt x="577" y="70"/>
                </a:lnTo>
                <a:lnTo>
                  <a:pt x="594" y="111"/>
                </a:lnTo>
                <a:lnTo>
                  <a:pt x="598" y="129"/>
                </a:lnTo>
                <a:lnTo>
                  <a:pt x="605" y="167"/>
                </a:lnTo>
                <a:lnTo>
                  <a:pt x="591" y="163"/>
                </a:lnTo>
                <a:lnTo>
                  <a:pt x="577" y="174"/>
                </a:lnTo>
                <a:lnTo>
                  <a:pt x="570" y="181"/>
                </a:lnTo>
                <a:lnTo>
                  <a:pt x="573" y="184"/>
                </a:lnTo>
                <a:lnTo>
                  <a:pt x="577" y="195"/>
                </a:lnTo>
                <a:lnTo>
                  <a:pt x="573" y="209"/>
                </a:lnTo>
                <a:lnTo>
                  <a:pt x="570" y="209"/>
                </a:lnTo>
                <a:lnTo>
                  <a:pt x="549" y="212"/>
                </a:lnTo>
                <a:lnTo>
                  <a:pt x="525" y="209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9" name="Freeform 19"/>
          <p:cNvSpPr>
            <a:spLocks/>
          </p:cNvSpPr>
          <p:nvPr/>
        </p:nvSpPr>
        <p:spPr bwMode="auto">
          <a:xfrm>
            <a:off x="5747078" y="3230200"/>
            <a:ext cx="137643" cy="88895"/>
          </a:xfrm>
          <a:custGeom>
            <a:avLst/>
            <a:gdLst>
              <a:gd name="T0" fmla="*/ 34 w 48"/>
              <a:gd name="T1" fmla="*/ 7 h 31"/>
              <a:gd name="T2" fmla="*/ 38 w 48"/>
              <a:gd name="T3" fmla="*/ 7 h 31"/>
              <a:gd name="T4" fmla="*/ 45 w 48"/>
              <a:gd name="T5" fmla="*/ 7 h 31"/>
              <a:gd name="T6" fmla="*/ 48 w 48"/>
              <a:gd name="T7" fmla="*/ 7 h 31"/>
              <a:gd name="T8" fmla="*/ 48 w 48"/>
              <a:gd name="T9" fmla="*/ 10 h 31"/>
              <a:gd name="T10" fmla="*/ 45 w 48"/>
              <a:gd name="T11" fmla="*/ 14 h 31"/>
              <a:gd name="T12" fmla="*/ 41 w 48"/>
              <a:gd name="T13" fmla="*/ 14 h 31"/>
              <a:gd name="T14" fmla="*/ 38 w 48"/>
              <a:gd name="T15" fmla="*/ 14 h 31"/>
              <a:gd name="T16" fmla="*/ 34 w 48"/>
              <a:gd name="T17" fmla="*/ 14 h 31"/>
              <a:gd name="T18" fmla="*/ 31 w 48"/>
              <a:gd name="T19" fmla="*/ 10 h 31"/>
              <a:gd name="T20" fmla="*/ 27 w 48"/>
              <a:gd name="T21" fmla="*/ 10 h 31"/>
              <a:gd name="T22" fmla="*/ 24 w 48"/>
              <a:gd name="T23" fmla="*/ 10 h 31"/>
              <a:gd name="T24" fmla="*/ 24 w 48"/>
              <a:gd name="T25" fmla="*/ 14 h 31"/>
              <a:gd name="T26" fmla="*/ 27 w 48"/>
              <a:gd name="T27" fmla="*/ 21 h 31"/>
              <a:gd name="T28" fmla="*/ 27 w 48"/>
              <a:gd name="T29" fmla="*/ 27 h 31"/>
              <a:gd name="T30" fmla="*/ 24 w 48"/>
              <a:gd name="T31" fmla="*/ 31 h 31"/>
              <a:gd name="T32" fmla="*/ 20 w 48"/>
              <a:gd name="T33" fmla="*/ 31 h 31"/>
              <a:gd name="T34" fmla="*/ 17 w 48"/>
              <a:gd name="T35" fmla="*/ 27 h 31"/>
              <a:gd name="T36" fmla="*/ 14 w 48"/>
              <a:gd name="T37" fmla="*/ 27 h 31"/>
              <a:gd name="T38" fmla="*/ 10 w 48"/>
              <a:gd name="T39" fmla="*/ 27 h 31"/>
              <a:gd name="T40" fmla="*/ 7 w 48"/>
              <a:gd name="T41" fmla="*/ 27 h 31"/>
              <a:gd name="T42" fmla="*/ 3 w 48"/>
              <a:gd name="T43" fmla="*/ 27 h 31"/>
              <a:gd name="T44" fmla="*/ 3 w 48"/>
              <a:gd name="T45" fmla="*/ 17 h 31"/>
              <a:gd name="T46" fmla="*/ 0 w 48"/>
              <a:gd name="T47" fmla="*/ 14 h 31"/>
              <a:gd name="T48" fmla="*/ 0 w 48"/>
              <a:gd name="T49" fmla="*/ 10 h 31"/>
              <a:gd name="T50" fmla="*/ 3 w 48"/>
              <a:gd name="T51" fmla="*/ 7 h 31"/>
              <a:gd name="T52" fmla="*/ 10 w 48"/>
              <a:gd name="T53" fmla="*/ 3 h 31"/>
              <a:gd name="T54" fmla="*/ 14 w 48"/>
              <a:gd name="T55" fmla="*/ 3 h 31"/>
              <a:gd name="T56" fmla="*/ 20 w 48"/>
              <a:gd name="T57" fmla="*/ 0 h 31"/>
              <a:gd name="T58" fmla="*/ 27 w 48"/>
              <a:gd name="T59" fmla="*/ 0 h 31"/>
              <a:gd name="T60" fmla="*/ 31 w 48"/>
              <a:gd name="T61" fmla="*/ 3 h 31"/>
              <a:gd name="T62" fmla="*/ 34 w 48"/>
              <a:gd name="T63" fmla="*/ 7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8" h="31">
                <a:moveTo>
                  <a:pt x="34" y="7"/>
                </a:moveTo>
                <a:lnTo>
                  <a:pt x="38" y="7"/>
                </a:lnTo>
                <a:lnTo>
                  <a:pt x="45" y="7"/>
                </a:lnTo>
                <a:lnTo>
                  <a:pt x="48" y="7"/>
                </a:lnTo>
                <a:lnTo>
                  <a:pt x="48" y="10"/>
                </a:lnTo>
                <a:lnTo>
                  <a:pt x="45" y="14"/>
                </a:lnTo>
                <a:lnTo>
                  <a:pt x="41" y="14"/>
                </a:lnTo>
                <a:lnTo>
                  <a:pt x="38" y="14"/>
                </a:lnTo>
                <a:lnTo>
                  <a:pt x="34" y="14"/>
                </a:lnTo>
                <a:lnTo>
                  <a:pt x="31" y="10"/>
                </a:lnTo>
                <a:lnTo>
                  <a:pt x="27" y="10"/>
                </a:lnTo>
                <a:lnTo>
                  <a:pt x="24" y="10"/>
                </a:lnTo>
                <a:lnTo>
                  <a:pt x="24" y="14"/>
                </a:lnTo>
                <a:lnTo>
                  <a:pt x="27" y="21"/>
                </a:lnTo>
                <a:lnTo>
                  <a:pt x="27" y="27"/>
                </a:lnTo>
                <a:lnTo>
                  <a:pt x="24" y="31"/>
                </a:lnTo>
                <a:lnTo>
                  <a:pt x="20" y="31"/>
                </a:lnTo>
                <a:lnTo>
                  <a:pt x="17" y="27"/>
                </a:lnTo>
                <a:lnTo>
                  <a:pt x="14" y="27"/>
                </a:lnTo>
                <a:lnTo>
                  <a:pt x="10" y="27"/>
                </a:lnTo>
                <a:lnTo>
                  <a:pt x="7" y="27"/>
                </a:lnTo>
                <a:lnTo>
                  <a:pt x="3" y="27"/>
                </a:lnTo>
                <a:lnTo>
                  <a:pt x="3" y="17"/>
                </a:lnTo>
                <a:lnTo>
                  <a:pt x="0" y="14"/>
                </a:lnTo>
                <a:lnTo>
                  <a:pt x="0" y="10"/>
                </a:lnTo>
                <a:lnTo>
                  <a:pt x="3" y="7"/>
                </a:lnTo>
                <a:lnTo>
                  <a:pt x="10" y="3"/>
                </a:lnTo>
                <a:lnTo>
                  <a:pt x="14" y="3"/>
                </a:lnTo>
                <a:lnTo>
                  <a:pt x="20" y="0"/>
                </a:lnTo>
                <a:lnTo>
                  <a:pt x="27" y="0"/>
                </a:lnTo>
                <a:lnTo>
                  <a:pt x="31" y="3"/>
                </a:lnTo>
                <a:lnTo>
                  <a:pt x="34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0" name="Freeform 20"/>
          <p:cNvSpPr>
            <a:spLocks/>
          </p:cNvSpPr>
          <p:nvPr/>
        </p:nvSpPr>
        <p:spPr bwMode="auto">
          <a:xfrm>
            <a:off x="5457455" y="3757831"/>
            <a:ext cx="28676" cy="28676"/>
          </a:xfrm>
          <a:custGeom>
            <a:avLst/>
            <a:gdLst>
              <a:gd name="T0" fmla="*/ 3 w 10"/>
              <a:gd name="T1" fmla="*/ 3 h 10"/>
              <a:gd name="T2" fmla="*/ 3 w 10"/>
              <a:gd name="T3" fmla="*/ 0 h 10"/>
              <a:gd name="T4" fmla="*/ 7 w 10"/>
              <a:gd name="T5" fmla="*/ 0 h 10"/>
              <a:gd name="T6" fmla="*/ 10 w 10"/>
              <a:gd name="T7" fmla="*/ 0 h 10"/>
              <a:gd name="T8" fmla="*/ 10 w 10"/>
              <a:gd name="T9" fmla="*/ 3 h 10"/>
              <a:gd name="T10" fmla="*/ 7 w 10"/>
              <a:gd name="T11" fmla="*/ 7 h 10"/>
              <a:gd name="T12" fmla="*/ 3 w 10"/>
              <a:gd name="T13" fmla="*/ 10 h 10"/>
              <a:gd name="T14" fmla="*/ 0 w 10"/>
              <a:gd name="T15" fmla="*/ 10 h 10"/>
              <a:gd name="T16" fmla="*/ 0 w 10"/>
              <a:gd name="T17" fmla="*/ 7 h 10"/>
              <a:gd name="T18" fmla="*/ 0 w 10"/>
              <a:gd name="T19" fmla="*/ 3 h 10"/>
              <a:gd name="T20" fmla="*/ 3 w 10"/>
              <a:gd name="T21" fmla="*/ 3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" h="10">
                <a:moveTo>
                  <a:pt x="3" y="3"/>
                </a:moveTo>
                <a:lnTo>
                  <a:pt x="3" y="0"/>
                </a:lnTo>
                <a:lnTo>
                  <a:pt x="7" y="0"/>
                </a:lnTo>
                <a:lnTo>
                  <a:pt x="10" y="0"/>
                </a:lnTo>
                <a:lnTo>
                  <a:pt x="10" y="3"/>
                </a:lnTo>
                <a:lnTo>
                  <a:pt x="7" y="7"/>
                </a:lnTo>
                <a:lnTo>
                  <a:pt x="3" y="10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3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1" name="Freeform 21"/>
          <p:cNvSpPr>
            <a:spLocks/>
          </p:cNvSpPr>
          <p:nvPr/>
        </p:nvSpPr>
        <p:spPr bwMode="auto">
          <a:xfrm>
            <a:off x="5904794" y="3218730"/>
            <a:ext cx="20074" cy="20074"/>
          </a:xfrm>
          <a:custGeom>
            <a:avLst/>
            <a:gdLst>
              <a:gd name="T0" fmla="*/ 7 w 7"/>
              <a:gd name="T1" fmla="*/ 4 h 7"/>
              <a:gd name="T2" fmla="*/ 7 w 7"/>
              <a:gd name="T3" fmla="*/ 7 h 7"/>
              <a:gd name="T4" fmla="*/ 4 w 7"/>
              <a:gd name="T5" fmla="*/ 7 h 7"/>
              <a:gd name="T6" fmla="*/ 0 w 7"/>
              <a:gd name="T7" fmla="*/ 4 h 7"/>
              <a:gd name="T8" fmla="*/ 0 w 7"/>
              <a:gd name="T9" fmla="*/ 0 h 7"/>
              <a:gd name="T10" fmla="*/ 4 w 7"/>
              <a:gd name="T11" fmla="*/ 0 h 7"/>
              <a:gd name="T12" fmla="*/ 7 w 7"/>
              <a:gd name="T13" fmla="*/ 0 h 7"/>
              <a:gd name="T14" fmla="*/ 7 w 7"/>
              <a:gd name="T15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7">
                <a:moveTo>
                  <a:pt x="7" y="4"/>
                </a:moveTo>
                <a:lnTo>
                  <a:pt x="7" y="7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lnTo>
                  <a:pt x="4" y="0"/>
                </a:lnTo>
                <a:lnTo>
                  <a:pt x="7" y="0"/>
                </a:lnTo>
                <a:lnTo>
                  <a:pt x="7" y="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2" name="Freeform 22"/>
          <p:cNvSpPr>
            <a:spLocks/>
          </p:cNvSpPr>
          <p:nvPr/>
        </p:nvSpPr>
        <p:spPr bwMode="auto">
          <a:xfrm>
            <a:off x="4700420" y="3944221"/>
            <a:ext cx="797181" cy="1155627"/>
          </a:xfrm>
          <a:custGeom>
            <a:avLst/>
            <a:gdLst>
              <a:gd name="T0" fmla="*/ 219 w 278"/>
              <a:gd name="T1" fmla="*/ 115 h 403"/>
              <a:gd name="T2" fmla="*/ 156 w 278"/>
              <a:gd name="T3" fmla="*/ 129 h 403"/>
              <a:gd name="T4" fmla="*/ 156 w 278"/>
              <a:gd name="T5" fmla="*/ 167 h 403"/>
              <a:gd name="T6" fmla="*/ 121 w 278"/>
              <a:gd name="T7" fmla="*/ 229 h 403"/>
              <a:gd name="T8" fmla="*/ 66 w 278"/>
              <a:gd name="T9" fmla="*/ 223 h 403"/>
              <a:gd name="T10" fmla="*/ 55 w 278"/>
              <a:gd name="T11" fmla="*/ 264 h 403"/>
              <a:gd name="T12" fmla="*/ 45 w 278"/>
              <a:gd name="T13" fmla="*/ 320 h 403"/>
              <a:gd name="T14" fmla="*/ 59 w 278"/>
              <a:gd name="T15" fmla="*/ 351 h 403"/>
              <a:gd name="T16" fmla="*/ 45 w 278"/>
              <a:gd name="T17" fmla="*/ 392 h 403"/>
              <a:gd name="T18" fmla="*/ 7 w 278"/>
              <a:gd name="T19" fmla="*/ 392 h 403"/>
              <a:gd name="T20" fmla="*/ 17 w 278"/>
              <a:gd name="T21" fmla="*/ 358 h 403"/>
              <a:gd name="T22" fmla="*/ 28 w 278"/>
              <a:gd name="T23" fmla="*/ 344 h 403"/>
              <a:gd name="T24" fmla="*/ 14 w 278"/>
              <a:gd name="T25" fmla="*/ 337 h 403"/>
              <a:gd name="T26" fmla="*/ 21 w 278"/>
              <a:gd name="T27" fmla="*/ 316 h 403"/>
              <a:gd name="T28" fmla="*/ 3 w 278"/>
              <a:gd name="T29" fmla="*/ 313 h 403"/>
              <a:gd name="T30" fmla="*/ 7 w 278"/>
              <a:gd name="T31" fmla="*/ 295 h 403"/>
              <a:gd name="T32" fmla="*/ 3 w 278"/>
              <a:gd name="T33" fmla="*/ 285 h 403"/>
              <a:gd name="T34" fmla="*/ 10 w 278"/>
              <a:gd name="T35" fmla="*/ 261 h 403"/>
              <a:gd name="T36" fmla="*/ 0 w 278"/>
              <a:gd name="T37" fmla="*/ 250 h 403"/>
              <a:gd name="T38" fmla="*/ 10 w 278"/>
              <a:gd name="T39" fmla="*/ 236 h 403"/>
              <a:gd name="T40" fmla="*/ 10 w 278"/>
              <a:gd name="T41" fmla="*/ 223 h 403"/>
              <a:gd name="T42" fmla="*/ 21 w 278"/>
              <a:gd name="T43" fmla="*/ 205 h 403"/>
              <a:gd name="T44" fmla="*/ 35 w 278"/>
              <a:gd name="T45" fmla="*/ 209 h 403"/>
              <a:gd name="T46" fmla="*/ 45 w 278"/>
              <a:gd name="T47" fmla="*/ 191 h 403"/>
              <a:gd name="T48" fmla="*/ 45 w 278"/>
              <a:gd name="T49" fmla="*/ 177 h 403"/>
              <a:gd name="T50" fmla="*/ 38 w 278"/>
              <a:gd name="T51" fmla="*/ 170 h 403"/>
              <a:gd name="T52" fmla="*/ 45 w 278"/>
              <a:gd name="T53" fmla="*/ 167 h 403"/>
              <a:gd name="T54" fmla="*/ 55 w 278"/>
              <a:gd name="T55" fmla="*/ 170 h 403"/>
              <a:gd name="T56" fmla="*/ 59 w 278"/>
              <a:gd name="T57" fmla="*/ 160 h 403"/>
              <a:gd name="T58" fmla="*/ 52 w 278"/>
              <a:gd name="T59" fmla="*/ 146 h 403"/>
              <a:gd name="T60" fmla="*/ 59 w 278"/>
              <a:gd name="T61" fmla="*/ 125 h 403"/>
              <a:gd name="T62" fmla="*/ 62 w 278"/>
              <a:gd name="T63" fmla="*/ 129 h 403"/>
              <a:gd name="T64" fmla="*/ 83 w 278"/>
              <a:gd name="T65" fmla="*/ 129 h 403"/>
              <a:gd name="T66" fmla="*/ 114 w 278"/>
              <a:gd name="T67" fmla="*/ 132 h 403"/>
              <a:gd name="T68" fmla="*/ 125 w 278"/>
              <a:gd name="T69" fmla="*/ 132 h 403"/>
              <a:gd name="T70" fmla="*/ 139 w 278"/>
              <a:gd name="T71" fmla="*/ 115 h 403"/>
              <a:gd name="T72" fmla="*/ 128 w 278"/>
              <a:gd name="T73" fmla="*/ 91 h 403"/>
              <a:gd name="T74" fmla="*/ 135 w 278"/>
              <a:gd name="T75" fmla="*/ 80 h 403"/>
              <a:gd name="T76" fmla="*/ 139 w 278"/>
              <a:gd name="T77" fmla="*/ 66 h 403"/>
              <a:gd name="T78" fmla="*/ 149 w 278"/>
              <a:gd name="T79" fmla="*/ 70 h 403"/>
              <a:gd name="T80" fmla="*/ 153 w 278"/>
              <a:gd name="T81" fmla="*/ 56 h 403"/>
              <a:gd name="T82" fmla="*/ 160 w 278"/>
              <a:gd name="T83" fmla="*/ 46 h 403"/>
              <a:gd name="T84" fmla="*/ 174 w 278"/>
              <a:gd name="T85" fmla="*/ 35 h 403"/>
              <a:gd name="T86" fmla="*/ 174 w 278"/>
              <a:gd name="T87" fmla="*/ 18 h 403"/>
              <a:gd name="T88" fmla="*/ 184 w 278"/>
              <a:gd name="T89" fmla="*/ 4 h 403"/>
              <a:gd name="T90" fmla="*/ 205 w 278"/>
              <a:gd name="T91" fmla="*/ 21 h 403"/>
              <a:gd name="T92" fmla="*/ 253 w 278"/>
              <a:gd name="T93" fmla="*/ 32 h 403"/>
              <a:gd name="T94" fmla="*/ 253 w 278"/>
              <a:gd name="T95" fmla="*/ 53 h 403"/>
              <a:gd name="T96" fmla="*/ 267 w 278"/>
              <a:gd name="T97" fmla="*/ 91 h 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78" h="403">
                <a:moveTo>
                  <a:pt x="243" y="91"/>
                </a:moveTo>
                <a:lnTo>
                  <a:pt x="226" y="94"/>
                </a:lnTo>
                <a:lnTo>
                  <a:pt x="219" y="112"/>
                </a:lnTo>
                <a:lnTo>
                  <a:pt x="219" y="115"/>
                </a:lnTo>
                <a:lnTo>
                  <a:pt x="212" y="118"/>
                </a:lnTo>
                <a:lnTo>
                  <a:pt x="198" y="115"/>
                </a:lnTo>
                <a:lnTo>
                  <a:pt x="177" y="118"/>
                </a:lnTo>
                <a:lnTo>
                  <a:pt x="156" y="129"/>
                </a:lnTo>
                <a:lnTo>
                  <a:pt x="156" y="150"/>
                </a:lnTo>
                <a:lnTo>
                  <a:pt x="163" y="150"/>
                </a:lnTo>
                <a:lnTo>
                  <a:pt x="167" y="164"/>
                </a:lnTo>
                <a:lnTo>
                  <a:pt x="156" y="167"/>
                </a:lnTo>
                <a:lnTo>
                  <a:pt x="153" y="170"/>
                </a:lnTo>
                <a:lnTo>
                  <a:pt x="132" y="205"/>
                </a:lnTo>
                <a:lnTo>
                  <a:pt x="132" y="216"/>
                </a:lnTo>
                <a:lnTo>
                  <a:pt x="121" y="229"/>
                </a:lnTo>
                <a:lnTo>
                  <a:pt x="111" y="240"/>
                </a:lnTo>
                <a:lnTo>
                  <a:pt x="87" y="229"/>
                </a:lnTo>
                <a:lnTo>
                  <a:pt x="69" y="216"/>
                </a:lnTo>
                <a:lnTo>
                  <a:pt x="66" y="223"/>
                </a:lnTo>
                <a:lnTo>
                  <a:pt x="66" y="233"/>
                </a:lnTo>
                <a:lnTo>
                  <a:pt x="66" y="243"/>
                </a:lnTo>
                <a:lnTo>
                  <a:pt x="66" y="250"/>
                </a:lnTo>
                <a:lnTo>
                  <a:pt x="55" y="264"/>
                </a:lnTo>
                <a:lnTo>
                  <a:pt x="52" y="268"/>
                </a:lnTo>
                <a:lnTo>
                  <a:pt x="41" y="306"/>
                </a:lnTo>
                <a:lnTo>
                  <a:pt x="41" y="309"/>
                </a:lnTo>
                <a:lnTo>
                  <a:pt x="45" y="320"/>
                </a:lnTo>
                <a:lnTo>
                  <a:pt x="52" y="323"/>
                </a:lnTo>
                <a:lnTo>
                  <a:pt x="52" y="340"/>
                </a:lnTo>
                <a:lnTo>
                  <a:pt x="59" y="344"/>
                </a:lnTo>
                <a:lnTo>
                  <a:pt x="59" y="351"/>
                </a:lnTo>
                <a:lnTo>
                  <a:pt x="52" y="358"/>
                </a:lnTo>
                <a:lnTo>
                  <a:pt x="55" y="368"/>
                </a:lnTo>
                <a:lnTo>
                  <a:pt x="48" y="372"/>
                </a:lnTo>
                <a:lnTo>
                  <a:pt x="45" y="392"/>
                </a:lnTo>
                <a:lnTo>
                  <a:pt x="24" y="396"/>
                </a:lnTo>
                <a:lnTo>
                  <a:pt x="14" y="403"/>
                </a:lnTo>
                <a:lnTo>
                  <a:pt x="10" y="396"/>
                </a:lnTo>
                <a:lnTo>
                  <a:pt x="7" y="392"/>
                </a:lnTo>
                <a:lnTo>
                  <a:pt x="10" y="382"/>
                </a:lnTo>
                <a:lnTo>
                  <a:pt x="14" y="375"/>
                </a:lnTo>
                <a:lnTo>
                  <a:pt x="17" y="365"/>
                </a:lnTo>
                <a:lnTo>
                  <a:pt x="17" y="358"/>
                </a:lnTo>
                <a:lnTo>
                  <a:pt x="21" y="354"/>
                </a:lnTo>
                <a:lnTo>
                  <a:pt x="24" y="351"/>
                </a:lnTo>
                <a:lnTo>
                  <a:pt x="24" y="347"/>
                </a:lnTo>
                <a:lnTo>
                  <a:pt x="28" y="344"/>
                </a:lnTo>
                <a:lnTo>
                  <a:pt x="24" y="340"/>
                </a:lnTo>
                <a:lnTo>
                  <a:pt x="17" y="340"/>
                </a:lnTo>
                <a:lnTo>
                  <a:pt x="14" y="340"/>
                </a:lnTo>
                <a:lnTo>
                  <a:pt x="14" y="337"/>
                </a:lnTo>
                <a:lnTo>
                  <a:pt x="17" y="330"/>
                </a:lnTo>
                <a:lnTo>
                  <a:pt x="21" y="323"/>
                </a:lnTo>
                <a:lnTo>
                  <a:pt x="21" y="320"/>
                </a:lnTo>
                <a:lnTo>
                  <a:pt x="21" y="316"/>
                </a:lnTo>
                <a:lnTo>
                  <a:pt x="17" y="316"/>
                </a:lnTo>
                <a:lnTo>
                  <a:pt x="14" y="316"/>
                </a:lnTo>
                <a:lnTo>
                  <a:pt x="7" y="316"/>
                </a:lnTo>
                <a:lnTo>
                  <a:pt x="3" y="313"/>
                </a:lnTo>
                <a:lnTo>
                  <a:pt x="3" y="309"/>
                </a:lnTo>
                <a:lnTo>
                  <a:pt x="3" y="306"/>
                </a:lnTo>
                <a:lnTo>
                  <a:pt x="3" y="302"/>
                </a:lnTo>
                <a:lnTo>
                  <a:pt x="7" y="295"/>
                </a:lnTo>
                <a:lnTo>
                  <a:pt x="7" y="292"/>
                </a:lnTo>
                <a:lnTo>
                  <a:pt x="3" y="292"/>
                </a:lnTo>
                <a:lnTo>
                  <a:pt x="3" y="288"/>
                </a:lnTo>
                <a:lnTo>
                  <a:pt x="3" y="285"/>
                </a:lnTo>
                <a:lnTo>
                  <a:pt x="3" y="278"/>
                </a:lnTo>
                <a:lnTo>
                  <a:pt x="10" y="268"/>
                </a:lnTo>
                <a:lnTo>
                  <a:pt x="10" y="264"/>
                </a:lnTo>
                <a:lnTo>
                  <a:pt x="10" y="261"/>
                </a:lnTo>
                <a:lnTo>
                  <a:pt x="7" y="261"/>
                </a:lnTo>
                <a:lnTo>
                  <a:pt x="3" y="261"/>
                </a:lnTo>
                <a:lnTo>
                  <a:pt x="0" y="261"/>
                </a:lnTo>
                <a:lnTo>
                  <a:pt x="0" y="250"/>
                </a:lnTo>
                <a:lnTo>
                  <a:pt x="3" y="247"/>
                </a:lnTo>
                <a:lnTo>
                  <a:pt x="3" y="243"/>
                </a:lnTo>
                <a:lnTo>
                  <a:pt x="7" y="243"/>
                </a:lnTo>
                <a:lnTo>
                  <a:pt x="10" y="236"/>
                </a:lnTo>
                <a:lnTo>
                  <a:pt x="10" y="229"/>
                </a:lnTo>
                <a:lnTo>
                  <a:pt x="7" y="226"/>
                </a:lnTo>
                <a:lnTo>
                  <a:pt x="7" y="223"/>
                </a:lnTo>
                <a:lnTo>
                  <a:pt x="10" y="223"/>
                </a:lnTo>
                <a:lnTo>
                  <a:pt x="17" y="223"/>
                </a:lnTo>
                <a:lnTo>
                  <a:pt x="17" y="219"/>
                </a:lnTo>
                <a:lnTo>
                  <a:pt x="21" y="212"/>
                </a:lnTo>
                <a:lnTo>
                  <a:pt x="21" y="205"/>
                </a:lnTo>
                <a:lnTo>
                  <a:pt x="24" y="205"/>
                </a:lnTo>
                <a:lnTo>
                  <a:pt x="28" y="205"/>
                </a:lnTo>
                <a:lnTo>
                  <a:pt x="31" y="205"/>
                </a:lnTo>
                <a:lnTo>
                  <a:pt x="35" y="209"/>
                </a:lnTo>
                <a:lnTo>
                  <a:pt x="38" y="205"/>
                </a:lnTo>
                <a:lnTo>
                  <a:pt x="38" y="198"/>
                </a:lnTo>
                <a:lnTo>
                  <a:pt x="41" y="191"/>
                </a:lnTo>
                <a:lnTo>
                  <a:pt x="45" y="191"/>
                </a:lnTo>
                <a:lnTo>
                  <a:pt x="45" y="188"/>
                </a:lnTo>
                <a:lnTo>
                  <a:pt x="45" y="184"/>
                </a:lnTo>
                <a:lnTo>
                  <a:pt x="45" y="181"/>
                </a:lnTo>
                <a:lnTo>
                  <a:pt x="45" y="177"/>
                </a:lnTo>
                <a:lnTo>
                  <a:pt x="41" y="177"/>
                </a:lnTo>
                <a:lnTo>
                  <a:pt x="41" y="174"/>
                </a:lnTo>
                <a:lnTo>
                  <a:pt x="38" y="174"/>
                </a:lnTo>
                <a:lnTo>
                  <a:pt x="38" y="170"/>
                </a:lnTo>
                <a:lnTo>
                  <a:pt x="38" y="167"/>
                </a:lnTo>
                <a:lnTo>
                  <a:pt x="38" y="164"/>
                </a:lnTo>
                <a:lnTo>
                  <a:pt x="41" y="164"/>
                </a:lnTo>
                <a:lnTo>
                  <a:pt x="45" y="167"/>
                </a:lnTo>
                <a:lnTo>
                  <a:pt x="45" y="170"/>
                </a:lnTo>
                <a:lnTo>
                  <a:pt x="48" y="170"/>
                </a:lnTo>
                <a:lnTo>
                  <a:pt x="52" y="167"/>
                </a:lnTo>
                <a:lnTo>
                  <a:pt x="55" y="170"/>
                </a:lnTo>
                <a:lnTo>
                  <a:pt x="59" y="170"/>
                </a:lnTo>
                <a:lnTo>
                  <a:pt x="59" y="167"/>
                </a:lnTo>
                <a:lnTo>
                  <a:pt x="59" y="164"/>
                </a:lnTo>
                <a:lnTo>
                  <a:pt x="59" y="160"/>
                </a:lnTo>
                <a:lnTo>
                  <a:pt x="52" y="157"/>
                </a:lnTo>
                <a:lnTo>
                  <a:pt x="52" y="153"/>
                </a:lnTo>
                <a:lnTo>
                  <a:pt x="52" y="150"/>
                </a:lnTo>
                <a:lnTo>
                  <a:pt x="52" y="146"/>
                </a:lnTo>
                <a:lnTo>
                  <a:pt x="55" y="146"/>
                </a:lnTo>
                <a:lnTo>
                  <a:pt x="55" y="139"/>
                </a:lnTo>
                <a:lnTo>
                  <a:pt x="55" y="129"/>
                </a:lnTo>
                <a:lnTo>
                  <a:pt x="59" y="125"/>
                </a:lnTo>
                <a:lnTo>
                  <a:pt x="59" y="122"/>
                </a:lnTo>
                <a:lnTo>
                  <a:pt x="62" y="122"/>
                </a:lnTo>
                <a:lnTo>
                  <a:pt x="62" y="125"/>
                </a:lnTo>
                <a:lnTo>
                  <a:pt x="62" y="129"/>
                </a:lnTo>
                <a:lnTo>
                  <a:pt x="66" y="132"/>
                </a:lnTo>
                <a:lnTo>
                  <a:pt x="73" y="136"/>
                </a:lnTo>
                <a:lnTo>
                  <a:pt x="80" y="129"/>
                </a:lnTo>
                <a:lnTo>
                  <a:pt x="83" y="129"/>
                </a:lnTo>
                <a:lnTo>
                  <a:pt x="87" y="129"/>
                </a:lnTo>
                <a:lnTo>
                  <a:pt x="90" y="125"/>
                </a:lnTo>
                <a:lnTo>
                  <a:pt x="97" y="129"/>
                </a:lnTo>
                <a:lnTo>
                  <a:pt x="114" y="132"/>
                </a:lnTo>
                <a:lnTo>
                  <a:pt x="114" y="136"/>
                </a:lnTo>
                <a:lnTo>
                  <a:pt x="121" y="136"/>
                </a:lnTo>
                <a:lnTo>
                  <a:pt x="121" y="132"/>
                </a:lnTo>
                <a:lnTo>
                  <a:pt x="125" y="132"/>
                </a:lnTo>
                <a:lnTo>
                  <a:pt x="128" y="122"/>
                </a:lnTo>
                <a:lnTo>
                  <a:pt x="135" y="122"/>
                </a:lnTo>
                <a:lnTo>
                  <a:pt x="139" y="118"/>
                </a:lnTo>
                <a:lnTo>
                  <a:pt x="139" y="115"/>
                </a:lnTo>
                <a:lnTo>
                  <a:pt x="139" y="112"/>
                </a:lnTo>
                <a:lnTo>
                  <a:pt x="135" y="105"/>
                </a:lnTo>
                <a:lnTo>
                  <a:pt x="132" y="98"/>
                </a:lnTo>
                <a:lnTo>
                  <a:pt x="128" y="91"/>
                </a:lnTo>
                <a:lnTo>
                  <a:pt x="125" y="87"/>
                </a:lnTo>
                <a:lnTo>
                  <a:pt x="128" y="84"/>
                </a:lnTo>
                <a:lnTo>
                  <a:pt x="132" y="84"/>
                </a:lnTo>
                <a:lnTo>
                  <a:pt x="135" y="80"/>
                </a:lnTo>
                <a:lnTo>
                  <a:pt x="135" y="77"/>
                </a:lnTo>
                <a:lnTo>
                  <a:pt x="135" y="73"/>
                </a:lnTo>
                <a:lnTo>
                  <a:pt x="135" y="70"/>
                </a:lnTo>
                <a:lnTo>
                  <a:pt x="139" y="66"/>
                </a:lnTo>
                <a:lnTo>
                  <a:pt x="142" y="66"/>
                </a:lnTo>
                <a:lnTo>
                  <a:pt x="142" y="73"/>
                </a:lnTo>
                <a:lnTo>
                  <a:pt x="146" y="73"/>
                </a:lnTo>
                <a:lnTo>
                  <a:pt x="149" y="70"/>
                </a:lnTo>
                <a:lnTo>
                  <a:pt x="149" y="63"/>
                </a:lnTo>
                <a:lnTo>
                  <a:pt x="149" y="59"/>
                </a:lnTo>
                <a:lnTo>
                  <a:pt x="153" y="59"/>
                </a:lnTo>
                <a:lnTo>
                  <a:pt x="153" y="56"/>
                </a:lnTo>
                <a:lnTo>
                  <a:pt x="156" y="56"/>
                </a:lnTo>
                <a:lnTo>
                  <a:pt x="156" y="53"/>
                </a:lnTo>
                <a:lnTo>
                  <a:pt x="156" y="49"/>
                </a:lnTo>
                <a:lnTo>
                  <a:pt x="160" y="46"/>
                </a:lnTo>
                <a:lnTo>
                  <a:pt x="167" y="46"/>
                </a:lnTo>
                <a:lnTo>
                  <a:pt x="167" y="42"/>
                </a:lnTo>
                <a:lnTo>
                  <a:pt x="170" y="39"/>
                </a:lnTo>
                <a:lnTo>
                  <a:pt x="174" y="35"/>
                </a:lnTo>
                <a:lnTo>
                  <a:pt x="177" y="35"/>
                </a:lnTo>
                <a:lnTo>
                  <a:pt x="177" y="32"/>
                </a:lnTo>
                <a:lnTo>
                  <a:pt x="177" y="25"/>
                </a:lnTo>
                <a:lnTo>
                  <a:pt x="174" y="18"/>
                </a:lnTo>
                <a:lnTo>
                  <a:pt x="174" y="14"/>
                </a:lnTo>
                <a:lnTo>
                  <a:pt x="177" y="11"/>
                </a:lnTo>
                <a:lnTo>
                  <a:pt x="180" y="11"/>
                </a:lnTo>
                <a:lnTo>
                  <a:pt x="184" y="4"/>
                </a:lnTo>
                <a:lnTo>
                  <a:pt x="187" y="0"/>
                </a:lnTo>
                <a:lnTo>
                  <a:pt x="198" y="25"/>
                </a:lnTo>
                <a:lnTo>
                  <a:pt x="201" y="25"/>
                </a:lnTo>
                <a:lnTo>
                  <a:pt x="205" y="21"/>
                </a:lnTo>
                <a:lnTo>
                  <a:pt x="226" y="39"/>
                </a:lnTo>
                <a:lnTo>
                  <a:pt x="240" y="32"/>
                </a:lnTo>
                <a:lnTo>
                  <a:pt x="246" y="35"/>
                </a:lnTo>
                <a:lnTo>
                  <a:pt x="253" y="32"/>
                </a:lnTo>
                <a:lnTo>
                  <a:pt x="278" y="53"/>
                </a:lnTo>
                <a:lnTo>
                  <a:pt x="271" y="56"/>
                </a:lnTo>
                <a:lnTo>
                  <a:pt x="260" y="56"/>
                </a:lnTo>
                <a:lnTo>
                  <a:pt x="253" y="53"/>
                </a:lnTo>
                <a:lnTo>
                  <a:pt x="243" y="59"/>
                </a:lnTo>
                <a:lnTo>
                  <a:pt x="250" y="70"/>
                </a:lnTo>
                <a:lnTo>
                  <a:pt x="257" y="66"/>
                </a:lnTo>
                <a:lnTo>
                  <a:pt x="267" y="91"/>
                </a:lnTo>
                <a:lnTo>
                  <a:pt x="267" y="112"/>
                </a:lnTo>
                <a:lnTo>
                  <a:pt x="257" y="101"/>
                </a:lnTo>
                <a:lnTo>
                  <a:pt x="243" y="9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3" name="Freeform 23"/>
          <p:cNvSpPr>
            <a:spLocks/>
          </p:cNvSpPr>
          <p:nvPr/>
        </p:nvSpPr>
        <p:spPr bwMode="auto">
          <a:xfrm>
            <a:off x="4640200" y="4443176"/>
            <a:ext cx="28676" cy="28676"/>
          </a:xfrm>
          <a:custGeom>
            <a:avLst/>
            <a:gdLst>
              <a:gd name="T0" fmla="*/ 0 w 10"/>
              <a:gd name="T1" fmla="*/ 7 h 10"/>
              <a:gd name="T2" fmla="*/ 3 w 10"/>
              <a:gd name="T3" fmla="*/ 3 h 10"/>
              <a:gd name="T4" fmla="*/ 3 w 10"/>
              <a:gd name="T5" fmla="*/ 0 h 10"/>
              <a:gd name="T6" fmla="*/ 7 w 10"/>
              <a:gd name="T7" fmla="*/ 0 h 10"/>
              <a:gd name="T8" fmla="*/ 10 w 10"/>
              <a:gd name="T9" fmla="*/ 3 h 10"/>
              <a:gd name="T10" fmla="*/ 10 w 10"/>
              <a:gd name="T11" fmla="*/ 7 h 10"/>
              <a:gd name="T12" fmla="*/ 7 w 10"/>
              <a:gd name="T13" fmla="*/ 10 h 10"/>
              <a:gd name="T14" fmla="*/ 3 w 10"/>
              <a:gd name="T15" fmla="*/ 10 h 10"/>
              <a:gd name="T16" fmla="*/ 0 w 10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0">
                <a:moveTo>
                  <a:pt x="0" y="7"/>
                </a:moveTo>
                <a:lnTo>
                  <a:pt x="3" y="3"/>
                </a:lnTo>
                <a:lnTo>
                  <a:pt x="3" y="0"/>
                </a:lnTo>
                <a:lnTo>
                  <a:pt x="7" y="0"/>
                </a:lnTo>
                <a:lnTo>
                  <a:pt x="10" y="3"/>
                </a:lnTo>
                <a:lnTo>
                  <a:pt x="10" y="7"/>
                </a:lnTo>
                <a:lnTo>
                  <a:pt x="7" y="10"/>
                </a:lnTo>
                <a:lnTo>
                  <a:pt x="3" y="10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4" name="Freeform 24"/>
          <p:cNvSpPr>
            <a:spLocks/>
          </p:cNvSpPr>
          <p:nvPr/>
        </p:nvSpPr>
        <p:spPr bwMode="auto">
          <a:xfrm>
            <a:off x="4688949" y="4712727"/>
            <a:ext cx="20074" cy="28676"/>
          </a:xfrm>
          <a:custGeom>
            <a:avLst/>
            <a:gdLst>
              <a:gd name="T0" fmla="*/ 0 w 7"/>
              <a:gd name="T1" fmla="*/ 7 h 10"/>
              <a:gd name="T2" fmla="*/ 0 w 7"/>
              <a:gd name="T3" fmla="*/ 3 h 10"/>
              <a:gd name="T4" fmla="*/ 0 w 7"/>
              <a:gd name="T5" fmla="*/ 0 h 10"/>
              <a:gd name="T6" fmla="*/ 4 w 7"/>
              <a:gd name="T7" fmla="*/ 0 h 10"/>
              <a:gd name="T8" fmla="*/ 4 w 7"/>
              <a:gd name="T9" fmla="*/ 3 h 10"/>
              <a:gd name="T10" fmla="*/ 7 w 7"/>
              <a:gd name="T11" fmla="*/ 7 h 10"/>
              <a:gd name="T12" fmla="*/ 4 w 7"/>
              <a:gd name="T13" fmla="*/ 10 h 10"/>
              <a:gd name="T14" fmla="*/ 0 w 7"/>
              <a:gd name="T15" fmla="*/ 10 h 10"/>
              <a:gd name="T16" fmla="*/ 0 w 7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" h="10">
                <a:moveTo>
                  <a:pt x="0" y="7"/>
                </a:moveTo>
                <a:lnTo>
                  <a:pt x="0" y="3"/>
                </a:lnTo>
                <a:lnTo>
                  <a:pt x="0" y="0"/>
                </a:lnTo>
                <a:lnTo>
                  <a:pt x="4" y="0"/>
                </a:lnTo>
                <a:lnTo>
                  <a:pt x="4" y="3"/>
                </a:lnTo>
                <a:lnTo>
                  <a:pt x="7" y="7"/>
                </a:lnTo>
                <a:lnTo>
                  <a:pt x="4" y="10"/>
                </a:lnTo>
                <a:lnTo>
                  <a:pt x="0" y="10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5" name="Freeform 25"/>
          <p:cNvSpPr>
            <a:spLocks/>
          </p:cNvSpPr>
          <p:nvPr/>
        </p:nvSpPr>
        <p:spPr bwMode="auto">
          <a:xfrm>
            <a:off x="4688949" y="4600893"/>
            <a:ext cx="20074" cy="31544"/>
          </a:xfrm>
          <a:custGeom>
            <a:avLst/>
            <a:gdLst>
              <a:gd name="T0" fmla="*/ 0 w 7"/>
              <a:gd name="T1" fmla="*/ 7 h 11"/>
              <a:gd name="T2" fmla="*/ 0 w 7"/>
              <a:gd name="T3" fmla="*/ 4 h 11"/>
              <a:gd name="T4" fmla="*/ 4 w 7"/>
              <a:gd name="T5" fmla="*/ 0 h 11"/>
              <a:gd name="T6" fmla="*/ 7 w 7"/>
              <a:gd name="T7" fmla="*/ 4 h 11"/>
              <a:gd name="T8" fmla="*/ 7 w 7"/>
              <a:gd name="T9" fmla="*/ 7 h 11"/>
              <a:gd name="T10" fmla="*/ 7 w 7"/>
              <a:gd name="T11" fmla="*/ 11 h 11"/>
              <a:gd name="T12" fmla="*/ 4 w 7"/>
              <a:gd name="T13" fmla="*/ 11 h 11"/>
              <a:gd name="T14" fmla="*/ 0 w 7"/>
              <a:gd name="T15" fmla="*/ 11 h 11"/>
              <a:gd name="T16" fmla="*/ 0 w 7"/>
              <a:gd name="T17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" h="11">
                <a:moveTo>
                  <a:pt x="0" y="7"/>
                </a:moveTo>
                <a:lnTo>
                  <a:pt x="0" y="4"/>
                </a:lnTo>
                <a:lnTo>
                  <a:pt x="4" y="0"/>
                </a:lnTo>
                <a:lnTo>
                  <a:pt x="7" y="4"/>
                </a:lnTo>
                <a:lnTo>
                  <a:pt x="7" y="7"/>
                </a:lnTo>
                <a:lnTo>
                  <a:pt x="7" y="11"/>
                </a:lnTo>
                <a:lnTo>
                  <a:pt x="4" y="11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6" name="Freeform 26"/>
          <p:cNvSpPr>
            <a:spLocks/>
          </p:cNvSpPr>
          <p:nvPr/>
        </p:nvSpPr>
        <p:spPr bwMode="auto">
          <a:xfrm>
            <a:off x="5167831" y="3975765"/>
            <a:ext cx="20074" cy="48749"/>
          </a:xfrm>
          <a:custGeom>
            <a:avLst/>
            <a:gdLst>
              <a:gd name="T0" fmla="*/ 0 w 7"/>
              <a:gd name="T1" fmla="*/ 10 h 17"/>
              <a:gd name="T2" fmla="*/ 0 w 7"/>
              <a:gd name="T3" fmla="*/ 7 h 17"/>
              <a:gd name="T4" fmla="*/ 0 w 7"/>
              <a:gd name="T5" fmla="*/ 3 h 17"/>
              <a:gd name="T6" fmla="*/ 4 w 7"/>
              <a:gd name="T7" fmla="*/ 0 h 17"/>
              <a:gd name="T8" fmla="*/ 7 w 7"/>
              <a:gd name="T9" fmla="*/ 3 h 17"/>
              <a:gd name="T10" fmla="*/ 7 w 7"/>
              <a:gd name="T11" fmla="*/ 7 h 17"/>
              <a:gd name="T12" fmla="*/ 7 w 7"/>
              <a:gd name="T13" fmla="*/ 14 h 17"/>
              <a:gd name="T14" fmla="*/ 4 w 7"/>
              <a:gd name="T15" fmla="*/ 17 h 17"/>
              <a:gd name="T16" fmla="*/ 0 w 7"/>
              <a:gd name="T17" fmla="*/ 17 h 17"/>
              <a:gd name="T18" fmla="*/ 0 w 7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" h="17">
                <a:moveTo>
                  <a:pt x="0" y="10"/>
                </a:moveTo>
                <a:lnTo>
                  <a:pt x="0" y="7"/>
                </a:lnTo>
                <a:lnTo>
                  <a:pt x="0" y="3"/>
                </a:lnTo>
                <a:lnTo>
                  <a:pt x="4" y="0"/>
                </a:lnTo>
                <a:lnTo>
                  <a:pt x="7" y="3"/>
                </a:lnTo>
                <a:lnTo>
                  <a:pt x="7" y="7"/>
                </a:lnTo>
                <a:lnTo>
                  <a:pt x="7" y="14"/>
                </a:lnTo>
                <a:lnTo>
                  <a:pt x="4" y="17"/>
                </a:lnTo>
                <a:lnTo>
                  <a:pt x="0" y="17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7" name="Freeform 27"/>
          <p:cNvSpPr>
            <a:spLocks/>
          </p:cNvSpPr>
          <p:nvPr/>
        </p:nvSpPr>
        <p:spPr bwMode="auto">
          <a:xfrm>
            <a:off x="4709021" y="4543542"/>
            <a:ext cx="40146" cy="28676"/>
          </a:xfrm>
          <a:custGeom>
            <a:avLst/>
            <a:gdLst>
              <a:gd name="T0" fmla="*/ 0 w 14"/>
              <a:gd name="T1" fmla="*/ 7 h 10"/>
              <a:gd name="T2" fmla="*/ 0 w 14"/>
              <a:gd name="T3" fmla="*/ 3 h 10"/>
              <a:gd name="T4" fmla="*/ 4 w 14"/>
              <a:gd name="T5" fmla="*/ 0 h 10"/>
              <a:gd name="T6" fmla="*/ 7 w 14"/>
              <a:gd name="T7" fmla="*/ 0 h 10"/>
              <a:gd name="T8" fmla="*/ 11 w 14"/>
              <a:gd name="T9" fmla="*/ 0 h 10"/>
              <a:gd name="T10" fmla="*/ 14 w 14"/>
              <a:gd name="T11" fmla="*/ 0 h 10"/>
              <a:gd name="T12" fmla="*/ 14 w 14"/>
              <a:gd name="T13" fmla="*/ 3 h 10"/>
              <a:gd name="T14" fmla="*/ 11 w 14"/>
              <a:gd name="T15" fmla="*/ 7 h 10"/>
              <a:gd name="T16" fmla="*/ 7 w 14"/>
              <a:gd name="T17" fmla="*/ 10 h 10"/>
              <a:gd name="T18" fmla="*/ 4 w 14"/>
              <a:gd name="T19" fmla="*/ 7 h 10"/>
              <a:gd name="T20" fmla="*/ 0 w 14"/>
              <a:gd name="T21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0">
                <a:moveTo>
                  <a:pt x="0" y="7"/>
                </a:moveTo>
                <a:lnTo>
                  <a:pt x="0" y="3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4" y="0"/>
                </a:lnTo>
                <a:lnTo>
                  <a:pt x="14" y="3"/>
                </a:lnTo>
                <a:lnTo>
                  <a:pt x="11" y="7"/>
                </a:lnTo>
                <a:lnTo>
                  <a:pt x="7" y="10"/>
                </a:lnTo>
                <a:lnTo>
                  <a:pt x="4" y="7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8" name="Freeform 28"/>
          <p:cNvSpPr>
            <a:spLocks/>
          </p:cNvSpPr>
          <p:nvPr/>
        </p:nvSpPr>
        <p:spPr bwMode="auto">
          <a:xfrm>
            <a:off x="4740566" y="4443176"/>
            <a:ext cx="20074" cy="40146"/>
          </a:xfrm>
          <a:custGeom>
            <a:avLst/>
            <a:gdLst>
              <a:gd name="T0" fmla="*/ 0 w 7"/>
              <a:gd name="T1" fmla="*/ 10 h 14"/>
              <a:gd name="T2" fmla="*/ 0 w 7"/>
              <a:gd name="T3" fmla="*/ 3 h 14"/>
              <a:gd name="T4" fmla="*/ 0 w 7"/>
              <a:gd name="T5" fmla="*/ 0 h 14"/>
              <a:gd name="T6" fmla="*/ 3 w 7"/>
              <a:gd name="T7" fmla="*/ 0 h 14"/>
              <a:gd name="T8" fmla="*/ 7 w 7"/>
              <a:gd name="T9" fmla="*/ 3 h 14"/>
              <a:gd name="T10" fmla="*/ 7 w 7"/>
              <a:gd name="T11" fmla="*/ 10 h 14"/>
              <a:gd name="T12" fmla="*/ 7 w 7"/>
              <a:gd name="T13" fmla="*/ 14 h 14"/>
              <a:gd name="T14" fmla="*/ 3 w 7"/>
              <a:gd name="T15" fmla="*/ 14 h 14"/>
              <a:gd name="T16" fmla="*/ 0 w 7"/>
              <a:gd name="T17" fmla="*/ 14 h 14"/>
              <a:gd name="T18" fmla="*/ 0 w 7"/>
              <a:gd name="T19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" h="14">
                <a:moveTo>
                  <a:pt x="0" y="10"/>
                </a:move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7" y="3"/>
                </a:lnTo>
                <a:lnTo>
                  <a:pt x="7" y="10"/>
                </a:lnTo>
                <a:lnTo>
                  <a:pt x="7" y="14"/>
                </a:lnTo>
                <a:lnTo>
                  <a:pt x="3" y="14"/>
                </a:lnTo>
                <a:lnTo>
                  <a:pt x="0" y="14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9" name="Freeform 29"/>
          <p:cNvSpPr>
            <a:spLocks/>
          </p:cNvSpPr>
          <p:nvPr/>
        </p:nvSpPr>
        <p:spPr bwMode="auto">
          <a:xfrm>
            <a:off x="4740566" y="4265388"/>
            <a:ext cx="97497" cy="97497"/>
          </a:xfrm>
          <a:custGeom>
            <a:avLst/>
            <a:gdLst>
              <a:gd name="T0" fmla="*/ 0 w 34"/>
              <a:gd name="T1" fmla="*/ 6 h 34"/>
              <a:gd name="T2" fmla="*/ 0 w 34"/>
              <a:gd name="T3" fmla="*/ 3 h 34"/>
              <a:gd name="T4" fmla="*/ 3 w 34"/>
              <a:gd name="T5" fmla="*/ 3 h 34"/>
              <a:gd name="T6" fmla="*/ 7 w 34"/>
              <a:gd name="T7" fmla="*/ 6 h 34"/>
              <a:gd name="T8" fmla="*/ 10 w 34"/>
              <a:gd name="T9" fmla="*/ 3 h 34"/>
              <a:gd name="T10" fmla="*/ 14 w 34"/>
              <a:gd name="T11" fmla="*/ 0 h 34"/>
              <a:gd name="T12" fmla="*/ 17 w 34"/>
              <a:gd name="T13" fmla="*/ 3 h 34"/>
              <a:gd name="T14" fmla="*/ 17 w 34"/>
              <a:gd name="T15" fmla="*/ 10 h 34"/>
              <a:gd name="T16" fmla="*/ 14 w 34"/>
              <a:gd name="T17" fmla="*/ 10 h 34"/>
              <a:gd name="T18" fmla="*/ 14 w 34"/>
              <a:gd name="T19" fmla="*/ 13 h 34"/>
              <a:gd name="T20" fmla="*/ 14 w 34"/>
              <a:gd name="T21" fmla="*/ 17 h 34"/>
              <a:gd name="T22" fmla="*/ 21 w 34"/>
              <a:gd name="T23" fmla="*/ 17 h 34"/>
              <a:gd name="T24" fmla="*/ 24 w 34"/>
              <a:gd name="T25" fmla="*/ 13 h 34"/>
              <a:gd name="T26" fmla="*/ 27 w 34"/>
              <a:gd name="T27" fmla="*/ 10 h 34"/>
              <a:gd name="T28" fmla="*/ 31 w 34"/>
              <a:gd name="T29" fmla="*/ 13 h 34"/>
              <a:gd name="T30" fmla="*/ 34 w 34"/>
              <a:gd name="T31" fmla="*/ 20 h 34"/>
              <a:gd name="T32" fmla="*/ 34 w 34"/>
              <a:gd name="T33" fmla="*/ 27 h 34"/>
              <a:gd name="T34" fmla="*/ 31 w 34"/>
              <a:gd name="T35" fmla="*/ 27 h 34"/>
              <a:gd name="T36" fmla="*/ 27 w 34"/>
              <a:gd name="T37" fmla="*/ 27 h 34"/>
              <a:gd name="T38" fmla="*/ 24 w 34"/>
              <a:gd name="T39" fmla="*/ 27 h 34"/>
              <a:gd name="T40" fmla="*/ 21 w 34"/>
              <a:gd name="T41" fmla="*/ 31 h 34"/>
              <a:gd name="T42" fmla="*/ 21 w 34"/>
              <a:gd name="T43" fmla="*/ 34 h 34"/>
              <a:gd name="T44" fmla="*/ 14 w 34"/>
              <a:gd name="T45" fmla="*/ 34 h 34"/>
              <a:gd name="T46" fmla="*/ 10 w 34"/>
              <a:gd name="T47" fmla="*/ 31 h 34"/>
              <a:gd name="T48" fmla="*/ 7 w 34"/>
              <a:gd name="T49" fmla="*/ 27 h 34"/>
              <a:gd name="T50" fmla="*/ 3 w 34"/>
              <a:gd name="T51" fmla="*/ 27 h 34"/>
              <a:gd name="T52" fmla="*/ 3 w 34"/>
              <a:gd name="T53" fmla="*/ 20 h 34"/>
              <a:gd name="T54" fmla="*/ 0 w 34"/>
              <a:gd name="T55" fmla="*/ 6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4" h="34">
                <a:moveTo>
                  <a:pt x="0" y="6"/>
                </a:moveTo>
                <a:lnTo>
                  <a:pt x="0" y="3"/>
                </a:lnTo>
                <a:lnTo>
                  <a:pt x="3" y="3"/>
                </a:lnTo>
                <a:lnTo>
                  <a:pt x="7" y="6"/>
                </a:lnTo>
                <a:lnTo>
                  <a:pt x="10" y="3"/>
                </a:lnTo>
                <a:lnTo>
                  <a:pt x="14" y="0"/>
                </a:lnTo>
                <a:lnTo>
                  <a:pt x="17" y="3"/>
                </a:lnTo>
                <a:lnTo>
                  <a:pt x="17" y="10"/>
                </a:lnTo>
                <a:lnTo>
                  <a:pt x="14" y="10"/>
                </a:lnTo>
                <a:lnTo>
                  <a:pt x="14" y="13"/>
                </a:lnTo>
                <a:lnTo>
                  <a:pt x="14" y="17"/>
                </a:lnTo>
                <a:lnTo>
                  <a:pt x="21" y="17"/>
                </a:lnTo>
                <a:lnTo>
                  <a:pt x="24" y="13"/>
                </a:lnTo>
                <a:lnTo>
                  <a:pt x="27" y="10"/>
                </a:lnTo>
                <a:lnTo>
                  <a:pt x="31" y="13"/>
                </a:lnTo>
                <a:lnTo>
                  <a:pt x="34" y="20"/>
                </a:lnTo>
                <a:lnTo>
                  <a:pt x="34" y="27"/>
                </a:lnTo>
                <a:lnTo>
                  <a:pt x="31" y="27"/>
                </a:lnTo>
                <a:lnTo>
                  <a:pt x="27" y="27"/>
                </a:lnTo>
                <a:lnTo>
                  <a:pt x="24" y="27"/>
                </a:lnTo>
                <a:lnTo>
                  <a:pt x="21" y="31"/>
                </a:lnTo>
                <a:lnTo>
                  <a:pt x="21" y="34"/>
                </a:lnTo>
                <a:lnTo>
                  <a:pt x="14" y="34"/>
                </a:lnTo>
                <a:lnTo>
                  <a:pt x="10" y="31"/>
                </a:lnTo>
                <a:lnTo>
                  <a:pt x="7" y="27"/>
                </a:lnTo>
                <a:lnTo>
                  <a:pt x="3" y="27"/>
                </a:lnTo>
                <a:lnTo>
                  <a:pt x="3" y="20"/>
                </a:lnTo>
                <a:lnTo>
                  <a:pt x="0" y="6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0" name="Freeform 30"/>
          <p:cNvSpPr>
            <a:spLocks/>
          </p:cNvSpPr>
          <p:nvPr/>
        </p:nvSpPr>
        <p:spPr bwMode="auto">
          <a:xfrm>
            <a:off x="4760638" y="4213772"/>
            <a:ext cx="28676" cy="40146"/>
          </a:xfrm>
          <a:custGeom>
            <a:avLst/>
            <a:gdLst>
              <a:gd name="T0" fmla="*/ 0 w 10"/>
              <a:gd name="T1" fmla="*/ 11 h 14"/>
              <a:gd name="T2" fmla="*/ 7 w 10"/>
              <a:gd name="T3" fmla="*/ 0 h 14"/>
              <a:gd name="T4" fmla="*/ 10 w 10"/>
              <a:gd name="T5" fmla="*/ 0 h 14"/>
              <a:gd name="T6" fmla="*/ 10 w 10"/>
              <a:gd name="T7" fmla="*/ 7 h 14"/>
              <a:gd name="T8" fmla="*/ 7 w 10"/>
              <a:gd name="T9" fmla="*/ 11 h 14"/>
              <a:gd name="T10" fmla="*/ 7 w 10"/>
              <a:gd name="T11" fmla="*/ 14 h 14"/>
              <a:gd name="T12" fmla="*/ 3 w 10"/>
              <a:gd name="T13" fmla="*/ 14 h 14"/>
              <a:gd name="T14" fmla="*/ 0 w 10"/>
              <a:gd name="T15" fmla="*/ 14 h 14"/>
              <a:gd name="T16" fmla="*/ 0 w 10"/>
              <a:gd name="T17" fmla="*/ 1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4">
                <a:moveTo>
                  <a:pt x="0" y="11"/>
                </a:moveTo>
                <a:lnTo>
                  <a:pt x="7" y="0"/>
                </a:lnTo>
                <a:lnTo>
                  <a:pt x="10" y="0"/>
                </a:lnTo>
                <a:lnTo>
                  <a:pt x="10" y="7"/>
                </a:lnTo>
                <a:lnTo>
                  <a:pt x="7" y="11"/>
                </a:lnTo>
                <a:lnTo>
                  <a:pt x="7" y="14"/>
                </a:lnTo>
                <a:lnTo>
                  <a:pt x="3" y="14"/>
                </a:lnTo>
                <a:lnTo>
                  <a:pt x="0" y="14"/>
                </a:lnTo>
                <a:lnTo>
                  <a:pt x="0" y="1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1" name="Freeform 31"/>
          <p:cNvSpPr>
            <a:spLocks/>
          </p:cNvSpPr>
          <p:nvPr/>
        </p:nvSpPr>
        <p:spPr bwMode="auto">
          <a:xfrm>
            <a:off x="4990042" y="4273991"/>
            <a:ext cx="68821" cy="40146"/>
          </a:xfrm>
          <a:custGeom>
            <a:avLst/>
            <a:gdLst>
              <a:gd name="T0" fmla="*/ 13 w 24"/>
              <a:gd name="T1" fmla="*/ 14 h 14"/>
              <a:gd name="T2" fmla="*/ 10 w 24"/>
              <a:gd name="T3" fmla="*/ 14 h 14"/>
              <a:gd name="T4" fmla="*/ 7 w 24"/>
              <a:gd name="T5" fmla="*/ 10 h 14"/>
              <a:gd name="T6" fmla="*/ 3 w 24"/>
              <a:gd name="T7" fmla="*/ 10 h 14"/>
              <a:gd name="T8" fmla="*/ 0 w 24"/>
              <a:gd name="T9" fmla="*/ 10 h 14"/>
              <a:gd name="T10" fmla="*/ 0 w 24"/>
              <a:gd name="T11" fmla="*/ 7 h 14"/>
              <a:gd name="T12" fmla="*/ 3 w 24"/>
              <a:gd name="T13" fmla="*/ 3 h 14"/>
              <a:gd name="T14" fmla="*/ 7 w 24"/>
              <a:gd name="T15" fmla="*/ 0 h 14"/>
              <a:gd name="T16" fmla="*/ 10 w 24"/>
              <a:gd name="T17" fmla="*/ 0 h 14"/>
              <a:gd name="T18" fmla="*/ 13 w 24"/>
              <a:gd name="T19" fmla="*/ 3 h 14"/>
              <a:gd name="T20" fmla="*/ 17 w 24"/>
              <a:gd name="T21" fmla="*/ 3 h 14"/>
              <a:gd name="T22" fmla="*/ 20 w 24"/>
              <a:gd name="T23" fmla="*/ 0 h 14"/>
              <a:gd name="T24" fmla="*/ 24 w 24"/>
              <a:gd name="T25" fmla="*/ 0 h 14"/>
              <a:gd name="T26" fmla="*/ 24 w 24"/>
              <a:gd name="T27" fmla="*/ 7 h 14"/>
              <a:gd name="T28" fmla="*/ 20 w 24"/>
              <a:gd name="T29" fmla="*/ 10 h 14"/>
              <a:gd name="T30" fmla="*/ 20 w 24"/>
              <a:gd name="T31" fmla="*/ 14 h 14"/>
              <a:gd name="T32" fmla="*/ 17 w 24"/>
              <a:gd name="T33" fmla="*/ 14 h 14"/>
              <a:gd name="T34" fmla="*/ 13 w 24"/>
              <a:gd name="T35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" h="14">
                <a:moveTo>
                  <a:pt x="13" y="14"/>
                </a:moveTo>
                <a:lnTo>
                  <a:pt x="10" y="14"/>
                </a:lnTo>
                <a:lnTo>
                  <a:pt x="7" y="10"/>
                </a:lnTo>
                <a:lnTo>
                  <a:pt x="3" y="10"/>
                </a:lnTo>
                <a:lnTo>
                  <a:pt x="0" y="10"/>
                </a:lnTo>
                <a:lnTo>
                  <a:pt x="0" y="7"/>
                </a:lnTo>
                <a:lnTo>
                  <a:pt x="3" y="3"/>
                </a:lnTo>
                <a:lnTo>
                  <a:pt x="7" y="0"/>
                </a:lnTo>
                <a:lnTo>
                  <a:pt x="10" y="0"/>
                </a:lnTo>
                <a:lnTo>
                  <a:pt x="13" y="3"/>
                </a:lnTo>
                <a:lnTo>
                  <a:pt x="17" y="3"/>
                </a:lnTo>
                <a:lnTo>
                  <a:pt x="20" y="0"/>
                </a:lnTo>
                <a:lnTo>
                  <a:pt x="24" y="0"/>
                </a:lnTo>
                <a:lnTo>
                  <a:pt x="24" y="7"/>
                </a:lnTo>
                <a:lnTo>
                  <a:pt x="20" y="10"/>
                </a:lnTo>
                <a:lnTo>
                  <a:pt x="20" y="14"/>
                </a:lnTo>
                <a:lnTo>
                  <a:pt x="17" y="14"/>
                </a:lnTo>
                <a:lnTo>
                  <a:pt x="13" y="1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2" name="Freeform 32"/>
          <p:cNvSpPr>
            <a:spLocks/>
          </p:cNvSpPr>
          <p:nvPr/>
        </p:nvSpPr>
        <p:spPr bwMode="auto">
          <a:xfrm>
            <a:off x="4978572" y="4233846"/>
            <a:ext cx="48749" cy="40146"/>
          </a:xfrm>
          <a:custGeom>
            <a:avLst/>
            <a:gdLst>
              <a:gd name="T0" fmla="*/ 0 w 17"/>
              <a:gd name="T1" fmla="*/ 14 h 14"/>
              <a:gd name="T2" fmla="*/ 0 w 17"/>
              <a:gd name="T3" fmla="*/ 11 h 14"/>
              <a:gd name="T4" fmla="*/ 4 w 17"/>
              <a:gd name="T5" fmla="*/ 7 h 14"/>
              <a:gd name="T6" fmla="*/ 7 w 17"/>
              <a:gd name="T7" fmla="*/ 4 h 14"/>
              <a:gd name="T8" fmla="*/ 11 w 17"/>
              <a:gd name="T9" fmla="*/ 0 h 14"/>
              <a:gd name="T10" fmla="*/ 14 w 17"/>
              <a:gd name="T11" fmla="*/ 4 h 14"/>
              <a:gd name="T12" fmla="*/ 17 w 17"/>
              <a:gd name="T13" fmla="*/ 4 h 14"/>
              <a:gd name="T14" fmla="*/ 14 w 17"/>
              <a:gd name="T15" fmla="*/ 7 h 14"/>
              <a:gd name="T16" fmla="*/ 7 w 17"/>
              <a:gd name="T17" fmla="*/ 11 h 14"/>
              <a:gd name="T18" fmla="*/ 4 w 17"/>
              <a:gd name="T19" fmla="*/ 14 h 14"/>
              <a:gd name="T20" fmla="*/ 0 w 17"/>
              <a:gd name="T21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" h="14">
                <a:moveTo>
                  <a:pt x="0" y="14"/>
                </a:moveTo>
                <a:lnTo>
                  <a:pt x="0" y="11"/>
                </a:lnTo>
                <a:lnTo>
                  <a:pt x="4" y="7"/>
                </a:lnTo>
                <a:lnTo>
                  <a:pt x="7" y="4"/>
                </a:lnTo>
                <a:lnTo>
                  <a:pt x="11" y="0"/>
                </a:lnTo>
                <a:lnTo>
                  <a:pt x="14" y="4"/>
                </a:lnTo>
                <a:lnTo>
                  <a:pt x="17" y="4"/>
                </a:lnTo>
                <a:lnTo>
                  <a:pt x="14" y="7"/>
                </a:lnTo>
                <a:lnTo>
                  <a:pt x="7" y="11"/>
                </a:lnTo>
                <a:lnTo>
                  <a:pt x="4" y="14"/>
                </a:lnTo>
                <a:lnTo>
                  <a:pt x="0" y="1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3" name="Freeform 33"/>
          <p:cNvSpPr>
            <a:spLocks/>
          </p:cNvSpPr>
          <p:nvPr/>
        </p:nvSpPr>
        <p:spPr bwMode="auto">
          <a:xfrm>
            <a:off x="4789313" y="4233846"/>
            <a:ext cx="40146" cy="31544"/>
          </a:xfrm>
          <a:custGeom>
            <a:avLst/>
            <a:gdLst>
              <a:gd name="T0" fmla="*/ 0 w 14"/>
              <a:gd name="T1" fmla="*/ 7 h 11"/>
              <a:gd name="T2" fmla="*/ 4 w 14"/>
              <a:gd name="T3" fmla="*/ 4 h 11"/>
              <a:gd name="T4" fmla="*/ 7 w 14"/>
              <a:gd name="T5" fmla="*/ 0 h 11"/>
              <a:gd name="T6" fmla="*/ 14 w 14"/>
              <a:gd name="T7" fmla="*/ 0 h 11"/>
              <a:gd name="T8" fmla="*/ 14 w 14"/>
              <a:gd name="T9" fmla="*/ 4 h 11"/>
              <a:gd name="T10" fmla="*/ 14 w 14"/>
              <a:gd name="T11" fmla="*/ 7 h 11"/>
              <a:gd name="T12" fmla="*/ 14 w 14"/>
              <a:gd name="T13" fmla="*/ 11 h 11"/>
              <a:gd name="T14" fmla="*/ 10 w 14"/>
              <a:gd name="T15" fmla="*/ 11 h 11"/>
              <a:gd name="T16" fmla="*/ 4 w 14"/>
              <a:gd name="T17" fmla="*/ 11 h 11"/>
              <a:gd name="T18" fmla="*/ 0 w 14"/>
              <a:gd name="T19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11">
                <a:moveTo>
                  <a:pt x="0" y="7"/>
                </a:moveTo>
                <a:lnTo>
                  <a:pt x="4" y="4"/>
                </a:lnTo>
                <a:lnTo>
                  <a:pt x="7" y="0"/>
                </a:lnTo>
                <a:lnTo>
                  <a:pt x="14" y="0"/>
                </a:lnTo>
                <a:lnTo>
                  <a:pt x="14" y="4"/>
                </a:lnTo>
                <a:lnTo>
                  <a:pt x="14" y="7"/>
                </a:lnTo>
                <a:lnTo>
                  <a:pt x="14" y="11"/>
                </a:lnTo>
                <a:lnTo>
                  <a:pt x="10" y="11"/>
                </a:lnTo>
                <a:lnTo>
                  <a:pt x="4" y="11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4" name="Freeform 34"/>
          <p:cNvSpPr>
            <a:spLocks/>
          </p:cNvSpPr>
          <p:nvPr/>
        </p:nvSpPr>
        <p:spPr bwMode="auto">
          <a:xfrm>
            <a:off x="4938426" y="4185096"/>
            <a:ext cx="20074" cy="28676"/>
          </a:xfrm>
          <a:custGeom>
            <a:avLst/>
            <a:gdLst>
              <a:gd name="T0" fmla="*/ 0 w 7"/>
              <a:gd name="T1" fmla="*/ 3 h 10"/>
              <a:gd name="T2" fmla="*/ 4 w 7"/>
              <a:gd name="T3" fmla="*/ 0 h 10"/>
              <a:gd name="T4" fmla="*/ 7 w 7"/>
              <a:gd name="T5" fmla="*/ 3 h 10"/>
              <a:gd name="T6" fmla="*/ 7 w 7"/>
              <a:gd name="T7" fmla="*/ 7 h 10"/>
              <a:gd name="T8" fmla="*/ 7 w 7"/>
              <a:gd name="T9" fmla="*/ 10 h 10"/>
              <a:gd name="T10" fmla="*/ 4 w 7"/>
              <a:gd name="T11" fmla="*/ 10 h 10"/>
              <a:gd name="T12" fmla="*/ 0 w 7"/>
              <a:gd name="T13" fmla="*/ 10 h 10"/>
              <a:gd name="T14" fmla="*/ 0 w 7"/>
              <a:gd name="T15" fmla="*/ 7 h 10"/>
              <a:gd name="T16" fmla="*/ 0 w 7"/>
              <a:gd name="T17" fmla="*/ 3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" h="10">
                <a:moveTo>
                  <a:pt x="0" y="3"/>
                </a:moveTo>
                <a:lnTo>
                  <a:pt x="4" y="0"/>
                </a:lnTo>
                <a:lnTo>
                  <a:pt x="7" y="3"/>
                </a:lnTo>
                <a:lnTo>
                  <a:pt x="7" y="7"/>
                </a:lnTo>
                <a:lnTo>
                  <a:pt x="7" y="10"/>
                </a:lnTo>
                <a:lnTo>
                  <a:pt x="4" y="10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5" name="Freeform 35"/>
          <p:cNvSpPr>
            <a:spLocks/>
          </p:cNvSpPr>
          <p:nvPr/>
        </p:nvSpPr>
        <p:spPr bwMode="auto">
          <a:xfrm>
            <a:off x="4889679" y="4273991"/>
            <a:ext cx="40146" cy="40146"/>
          </a:xfrm>
          <a:custGeom>
            <a:avLst/>
            <a:gdLst>
              <a:gd name="T0" fmla="*/ 0 w 14"/>
              <a:gd name="T1" fmla="*/ 10 h 14"/>
              <a:gd name="T2" fmla="*/ 3 w 14"/>
              <a:gd name="T3" fmla="*/ 7 h 14"/>
              <a:gd name="T4" fmla="*/ 3 w 14"/>
              <a:gd name="T5" fmla="*/ 0 h 14"/>
              <a:gd name="T6" fmla="*/ 7 w 14"/>
              <a:gd name="T7" fmla="*/ 0 h 14"/>
              <a:gd name="T8" fmla="*/ 10 w 14"/>
              <a:gd name="T9" fmla="*/ 0 h 14"/>
              <a:gd name="T10" fmla="*/ 14 w 14"/>
              <a:gd name="T11" fmla="*/ 3 h 14"/>
              <a:gd name="T12" fmla="*/ 14 w 14"/>
              <a:gd name="T13" fmla="*/ 7 h 14"/>
              <a:gd name="T14" fmla="*/ 14 w 14"/>
              <a:gd name="T15" fmla="*/ 10 h 14"/>
              <a:gd name="T16" fmla="*/ 10 w 14"/>
              <a:gd name="T17" fmla="*/ 10 h 14"/>
              <a:gd name="T18" fmla="*/ 7 w 14"/>
              <a:gd name="T19" fmla="*/ 7 h 14"/>
              <a:gd name="T20" fmla="*/ 7 w 14"/>
              <a:gd name="T21" fmla="*/ 10 h 14"/>
              <a:gd name="T22" fmla="*/ 3 w 14"/>
              <a:gd name="T23" fmla="*/ 14 h 14"/>
              <a:gd name="T24" fmla="*/ 0 w 14"/>
              <a:gd name="T25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" h="14">
                <a:moveTo>
                  <a:pt x="0" y="10"/>
                </a:moveTo>
                <a:lnTo>
                  <a:pt x="3" y="7"/>
                </a:lnTo>
                <a:lnTo>
                  <a:pt x="3" y="0"/>
                </a:lnTo>
                <a:lnTo>
                  <a:pt x="7" y="0"/>
                </a:lnTo>
                <a:lnTo>
                  <a:pt x="10" y="0"/>
                </a:lnTo>
                <a:lnTo>
                  <a:pt x="14" y="3"/>
                </a:lnTo>
                <a:lnTo>
                  <a:pt x="14" y="7"/>
                </a:lnTo>
                <a:lnTo>
                  <a:pt x="14" y="10"/>
                </a:lnTo>
                <a:lnTo>
                  <a:pt x="10" y="10"/>
                </a:lnTo>
                <a:lnTo>
                  <a:pt x="7" y="7"/>
                </a:lnTo>
                <a:lnTo>
                  <a:pt x="7" y="10"/>
                </a:lnTo>
                <a:lnTo>
                  <a:pt x="3" y="14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6" name="Freeform 36"/>
          <p:cNvSpPr>
            <a:spLocks/>
          </p:cNvSpPr>
          <p:nvPr/>
        </p:nvSpPr>
        <p:spPr bwMode="auto">
          <a:xfrm>
            <a:off x="4817989" y="4205170"/>
            <a:ext cx="877473" cy="894678"/>
          </a:xfrm>
          <a:custGeom>
            <a:avLst/>
            <a:gdLst>
              <a:gd name="T0" fmla="*/ 299 w 306"/>
              <a:gd name="T1" fmla="*/ 187 h 312"/>
              <a:gd name="T2" fmla="*/ 299 w 306"/>
              <a:gd name="T3" fmla="*/ 215 h 312"/>
              <a:gd name="T4" fmla="*/ 282 w 306"/>
              <a:gd name="T5" fmla="*/ 218 h 312"/>
              <a:gd name="T6" fmla="*/ 265 w 306"/>
              <a:gd name="T7" fmla="*/ 225 h 312"/>
              <a:gd name="T8" fmla="*/ 240 w 306"/>
              <a:gd name="T9" fmla="*/ 236 h 312"/>
              <a:gd name="T10" fmla="*/ 230 w 306"/>
              <a:gd name="T11" fmla="*/ 215 h 312"/>
              <a:gd name="T12" fmla="*/ 212 w 306"/>
              <a:gd name="T13" fmla="*/ 229 h 312"/>
              <a:gd name="T14" fmla="*/ 195 w 306"/>
              <a:gd name="T15" fmla="*/ 236 h 312"/>
              <a:gd name="T16" fmla="*/ 167 w 306"/>
              <a:gd name="T17" fmla="*/ 246 h 312"/>
              <a:gd name="T18" fmla="*/ 129 w 306"/>
              <a:gd name="T19" fmla="*/ 256 h 312"/>
              <a:gd name="T20" fmla="*/ 105 w 306"/>
              <a:gd name="T21" fmla="*/ 249 h 312"/>
              <a:gd name="T22" fmla="*/ 84 w 306"/>
              <a:gd name="T23" fmla="*/ 270 h 312"/>
              <a:gd name="T24" fmla="*/ 73 w 306"/>
              <a:gd name="T25" fmla="*/ 291 h 312"/>
              <a:gd name="T26" fmla="*/ 39 w 306"/>
              <a:gd name="T27" fmla="*/ 312 h 312"/>
              <a:gd name="T28" fmla="*/ 14 w 306"/>
              <a:gd name="T29" fmla="*/ 308 h 312"/>
              <a:gd name="T30" fmla="*/ 7 w 306"/>
              <a:gd name="T31" fmla="*/ 281 h 312"/>
              <a:gd name="T32" fmla="*/ 11 w 306"/>
              <a:gd name="T33" fmla="*/ 267 h 312"/>
              <a:gd name="T34" fmla="*/ 18 w 306"/>
              <a:gd name="T35" fmla="*/ 253 h 312"/>
              <a:gd name="T36" fmla="*/ 11 w 306"/>
              <a:gd name="T37" fmla="*/ 232 h 312"/>
              <a:gd name="T38" fmla="*/ 0 w 306"/>
              <a:gd name="T39" fmla="*/ 218 h 312"/>
              <a:gd name="T40" fmla="*/ 11 w 306"/>
              <a:gd name="T41" fmla="*/ 177 h 312"/>
              <a:gd name="T42" fmla="*/ 25 w 306"/>
              <a:gd name="T43" fmla="*/ 159 h 312"/>
              <a:gd name="T44" fmla="*/ 25 w 306"/>
              <a:gd name="T45" fmla="*/ 142 h 312"/>
              <a:gd name="T46" fmla="*/ 28 w 306"/>
              <a:gd name="T47" fmla="*/ 125 h 312"/>
              <a:gd name="T48" fmla="*/ 70 w 306"/>
              <a:gd name="T49" fmla="*/ 149 h 312"/>
              <a:gd name="T50" fmla="*/ 91 w 306"/>
              <a:gd name="T51" fmla="*/ 125 h 312"/>
              <a:gd name="T52" fmla="*/ 112 w 306"/>
              <a:gd name="T53" fmla="*/ 79 h 312"/>
              <a:gd name="T54" fmla="*/ 126 w 306"/>
              <a:gd name="T55" fmla="*/ 73 h 312"/>
              <a:gd name="T56" fmla="*/ 115 w 306"/>
              <a:gd name="T57" fmla="*/ 59 h 312"/>
              <a:gd name="T58" fmla="*/ 136 w 306"/>
              <a:gd name="T59" fmla="*/ 27 h 312"/>
              <a:gd name="T60" fmla="*/ 171 w 306"/>
              <a:gd name="T61" fmla="*/ 27 h 312"/>
              <a:gd name="T62" fmla="*/ 178 w 306"/>
              <a:gd name="T63" fmla="*/ 21 h 312"/>
              <a:gd name="T64" fmla="*/ 202 w 306"/>
              <a:gd name="T65" fmla="*/ 0 h 312"/>
              <a:gd name="T66" fmla="*/ 226 w 306"/>
              <a:gd name="T67" fmla="*/ 21 h 312"/>
              <a:gd name="T68" fmla="*/ 258 w 306"/>
              <a:gd name="T69" fmla="*/ 48 h 312"/>
              <a:gd name="T70" fmla="*/ 272 w 306"/>
              <a:gd name="T71" fmla="*/ 73 h 312"/>
              <a:gd name="T72" fmla="*/ 289 w 306"/>
              <a:gd name="T73" fmla="*/ 86 h 312"/>
              <a:gd name="T74" fmla="*/ 282 w 306"/>
              <a:gd name="T75" fmla="*/ 111 h 312"/>
              <a:gd name="T76" fmla="*/ 285 w 306"/>
              <a:gd name="T77" fmla="*/ 121 h 312"/>
              <a:gd name="T78" fmla="*/ 285 w 306"/>
              <a:gd name="T79" fmla="*/ 138 h 312"/>
              <a:gd name="T80" fmla="*/ 303 w 306"/>
              <a:gd name="T81" fmla="*/ 18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06" h="312">
                <a:moveTo>
                  <a:pt x="303" y="180"/>
                </a:moveTo>
                <a:lnTo>
                  <a:pt x="299" y="187"/>
                </a:lnTo>
                <a:lnTo>
                  <a:pt x="306" y="194"/>
                </a:lnTo>
                <a:lnTo>
                  <a:pt x="299" y="215"/>
                </a:lnTo>
                <a:lnTo>
                  <a:pt x="299" y="218"/>
                </a:lnTo>
                <a:lnTo>
                  <a:pt x="282" y="218"/>
                </a:lnTo>
                <a:lnTo>
                  <a:pt x="282" y="225"/>
                </a:lnTo>
                <a:lnTo>
                  <a:pt x="265" y="225"/>
                </a:lnTo>
                <a:lnTo>
                  <a:pt x="251" y="243"/>
                </a:lnTo>
                <a:lnTo>
                  <a:pt x="240" y="236"/>
                </a:lnTo>
                <a:lnTo>
                  <a:pt x="240" y="218"/>
                </a:lnTo>
                <a:lnTo>
                  <a:pt x="230" y="215"/>
                </a:lnTo>
                <a:lnTo>
                  <a:pt x="219" y="225"/>
                </a:lnTo>
                <a:lnTo>
                  <a:pt x="212" y="229"/>
                </a:lnTo>
                <a:lnTo>
                  <a:pt x="199" y="229"/>
                </a:lnTo>
                <a:lnTo>
                  <a:pt x="195" y="236"/>
                </a:lnTo>
                <a:lnTo>
                  <a:pt x="178" y="229"/>
                </a:lnTo>
                <a:lnTo>
                  <a:pt x="167" y="246"/>
                </a:lnTo>
                <a:lnTo>
                  <a:pt x="146" y="256"/>
                </a:lnTo>
                <a:lnTo>
                  <a:pt x="129" y="256"/>
                </a:lnTo>
                <a:lnTo>
                  <a:pt x="122" y="256"/>
                </a:lnTo>
                <a:lnTo>
                  <a:pt x="105" y="249"/>
                </a:lnTo>
                <a:lnTo>
                  <a:pt x="98" y="267"/>
                </a:lnTo>
                <a:lnTo>
                  <a:pt x="84" y="270"/>
                </a:lnTo>
                <a:lnTo>
                  <a:pt x="80" y="281"/>
                </a:lnTo>
                <a:lnTo>
                  <a:pt x="73" y="291"/>
                </a:lnTo>
                <a:lnTo>
                  <a:pt x="63" y="291"/>
                </a:lnTo>
                <a:lnTo>
                  <a:pt x="39" y="312"/>
                </a:lnTo>
                <a:lnTo>
                  <a:pt x="25" y="308"/>
                </a:lnTo>
                <a:lnTo>
                  <a:pt x="14" y="308"/>
                </a:lnTo>
                <a:lnTo>
                  <a:pt x="4" y="301"/>
                </a:lnTo>
                <a:lnTo>
                  <a:pt x="7" y="281"/>
                </a:lnTo>
                <a:lnTo>
                  <a:pt x="14" y="277"/>
                </a:lnTo>
                <a:lnTo>
                  <a:pt x="11" y="267"/>
                </a:lnTo>
                <a:lnTo>
                  <a:pt x="18" y="260"/>
                </a:lnTo>
                <a:lnTo>
                  <a:pt x="18" y="253"/>
                </a:lnTo>
                <a:lnTo>
                  <a:pt x="11" y="249"/>
                </a:lnTo>
                <a:lnTo>
                  <a:pt x="11" y="232"/>
                </a:lnTo>
                <a:lnTo>
                  <a:pt x="4" y="229"/>
                </a:lnTo>
                <a:lnTo>
                  <a:pt x="0" y="218"/>
                </a:lnTo>
                <a:lnTo>
                  <a:pt x="0" y="215"/>
                </a:lnTo>
                <a:lnTo>
                  <a:pt x="11" y="177"/>
                </a:lnTo>
                <a:lnTo>
                  <a:pt x="14" y="173"/>
                </a:lnTo>
                <a:lnTo>
                  <a:pt x="25" y="159"/>
                </a:lnTo>
                <a:lnTo>
                  <a:pt x="25" y="152"/>
                </a:lnTo>
                <a:lnTo>
                  <a:pt x="25" y="142"/>
                </a:lnTo>
                <a:lnTo>
                  <a:pt x="25" y="132"/>
                </a:lnTo>
                <a:lnTo>
                  <a:pt x="28" y="125"/>
                </a:lnTo>
                <a:lnTo>
                  <a:pt x="46" y="138"/>
                </a:lnTo>
                <a:lnTo>
                  <a:pt x="70" y="149"/>
                </a:lnTo>
                <a:lnTo>
                  <a:pt x="80" y="138"/>
                </a:lnTo>
                <a:lnTo>
                  <a:pt x="91" y="125"/>
                </a:lnTo>
                <a:lnTo>
                  <a:pt x="91" y="114"/>
                </a:lnTo>
                <a:lnTo>
                  <a:pt x="112" y="79"/>
                </a:lnTo>
                <a:lnTo>
                  <a:pt x="115" y="76"/>
                </a:lnTo>
                <a:lnTo>
                  <a:pt x="126" y="73"/>
                </a:lnTo>
                <a:lnTo>
                  <a:pt x="122" y="59"/>
                </a:lnTo>
                <a:lnTo>
                  <a:pt x="115" y="59"/>
                </a:lnTo>
                <a:lnTo>
                  <a:pt x="115" y="38"/>
                </a:lnTo>
                <a:lnTo>
                  <a:pt x="136" y="27"/>
                </a:lnTo>
                <a:lnTo>
                  <a:pt x="157" y="24"/>
                </a:lnTo>
                <a:lnTo>
                  <a:pt x="171" y="27"/>
                </a:lnTo>
                <a:lnTo>
                  <a:pt x="178" y="24"/>
                </a:lnTo>
                <a:lnTo>
                  <a:pt x="178" y="21"/>
                </a:lnTo>
                <a:lnTo>
                  <a:pt x="185" y="3"/>
                </a:lnTo>
                <a:lnTo>
                  <a:pt x="202" y="0"/>
                </a:lnTo>
                <a:lnTo>
                  <a:pt x="216" y="10"/>
                </a:lnTo>
                <a:lnTo>
                  <a:pt x="226" y="21"/>
                </a:lnTo>
                <a:lnTo>
                  <a:pt x="244" y="45"/>
                </a:lnTo>
                <a:lnTo>
                  <a:pt x="258" y="48"/>
                </a:lnTo>
                <a:lnTo>
                  <a:pt x="278" y="73"/>
                </a:lnTo>
                <a:lnTo>
                  <a:pt x="272" y="73"/>
                </a:lnTo>
                <a:lnTo>
                  <a:pt x="272" y="76"/>
                </a:lnTo>
                <a:lnTo>
                  <a:pt x="289" y="86"/>
                </a:lnTo>
                <a:lnTo>
                  <a:pt x="282" y="97"/>
                </a:lnTo>
                <a:lnTo>
                  <a:pt x="282" y="111"/>
                </a:lnTo>
                <a:lnTo>
                  <a:pt x="285" y="114"/>
                </a:lnTo>
                <a:lnTo>
                  <a:pt x="285" y="121"/>
                </a:lnTo>
                <a:lnTo>
                  <a:pt x="296" y="132"/>
                </a:lnTo>
                <a:lnTo>
                  <a:pt x="285" y="138"/>
                </a:lnTo>
                <a:lnTo>
                  <a:pt x="299" y="170"/>
                </a:lnTo>
                <a:lnTo>
                  <a:pt x="303" y="18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7" name="Freeform 37"/>
          <p:cNvSpPr>
            <a:spLocks/>
          </p:cNvSpPr>
          <p:nvPr/>
        </p:nvSpPr>
        <p:spPr bwMode="auto">
          <a:xfrm>
            <a:off x="4640200" y="5636081"/>
            <a:ext cx="805785" cy="636598"/>
          </a:xfrm>
          <a:custGeom>
            <a:avLst/>
            <a:gdLst>
              <a:gd name="T0" fmla="*/ 264 w 281"/>
              <a:gd name="T1" fmla="*/ 167 h 222"/>
              <a:gd name="T2" fmla="*/ 257 w 281"/>
              <a:gd name="T3" fmla="*/ 181 h 222"/>
              <a:gd name="T4" fmla="*/ 247 w 281"/>
              <a:gd name="T5" fmla="*/ 212 h 222"/>
              <a:gd name="T6" fmla="*/ 212 w 281"/>
              <a:gd name="T7" fmla="*/ 208 h 222"/>
              <a:gd name="T8" fmla="*/ 181 w 281"/>
              <a:gd name="T9" fmla="*/ 222 h 222"/>
              <a:gd name="T10" fmla="*/ 174 w 281"/>
              <a:gd name="T11" fmla="*/ 215 h 222"/>
              <a:gd name="T12" fmla="*/ 167 w 281"/>
              <a:gd name="T13" fmla="*/ 201 h 222"/>
              <a:gd name="T14" fmla="*/ 181 w 281"/>
              <a:gd name="T15" fmla="*/ 181 h 222"/>
              <a:gd name="T16" fmla="*/ 184 w 281"/>
              <a:gd name="T17" fmla="*/ 170 h 222"/>
              <a:gd name="T18" fmla="*/ 167 w 281"/>
              <a:gd name="T19" fmla="*/ 181 h 222"/>
              <a:gd name="T20" fmla="*/ 156 w 281"/>
              <a:gd name="T21" fmla="*/ 188 h 222"/>
              <a:gd name="T22" fmla="*/ 139 w 281"/>
              <a:gd name="T23" fmla="*/ 188 h 222"/>
              <a:gd name="T24" fmla="*/ 125 w 281"/>
              <a:gd name="T25" fmla="*/ 184 h 222"/>
              <a:gd name="T26" fmla="*/ 132 w 281"/>
              <a:gd name="T27" fmla="*/ 167 h 222"/>
              <a:gd name="T28" fmla="*/ 129 w 281"/>
              <a:gd name="T29" fmla="*/ 160 h 222"/>
              <a:gd name="T30" fmla="*/ 115 w 281"/>
              <a:gd name="T31" fmla="*/ 163 h 222"/>
              <a:gd name="T32" fmla="*/ 104 w 281"/>
              <a:gd name="T33" fmla="*/ 167 h 222"/>
              <a:gd name="T34" fmla="*/ 94 w 281"/>
              <a:gd name="T35" fmla="*/ 160 h 222"/>
              <a:gd name="T36" fmla="*/ 87 w 281"/>
              <a:gd name="T37" fmla="*/ 156 h 222"/>
              <a:gd name="T38" fmla="*/ 87 w 281"/>
              <a:gd name="T39" fmla="*/ 142 h 222"/>
              <a:gd name="T40" fmla="*/ 80 w 281"/>
              <a:gd name="T41" fmla="*/ 146 h 222"/>
              <a:gd name="T42" fmla="*/ 73 w 281"/>
              <a:gd name="T43" fmla="*/ 139 h 222"/>
              <a:gd name="T44" fmla="*/ 80 w 281"/>
              <a:gd name="T45" fmla="*/ 136 h 222"/>
              <a:gd name="T46" fmla="*/ 73 w 281"/>
              <a:gd name="T47" fmla="*/ 129 h 222"/>
              <a:gd name="T48" fmla="*/ 59 w 281"/>
              <a:gd name="T49" fmla="*/ 129 h 222"/>
              <a:gd name="T50" fmla="*/ 49 w 281"/>
              <a:gd name="T51" fmla="*/ 132 h 222"/>
              <a:gd name="T52" fmla="*/ 49 w 281"/>
              <a:gd name="T53" fmla="*/ 122 h 222"/>
              <a:gd name="T54" fmla="*/ 62 w 281"/>
              <a:gd name="T55" fmla="*/ 115 h 222"/>
              <a:gd name="T56" fmla="*/ 59 w 281"/>
              <a:gd name="T57" fmla="*/ 104 h 222"/>
              <a:gd name="T58" fmla="*/ 45 w 281"/>
              <a:gd name="T59" fmla="*/ 111 h 222"/>
              <a:gd name="T60" fmla="*/ 42 w 281"/>
              <a:gd name="T61" fmla="*/ 129 h 222"/>
              <a:gd name="T62" fmla="*/ 31 w 281"/>
              <a:gd name="T63" fmla="*/ 115 h 222"/>
              <a:gd name="T64" fmla="*/ 21 w 281"/>
              <a:gd name="T65" fmla="*/ 104 h 222"/>
              <a:gd name="T66" fmla="*/ 17 w 281"/>
              <a:gd name="T67" fmla="*/ 94 h 222"/>
              <a:gd name="T68" fmla="*/ 14 w 281"/>
              <a:gd name="T69" fmla="*/ 73 h 222"/>
              <a:gd name="T70" fmla="*/ 10 w 281"/>
              <a:gd name="T71" fmla="*/ 56 h 222"/>
              <a:gd name="T72" fmla="*/ 14 w 281"/>
              <a:gd name="T73" fmla="*/ 45 h 222"/>
              <a:gd name="T74" fmla="*/ 0 w 281"/>
              <a:gd name="T75" fmla="*/ 35 h 222"/>
              <a:gd name="T76" fmla="*/ 10 w 281"/>
              <a:gd name="T77" fmla="*/ 28 h 222"/>
              <a:gd name="T78" fmla="*/ 10 w 281"/>
              <a:gd name="T79" fmla="*/ 18 h 222"/>
              <a:gd name="T80" fmla="*/ 21 w 281"/>
              <a:gd name="T81" fmla="*/ 28 h 222"/>
              <a:gd name="T82" fmla="*/ 24 w 281"/>
              <a:gd name="T83" fmla="*/ 25 h 222"/>
              <a:gd name="T84" fmla="*/ 14 w 281"/>
              <a:gd name="T85" fmla="*/ 0 h 222"/>
              <a:gd name="T86" fmla="*/ 31 w 281"/>
              <a:gd name="T87" fmla="*/ 14 h 222"/>
              <a:gd name="T88" fmla="*/ 52 w 281"/>
              <a:gd name="T89" fmla="*/ 25 h 222"/>
              <a:gd name="T90" fmla="*/ 80 w 281"/>
              <a:gd name="T91" fmla="*/ 38 h 222"/>
              <a:gd name="T92" fmla="*/ 115 w 281"/>
              <a:gd name="T93" fmla="*/ 38 h 222"/>
              <a:gd name="T94" fmla="*/ 139 w 281"/>
              <a:gd name="T95" fmla="*/ 31 h 222"/>
              <a:gd name="T96" fmla="*/ 174 w 281"/>
              <a:gd name="T97" fmla="*/ 14 h 222"/>
              <a:gd name="T98" fmla="*/ 205 w 281"/>
              <a:gd name="T99" fmla="*/ 25 h 222"/>
              <a:gd name="T100" fmla="*/ 212 w 281"/>
              <a:gd name="T101" fmla="*/ 38 h 222"/>
              <a:gd name="T102" fmla="*/ 205 w 281"/>
              <a:gd name="T103" fmla="*/ 56 h 222"/>
              <a:gd name="T104" fmla="*/ 201 w 281"/>
              <a:gd name="T105" fmla="*/ 77 h 222"/>
              <a:gd name="T106" fmla="*/ 229 w 281"/>
              <a:gd name="T107" fmla="*/ 90 h 222"/>
              <a:gd name="T108" fmla="*/ 281 w 281"/>
              <a:gd name="T109" fmla="*/ 111 h 222"/>
              <a:gd name="T110" fmla="*/ 274 w 281"/>
              <a:gd name="T111" fmla="*/ 142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81" h="222">
                <a:moveTo>
                  <a:pt x="257" y="153"/>
                </a:moveTo>
                <a:lnTo>
                  <a:pt x="264" y="156"/>
                </a:lnTo>
                <a:lnTo>
                  <a:pt x="264" y="167"/>
                </a:lnTo>
                <a:lnTo>
                  <a:pt x="264" y="170"/>
                </a:lnTo>
                <a:lnTo>
                  <a:pt x="261" y="170"/>
                </a:lnTo>
                <a:lnTo>
                  <a:pt x="257" y="181"/>
                </a:lnTo>
                <a:lnTo>
                  <a:pt x="247" y="188"/>
                </a:lnTo>
                <a:lnTo>
                  <a:pt x="247" y="208"/>
                </a:lnTo>
                <a:lnTo>
                  <a:pt x="247" y="212"/>
                </a:lnTo>
                <a:lnTo>
                  <a:pt x="236" y="205"/>
                </a:lnTo>
                <a:lnTo>
                  <a:pt x="219" y="215"/>
                </a:lnTo>
                <a:lnTo>
                  <a:pt x="212" y="208"/>
                </a:lnTo>
                <a:lnTo>
                  <a:pt x="198" y="222"/>
                </a:lnTo>
                <a:lnTo>
                  <a:pt x="188" y="222"/>
                </a:lnTo>
                <a:lnTo>
                  <a:pt x="181" y="222"/>
                </a:lnTo>
                <a:lnTo>
                  <a:pt x="181" y="219"/>
                </a:lnTo>
                <a:lnTo>
                  <a:pt x="177" y="219"/>
                </a:lnTo>
                <a:lnTo>
                  <a:pt x="174" y="215"/>
                </a:lnTo>
                <a:lnTo>
                  <a:pt x="167" y="212"/>
                </a:lnTo>
                <a:lnTo>
                  <a:pt x="167" y="208"/>
                </a:lnTo>
                <a:lnTo>
                  <a:pt x="167" y="201"/>
                </a:lnTo>
                <a:lnTo>
                  <a:pt x="167" y="198"/>
                </a:lnTo>
                <a:lnTo>
                  <a:pt x="177" y="188"/>
                </a:lnTo>
                <a:lnTo>
                  <a:pt x="181" y="181"/>
                </a:lnTo>
                <a:lnTo>
                  <a:pt x="184" y="181"/>
                </a:lnTo>
                <a:lnTo>
                  <a:pt x="188" y="174"/>
                </a:lnTo>
                <a:lnTo>
                  <a:pt x="184" y="170"/>
                </a:lnTo>
                <a:lnTo>
                  <a:pt x="184" y="167"/>
                </a:lnTo>
                <a:lnTo>
                  <a:pt x="174" y="174"/>
                </a:lnTo>
                <a:lnTo>
                  <a:pt x="167" y="181"/>
                </a:lnTo>
                <a:lnTo>
                  <a:pt x="163" y="181"/>
                </a:lnTo>
                <a:lnTo>
                  <a:pt x="163" y="184"/>
                </a:lnTo>
                <a:lnTo>
                  <a:pt x="156" y="188"/>
                </a:lnTo>
                <a:lnTo>
                  <a:pt x="149" y="188"/>
                </a:lnTo>
                <a:lnTo>
                  <a:pt x="142" y="191"/>
                </a:lnTo>
                <a:lnTo>
                  <a:pt x="139" y="188"/>
                </a:lnTo>
                <a:lnTo>
                  <a:pt x="135" y="184"/>
                </a:lnTo>
                <a:lnTo>
                  <a:pt x="129" y="184"/>
                </a:lnTo>
                <a:lnTo>
                  <a:pt x="125" y="184"/>
                </a:lnTo>
                <a:lnTo>
                  <a:pt x="125" y="181"/>
                </a:lnTo>
                <a:lnTo>
                  <a:pt x="132" y="170"/>
                </a:lnTo>
                <a:lnTo>
                  <a:pt x="132" y="167"/>
                </a:lnTo>
                <a:lnTo>
                  <a:pt x="135" y="163"/>
                </a:lnTo>
                <a:lnTo>
                  <a:pt x="132" y="160"/>
                </a:lnTo>
                <a:lnTo>
                  <a:pt x="129" y="160"/>
                </a:lnTo>
                <a:lnTo>
                  <a:pt x="125" y="160"/>
                </a:lnTo>
                <a:lnTo>
                  <a:pt x="122" y="163"/>
                </a:lnTo>
                <a:lnTo>
                  <a:pt x="115" y="163"/>
                </a:lnTo>
                <a:lnTo>
                  <a:pt x="111" y="163"/>
                </a:lnTo>
                <a:lnTo>
                  <a:pt x="108" y="167"/>
                </a:lnTo>
                <a:lnTo>
                  <a:pt x="104" y="167"/>
                </a:lnTo>
                <a:lnTo>
                  <a:pt x="101" y="167"/>
                </a:lnTo>
                <a:lnTo>
                  <a:pt x="97" y="163"/>
                </a:lnTo>
                <a:lnTo>
                  <a:pt x="94" y="160"/>
                </a:lnTo>
                <a:lnTo>
                  <a:pt x="90" y="160"/>
                </a:lnTo>
                <a:lnTo>
                  <a:pt x="87" y="160"/>
                </a:lnTo>
                <a:lnTo>
                  <a:pt x="87" y="156"/>
                </a:lnTo>
                <a:lnTo>
                  <a:pt x="87" y="149"/>
                </a:lnTo>
                <a:lnTo>
                  <a:pt x="87" y="146"/>
                </a:lnTo>
                <a:lnTo>
                  <a:pt x="87" y="142"/>
                </a:lnTo>
                <a:lnTo>
                  <a:pt x="83" y="142"/>
                </a:lnTo>
                <a:lnTo>
                  <a:pt x="83" y="146"/>
                </a:lnTo>
                <a:lnTo>
                  <a:pt x="80" y="146"/>
                </a:lnTo>
                <a:lnTo>
                  <a:pt x="76" y="146"/>
                </a:lnTo>
                <a:lnTo>
                  <a:pt x="73" y="142"/>
                </a:lnTo>
                <a:lnTo>
                  <a:pt x="73" y="139"/>
                </a:lnTo>
                <a:lnTo>
                  <a:pt x="76" y="139"/>
                </a:lnTo>
                <a:lnTo>
                  <a:pt x="80" y="139"/>
                </a:lnTo>
                <a:lnTo>
                  <a:pt x="80" y="136"/>
                </a:lnTo>
                <a:lnTo>
                  <a:pt x="80" y="132"/>
                </a:lnTo>
                <a:lnTo>
                  <a:pt x="76" y="129"/>
                </a:lnTo>
                <a:lnTo>
                  <a:pt x="73" y="129"/>
                </a:lnTo>
                <a:lnTo>
                  <a:pt x="69" y="129"/>
                </a:lnTo>
                <a:lnTo>
                  <a:pt x="66" y="129"/>
                </a:lnTo>
                <a:lnTo>
                  <a:pt x="59" y="129"/>
                </a:lnTo>
                <a:lnTo>
                  <a:pt x="56" y="129"/>
                </a:lnTo>
                <a:lnTo>
                  <a:pt x="52" y="132"/>
                </a:lnTo>
                <a:lnTo>
                  <a:pt x="49" y="132"/>
                </a:lnTo>
                <a:lnTo>
                  <a:pt x="45" y="132"/>
                </a:lnTo>
                <a:lnTo>
                  <a:pt x="49" y="129"/>
                </a:lnTo>
                <a:lnTo>
                  <a:pt x="49" y="122"/>
                </a:lnTo>
                <a:lnTo>
                  <a:pt x="52" y="118"/>
                </a:lnTo>
                <a:lnTo>
                  <a:pt x="59" y="118"/>
                </a:lnTo>
                <a:lnTo>
                  <a:pt x="62" y="115"/>
                </a:lnTo>
                <a:lnTo>
                  <a:pt x="62" y="108"/>
                </a:lnTo>
                <a:lnTo>
                  <a:pt x="62" y="104"/>
                </a:lnTo>
                <a:lnTo>
                  <a:pt x="59" y="104"/>
                </a:lnTo>
                <a:lnTo>
                  <a:pt x="56" y="104"/>
                </a:lnTo>
                <a:lnTo>
                  <a:pt x="52" y="108"/>
                </a:lnTo>
                <a:lnTo>
                  <a:pt x="45" y="111"/>
                </a:lnTo>
                <a:lnTo>
                  <a:pt x="45" y="118"/>
                </a:lnTo>
                <a:lnTo>
                  <a:pt x="42" y="125"/>
                </a:lnTo>
                <a:lnTo>
                  <a:pt x="42" y="129"/>
                </a:lnTo>
                <a:lnTo>
                  <a:pt x="35" y="125"/>
                </a:lnTo>
                <a:lnTo>
                  <a:pt x="31" y="122"/>
                </a:lnTo>
                <a:lnTo>
                  <a:pt x="31" y="115"/>
                </a:lnTo>
                <a:lnTo>
                  <a:pt x="28" y="111"/>
                </a:lnTo>
                <a:lnTo>
                  <a:pt x="24" y="108"/>
                </a:lnTo>
                <a:lnTo>
                  <a:pt x="21" y="104"/>
                </a:lnTo>
                <a:lnTo>
                  <a:pt x="21" y="101"/>
                </a:lnTo>
                <a:lnTo>
                  <a:pt x="17" y="97"/>
                </a:lnTo>
                <a:lnTo>
                  <a:pt x="17" y="94"/>
                </a:lnTo>
                <a:lnTo>
                  <a:pt x="14" y="87"/>
                </a:lnTo>
                <a:lnTo>
                  <a:pt x="14" y="80"/>
                </a:lnTo>
                <a:lnTo>
                  <a:pt x="14" y="73"/>
                </a:lnTo>
                <a:lnTo>
                  <a:pt x="14" y="70"/>
                </a:lnTo>
                <a:lnTo>
                  <a:pt x="10" y="66"/>
                </a:lnTo>
                <a:lnTo>
                  <a:pt x="10" y="56"/>
                </a:lnTo>
                <a:lnTo>
                  <a:pt x="7" y="52"/>
                </a:lnTo>
                <a:lnTo>
                  <a:pt x="10" y="49"/>
                </a:lnTo>
                <a:lnTo>
                  <a:pt x="14" y="45"/>
                </a:lnTo>
                <a:lnTo>
                  <a:pt x="10" y="42"/>
                </a:lnTo>
                <a:lnTo>
                  <a:pt x="3" y="38"/>
                </a:lnTo>
                <a:lnTo>
                  <a:pt x="0" y="35"/>
                </a:lnTo>
                <a:lnTo>
                  <a:pt x="3" y="31"/>
                </a:lnTo>
                <a:lnTo>
                  <a:pt x="10" y="31"/>
                </a:lnTo>
                <a:lnTo>
                  <a:pt x="10" y="28"/>
                </a:lnTo>
                <a:lnTo>
                  <a:pt x="10" y="25"/>
                </a:lnTo>
                <a:lnTo>
                  <a:pt x="7" y="21"/>
                </a:lnTo>
                <a:lnTo>
                  <a:pt x="10" y="18"/>
                </a:lnTo>
                <a:lnTo>
                  <a:pt x="14" y="18"/>
                </a:lnTo>
                <a:lnTo>
                  <a:pt x="17" y="21"/>
                </a:lnTo>
                <a:lnTo>
                  <a:pt x="21" y="28"/>
                </a:lnTo>
                <a:lnTo>
                  <a:pt x="24" y="31"/>
                </a:lnTo>
                <a:lnTo>
                  <a:pt x="24" y="28"/>
                </a:lnTo>
                <a:lnTo>
                  <a:pt x="24" y="25"/>
                </a:lnTo>
                <a:lnTo>
                  <a:pt x="17" y="18"/>
                </a:lnTo>
                <a:lnTo>
                  <a:pt x="14" y="4"/>
                </a:lnTo>
                <a:lnTo>
                  <a:pt x="14" y="0"/>
                </a:lnTo>
                <a:lnTo>
                  <a:pt x="17" y="0"/>
                </a:lnTo>
                <a:lnTo>
                  <a:pt x="21" y="0"/>
                </a:lnTo>
                <a:lnTo>
                  <a:pt x="31" y="14"/>
                </a:lnTo>
                <a:lnTo>
                  <a:pt x="38" y="14"/>
                </a:lnTo>
                <a:lnTo>
                  <a:pt x="45" y="7"/>
                </a:lnTo>
                <a:lnTo>
                  <a:pt x="52" y="25"/>
                </a:lnTo>
                <a:lnTo>
                  <a:pt x="66" y="14"/>
                </a:lnTo>
                <a:lnTo>
                  <a:pt x="73" y="21"/>
                </a:lnTo>
                <a:lnTo>
                  <a:pt x="80" y="38"/>
                </a:lnTo>
                <a:lnTo>
                  <a:pt x="97" y="42"/>
                </a:lnTo>
                <a:lnTo>
                  <a:pt x="101" y="49"/>
                </a:lnTo>
                <a:lnTo>
                  <a:pt x="115" y="38"/>
                </a:lnTo>
                <a:lnTo>
                  <a:pt x="125" y="42"/>
                </a:lnTo>
                <a:lnTo>
                  <a:pt x="142" y="38"/>
                </a:lnTo>
                <a:lnTo>
                  <a:pt x="139" y="31"/>
                </a:lnTo>
                <a:lnTo>
                  <a:pt x="160" y="28"/>
                </a:lnTo>
                <a:lnTo>
                  <a:pt x="170" y="31"/>
                </a:lnTo>
                <a:lnTo>
                  <a:pt x="174" y="14"/>
                </a:lnTo>
                <a:lnTo>
                  <a:pt x="188" y="18"/>
                </a:lnTo>
                <a:lnTo>
                  <a:pt x="191" y="25"/>
                </a:lnTo>
                <a:lnTo>
                  <a:pt x="205" y="25"/>
                </a:lnTo>
                <a:lnTo>
                  <a:pt x="208" y="31"/>
                </a:lnTo>
                <a:lnTo>
                  <a:pt x="212" y="31"/>
                </a:lnTo>
                <a:lnTo>
                  <a:pt x="212" y="38"/>
                </a:lnTo>
                <a:lnTo>
                  <a:pt x="219" y="42"/>
                </a:lnTo>
                <a:lnTo>
                  <a:pt x="215" y="56"/>
                </a:lnTo>
                <a:lnTo>
                  <a:pt x="205" y="56"/>
                </a:lnTo>
                <a:lnTo>
                  <a:pt x="205" y="66"/>
                </a:lnTo>
                <a:lnTo>
                  <a:pt x="208" y="73"/>
                </a:lnTo>
                <a:lnTo>
                  <a:pt x="201" y="77"/>
                </a:lnTo>
                <a:lnTo>
                  <a:pt x="205" y="83"/>
                </a:lnTo>
                <a:lnTo>
                  <a:pt x="222" y="90"/>
                </a:lnTo>
                <a:lnTo>
                  <a:pt x="229" y="90"/>
                </a:lnTo>
                <a:lnTo>
                  <a:pt x="236" y="87"/>
                </a:lnTo>
                <a:lnTo>
                  <a:pt x="261" y="108"/>
                </a:lnTo>
                <a:lnTo>
                  <a:pt x="281" y="111"/>
                </a:lnTo>
                <a:lnTo>
                  <a:pt x="278" y="118"/>
                </a:lnTo>
                <a:lnTo>
                  <a:pt x="281" y="122"/>
                </a:lnTo>
                <a:lnTo>
                  <a:pt x="274" y="142"/>
                </a:lnTo>
                <a:lnTo>
                  <a:pt x="257" y="142"/>
                </a:lnTo>
                <a:lnTo>
                  <a:pt x="257" y="15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8" name="Freeform 38"/>
          <p:cNvSpPr>
            <a:spLocks/>
          </p:cNvSpPr>
          <p:nvPr/>
        </p:nvSpPr>
        <p:spPr bwMode="auto">
          <a:xfrm>
            <a:off x="4611524" y="6026069"/>
            <a:ext cx="17205" cy="28676"/>
          </a:xfrm>
          <a:custGeom>
            <a:avLst/>
            <a:gdLst>
              <a:gd name="T0" fmla="*/ 0 w 6"/>
              <a:gd name="T1" fmla="*/ 6 h 10"/>
              <a:gd name="T2" fmla="*/ 0 w 6"/>
              <a:gd name="T3" fmla="*/ 3 h 10"/>
              <a:gd name="T4" fmla="*/ 0 w 6"/>
              <a:gd name="T5" fmla="*/ 0 h 10"/>
              <a:gd name="T6" fmla="*/ 3 w 6"/>
              <a:gd name="T7" fmla="*/ 0 h 10"/>
              <a:gd name="T8" fmla="*/ 6 w 6"/>
              <a:gd name="T9" fmla="*/ 3 h 10"/>
              <a:gd name="T10" fmla="*/ 6 w 6"/>
              <a:gd name="T11" fmla="*/ 6 h 10"/>
              <a:gd name="T12" fmla="*/ 3 w 6"/>
              <a:gd name="T13" fmla="*/ 10 h 10"/>
              <a:gd name="T14" fmla="*/ 0 w 6"/>
              <a:gd name="T15" fmla="*/ 10 h 10"/>
              <a:gd name="T16" fmla="*/ 0 w 6"/>
              <a:gd name="T17" fmla="*/ 6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" h="10">
                <a:moveTo>
                  <a:pt x="0" y="6"/>
                </a:move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6" y="3"/>
                </a:lnTo>
                <a:lnTo>
                  <a:pt x="6" y="6"/>
                </a:lnTo>
                <a:lnTo>
                  <a:pt x="3" y="10"/>
                </a:lnTo>
                <a:lnTo>
                  <a:pt x="0" y="10"/>
                </a:lnTo>
                <a:lnTo>
                  <a:pt x="0" y="6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9" name="Freeform 39"/>
          <p:cNvSpPr>
            <a:spLocks/>
          </p:cNvSpPr>
          <p:nvPr/>
        </p:nvSpPr>
        <p:spPr bwMode="auto">
          <a:xfrm>
            <a:off x="4628730" y="6155110"/>
            <a:ext cx="60220" cy="37279"/>
          </a:xfrm>
          <a:custGeom>
            <a:avLst/>
            <a:gdLst>
              <a:gd name="T0" fmla="*/ 11 w 21"/>
              <a:gd name="T1" fmla="*/ 3 h 13"/>
              <a:gd name="T2" fmla="*/ 18 w 21"/>
              <a:gd name="T3" fmla="*/ 3 h 13"/>
              <a:gd name="T4" fmla="*/ 21 w 21"/>
              <a:gd name="T5" fmla="*/ 3 h 13"/>
              <a:gd name="T6" fmla="*/ 21 w 21"/>
              <a:gd name="T7" fmla="*/ 10 h 13"/>
              <a:gd name="T8" fmla="*/ 18 w 21"/>
              <a:gd name="T9" fmla="*/ 13 h 13"/>
              <a:gd name="T10" fmla="*/ 11 w 21"/>
              <a:gd name="T11" fmla="*/ 13 h 13"/>
              <a:gd name="T12" fmla="*/ 4 w 21"/>
              <a:gd name="T13" fmla="*/ 13 h 13"/>
              <a:gd name="T14" fmla="*/ 0 w 21"/>
              <a:gd name="T15" fmla="*/ 10 h 13"/>
              <a:gd name="T16" fmla="*/ 0 w 21"/>
              <a:gd name="T17" fmla="*/ 7 h 13"/>
              <a:gd name="T18" fmla="*/ 0 w 21"/>
              <a:gd name="T19" fmla="*/ 0 h 13"/>
              <a:gd name="T20" fmla="*/ 4 w 21"/>
              <a:gd name="T21" fmla="*/ 0 h 13"/>
              <a:gd name="T22" fmla="*/ 11 w 21"/>
              <a:gd name="T23" fmla="*/ 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" h="13">
                <a:moveTo>
                  <a:pt x="11" y="3"/>
                </a:moveTo>
                <a:lnTo>
                  <a:pt x="18" y="3"/>
                </a:lnTo>
                <a:lnTo>
                  <a:pt x="21" y="3"/>
                </a:lnTo>
                <a:lnTo>
                  <a:pt x="21" y="10"/>
                </a:lnTo>
                <a:lnTo>
                  <a:pt x="18" y="13"/>
                </a:lnTo>
                <a:lnTo>
                  <a:pt x="11" y="13"/>
                </a:lnTo>
                <a:lnTo>
                  <a:pt x="4" y="13"/>
                </a:lnTo>
                <a:lnTo>
                  <a:pt x="0" y="10"/>
                </a:lnTo>
                <a:lnTo>
                  <a:pt x="0" y="7"/>
                </a:lnTo>
                <a:lnTo>
                  <a:pt x="0" y="0"/>
                </a:lnTo>
                <a:lnTo>
                  <a:pt x="4" y="0"/>
                </a:lnTo>
                <a:lnTo>
                  <a:pt x="11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0" name="Freeform 40"/>
          <p:cNvSpPr>
            <a:spLocks/>
          </p:cNvSpPr>
          <p:nvPr/>
        </p:nvSpPr>
        <p:spPr bwMode="auto">
          <a:xfrm>
            <a:off x="4628730" y="5945777"/>
            <a:ext cx="31544" cy="48749"/>
          </a:xfrm>
          <a:custGeom>
            <a:avLst/>
            <a:gdLst>
              <a:gd name="T0" fmla="*/ 0 w 11"/>
              <a:gd name="T1" fmla="*/ 0 h 17"/>
              <a:gd name="T2" fmla="*/ 4 w 11"/>
              <a:gd name="T3" fmla="*/ 0 h 17"/>
              <a:gd name="T4" fmla="*/ 7 w 11"/>
              <a:gd name="T5" fmla="*/ 3 h 17"/>
              <a:gd name="T6" fmla="*/ 11 w 11"/>
              <a:gd name="T7" fmla="*/ 10 h 17"/>
              <a:gd name="T8" fmla="*/ 11 w 11"/>
              <a:gd name="T9" fmla="*/ 17 h 17"/>
              <a:gd name="T10" fmla="*/ 7 w 11"/>
              <a:gd name="T11" fmla="*/ 17 h 17"/>
              <a:gd name="T12" fmla="*/ 4 w 11"/>
              <a:gd name="T13" fmla="*/ 17 h 17"/>
              <a:gd name="T14" fmla="*/ 4 w 11"/>
              <a:gd name="T15" fmla="*/ 14 h 17"/>
              <a:gd name="T16" fmla="*/ 0 w 11"/>
              <a:gd name="T17" fmla="*/ 3 h 17"/>
              <a:gd name="T18" fmla="*/ 0 w 11"/>
              <a:gd name="T19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17">
                <a:moveTo>
                  <a:pt x="0" y="0"/>
                </a:moveTo>
                <a:lnTo>
                  <a:pt x="4" y="0"/>
                </a:lnTo>
                <a:lnTo>
                  <a:pt x="7" y="3"/>
                </a:lnTo>
                <a:lnTo>
                  <a:pt x="11" y="10"/>
                </a:lnTo>
                <a:lnTo>
                  <a:pt x="11" y="17"/>
                </a:lnTo>
                <a:lnTo>
                  <a:pt x="7" y="17"/>
                </a:lnTo>
                <a:lnTo>
                  <a:pt x="4" y="17"/>
                </a:lnTo>
                <a:lnTo>
                  <a:pt x="4" y="14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1" name="Freeform 41"/>
          <p:cNvSpPr>
            <a:spLocks/>
          </p:cNvSpPr>
          <p:nvPr/>
        </p:nvSpPr>
        <p:spPr bwMode="auto">
          <a:xfrm>
            <a:off x="4628730" y="6063348"/>
            <a:ext cx="31544" cy="20074"/>
          </a:xfrm>
          <a:custGeom>
            <a:avLst/>
            <a:gdLst>
              <a:gd name="T0" fmla="*/ 0 w 11"/>
              <a:gd name="T1" fmla="*/ 4 h 7"/>
              <a:gd name="T2" fmla="*/ 4 w 11"/>
              <a:gd name="T3" fmla="*/ 0 h 7"/>
              <a:gd name="T4" fmla="*/ 7 w 11"/>
              <a:gd name="T5" fmla="*/ 0 h 7"/>
              <a:gd name="T6" fmla="*/ 11 w 11"/>
              <a:gd name="T7" fmla="*/ 0 h 7"/>
              <a:gd name="T8" fmla="*/ 11 w 11"/>
              <a:gd name="T9" fmla="*/ 4 h 7"/>
              <a:gd name="T10" fmla="*/ 11 w 11"/>
              <a:gd name="T11" fmla="*/ 7 h 7"/>
              <a:gd name="T12" fmla="*/ 7 w 11"/>
              <a:gd name="T13" fmla="*/ 7 h 7"/>
              <a:gd name="T14" fmla="*/ 4 w 11"/>
              <a:gd name="T15" fmla="*/ 7 h 7"/>
              <a:gd name="T16" fmla="*/ 0 w 11"/>
              <a:gd name="T17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" h="7">
                <a:moveTo>
                  <a:pt x="0" y="4"/>
                </a:move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4"/>
                </a:lnTo>
                <a:lnTo>
                  <a:pt x="11" y="7"/>
                </a:lnTo>
                <a:lnTo>
                  <a:pt x="7" y="7"/>
                </a:lnTo>
                <a:lnTo>
                  <a:pt x="4" y="7"/>
                </a:lnTo>
                <a:lnTo>
                  <a:pt x="0" y="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2" name="Freeform 42"/>
          <p:cNvSpPr>
            <a:spLocks/>
          </p:cNvSpPr>
          <p:nvPr/>
        </p:nvSpPr>
        <p:spPr bwMode="auto">
          <a:xfrm>
            <a:off x="4628730" y="5894161"/>
            <a:ext cx="40146" cy="51616"/>
          </a:xfrm>
          <a:custGeom>
            <a:avLst/>
            <a:gdLst>
              <a:gd name="T0" fmla="*/ 11 w 14"/>
              <a:gd name="T1" fmla="*/ 0 h 18"/>
              <a:gd name="T2" fmla="*/ 11 w 14"/>
              <a:gd name="T3" fmla="*/ 4 h 18"/>
              <a:gd name="T4" fmla="*/ 14 w 14"/>
              <a:gd name="T5" fmla="*/ 14 h 18"/>
              <a:gd name="T6" fmla="*/ 11 w 14"/>
              <a:gd name="T7" fmla="*/ 18 h 18"/>
              <a:gd name="T8" fmla="*/ 7 w 14"/>
              <a:gd name="T9" fmla="*/ 18 h 18"/>
              <a:gd name="T10" fmla="*/ 4 w 14"/>
              <a:gd name="T11" fmla="*/ 14 h 18"/>
              <a:gd name="T12" fmla="*/ 4 w 14"/>
              <a:gd name="T13" fmla="*/ 7 h 18"/>
              <a:gd name="T14" fmla="*/ 0 w 14"/>
              <a:gd name="T15" fmla="*/ 4 h 18"/>
              <a:gd name="T16" fmla="*/ 4 w 14"/>
              <a:gd name="T17" fmla="*/ 4 h 18"/>
              <a:gd name="T18" fmla="*/ 4 w 14"/>
              <a:gd name="T19" fmla="*/ 0 h 18"/>
              <a:gd name="T20" fmla="*/ 7 w 14"/>
              <a:gd name="T21" fmla="*/ 0 h 18"/>
              <a:gd name="T22" fmla="*/ 11 w 14"/>
              <a:gd name="T23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" h="18">
                <a:moveTo>
                  <a:pt x="11" y="0"/>
                </a:moveTo>
                <a:lnTo>
                  <a:pt x="11" y="4"/>
                </a:lnTo>
                <a:lnTo>
                  <a:pt x="14" y="14"/>
                </a:lnTo>
                <a:lnTo>
                  <a:pt x="11" y="18"/>
                </a:lnTo>
                <a:lnTo>
                  <a:pt x="7" y="18"/>
                </a:lnTo>
                <a:lnTo>
                  <a:pt x="4" y="14"/>
                </a:lnTo>
                <a:lnTo>
                  <a:pt x="4" y="7"/>
                </a:lnTo>
                <a:lnTo>
                  <a:pt x="0" y="4"/>
                </a:lnTo>
                <a:lnTo>
                  <a:pt x="4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3" name="Freeform 43"/>
          <p:cNvSpPr>
            <a:spLocks/>
          </p:cNvSpPr>
          <p:nvPr/>
        </p:nvSpPr>
        <p:spPr bwMode="auto">
          <a:xfrm>
            <a:off x="4660274" y="6123566"/>
            <a:ext cx="28676" cy="31544"/>
          </a:xfrm>
          <a:custGeom>
            <a:avLst/>
            <a:gdLst>
              <a:gd name="T0" fmla="*/ 3 w 10"/>
              <a:gd name="T1" fmla="*/ 11 h 11"/>
              <a:gd name="T2" fmla="*/ 0 w 10"/>
              <a:gd name="T3" fmla="*/ 11 h 11"/>
              <a:gd name="T4" fmla="*/ 0 w 10"/>
              <a:gd name="T5" fmla="*/ 4 h 11"/>
              <a:gd name="T6" fmla="*/ 7 w 10"/>
              <a:gd name="T7" fmla="*/ 0 h 11"/>
              <a:gd name="T8" fmla="*/ 10 w 10"/>
              <a:gd name="T9" fmla="*/ 0 h 11"/>
              <a:gd name="T10" fmla="*/ 10 w 10"/>
              <a:gd name="T11" fmla="*/ 7 h 11"/>
              <a:gd name="T12" fmla="*/ 7 w 10"/>
              <a:gd name="T13" fmla="*/ 11 h 11"/>
              <a:gd name="T14" fmla="*/ 3 w 10"/>
              <a:gd name="T15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" h="11">
                <a:moveTo>
                  <a:pt x="3" y="11"/>
                </a:moveTo>
                <a:lnTo>
                  <a:pt x="0" y="11"/>
                </a:lnTo>
                <a:lnTo>
                  <a:pt x="0" y="4"/>
                </a:lnTo>
                <a:lnTo>
                  <a:pt x="7" y="0"/>
                </a:lnTo>
                <a:lnTo>
                  <a:pt x="10" y="0"/>
                </a:lnTo>
                <a:lnTo>
                  <a:pt x="10" y="7"/>
                </a:lnTo>
                <a:lnTo>
                  <a:pt x="7" y="11"/>
                </a:lnTo>
                <a:lnTo>
                  <a:pt x="3" y="1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4" name="Freeform 44"/>
          <p:cNvSpPr>
            <a:spLocks/>
          </p:cNvSpPr>
          <p:nvPr/>
        </p:nvSpPr>
        <p:spPr bwMode="auto">
          <a:xfrm>
            <a:off x="4660274" y="6034672"/>
            <a:ext cx="28676" cy="40146"/>
          </a:xfrm>
          <a:custGeom>
            <a:avLst/>
            <a:gdLst>
              <a:gd name="T0" fmla="*/ 0 w 10"/>
              <a:gd name="T1" fmla="*/ 3 h 14"/>
              <a:gd name="T2" fmla="*/ 3 w 10"/>
              <a:gd name="T3" fmla="*/ 0 h 14"/>
              <a:gd name="T4" fmla="*/ 7 w 10"/>
              <a:gd name="T5" fmla="*/ 0 h 14"/>
              <a:gd name="T6" fmla="*/ 10 w 10"/>
              <a:gd name="T7" fmla="*/ 0 h 14"/>
              <a:gd name="T8" fmla="*/ 10 w 10"/>
              <a:gd name="T9" fmla="*/ 7 h 14"/>
              <a:gd name="T10" fmla="*/ 10 w 10"/>
              <a:gd name="T11" fmla="*/ 10 h 14"/>
              <a:gd name="T12" fmla="*/ 7 w 10"/>
              <a:gd name="T13" fmla="*/ 14 h 14"/>
              <a:gd name="T14" fmla="*/ 3 w 10"/>
              <a:gd name="T15" fmla="*/ 14 h 14"/>
              <a:gd name="T16" fmla="*/ 3 w 10"/>
              <a:gd name="T17" fmla="*/ 7 h 14"/>
              <a:gd name="T18" fmla="*/ 0 w 10"/>
              <a:gd name="T19" fmla="*/ 3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" h="14">
                <a:moveTo>
                  <a:pt x="0" y="3"/>
                </a:moveTo>
                <a:lnTo>
                  <a:pt x="3" y="0"/>
                </a:lnTo>
                <a:lnTo>
                  <a:pt x="7" y="0"/>
                </a:lnTo>
                <a:lnTo>
                  <a:pt x="10" y="0"/>
                </a:lnTo>
                <a:lnTo>
                  <a:pt x="10" y="7"/>
                </a:lnTo>
                <a:lnTo>
                  <a:pt x="10" y="10"/>
                </a:lnTo>
                <a:lnTo>
                  <a:pt x="7" y="14"/>
                </a:lnTo>
                <a:lnTo>
                  <a:pt x="3" y="14"/>
                </a:lnTo>
                <a:lnTo>
                  <a:pt x="3" y="7"/>
                </a:lnTo>
                <a:lnTo>
                  <a:pt x="0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5" name="Freeform 45"/>
          <p:cNvSpPr>
            <a:spLocks/>
          </p:cNvSpPr>
          <p:nvPr/>
        </p:nvSpPr>
        <p:spPr bwMode="auto">
          <a:xfrm>
            <a:off x="4668876" y="5945777"/>
            <a:ext cx="40146" cy="60220"/>
          </a:xfrm>
          <a:custGeom>
            <a:avLst/>
            <a:gdLst>
              <a:gd name="T0" fmla="*/ 14 w 14"/>
              <a:gd name="T1" fmla="*/ 14 h 21"/>
              <a:gd name="T2" fmla="*/ 14 w 14"/>
              <a:gd name="T3" fmla="*/ 17 h 21"/>
              <a:gd name="T4" fmla="*/ 14 w 14"/>
              <a:gd name="T5" fmla="*/ 21 h 21"/>
              <a:gd name="T6" fmla="*/ 11 w 14"/>
              <a:gd name="T7" fmla="*/ 21 h 21"/>
              <a:gd name="T8" fmla="*/ 4 w 14"/>
              <a:gd name="T9" fmla="*/ 17 h 21"/>
              <a:gd name="T10" fmla="*/ 0 w 14"/>
              <a:gd name="T11" fmla="*/ 10 h 21"/>
              <a:gd name="T12" fmla="*/ 0 w 14"/>
              <a:gd name="T13" fmla="*/ 7 h 21"/>
              <a:gd name="T14" fmla="*/ 0 w 14"/>
              <a:gd name="T15" fmla="*/ 3 h 21"/>
              <a:gd name="T16" fmla="*/ 4 w 14"/>
              <a:gd name="T17" fmla="*/ 0 h 21"/>
              <a:gd name="T18" fmla="*/ 11 w 14"/>
              <a:gd name="T19" fmla="*/ 3 h 21"/>
              <a:gd name="T20" fmla="*/ 14 w 14"/>
              <a:gd name="T21" fmla="*/ 10 h 21"/>
              <a:gd name="T22" fmla="*/ 14 w 14"/>
              <a:gd name="T23" fmla="*/ 14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" h="21">
                <a:moveTo>
                  <a:pt x="14" y="14"/>
                </a:moveTo>
                <a:lnTo>
                  <a:pt x="14" y="17"/>
                </a:lnTo>
                <a:lnTo>
                  <a:pt x="14" y="21"/>
                </a:lnTo>
                <a:lnTo>
                  <a:pt x="11" y="21"/>
                </a:lnTo>
                <a:lnTo>
                  <a:pt x="4" y="17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4" y="0"/>
                </a:lnTo>
                <a:lnTo>
                  <a:pt x="11" y="3"/>
                </a:lnTo>
                <a:lnTo>
                  <a:pt x="14" y="10"/>
                </a:lnTo>
                <a:lnTo>
                  <a:pt x="14" y="1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6" name="Freeform 46"/>
          <p:cNvSpPr>
            <a:spLocks/>
          </p:cNvSpPr>
          <p:nvPr/>
        </p:nvSpPr>
        <p:spPr bwMode="auto">
          <a:xfrm>
            <a:off x="4688949" y="6401720"/>
            <a:ext cx="40146" cy="20074"/>
          </a:xfrm>
          <a:custGeom>
            <a:avLst/>
            <a:gdLst>
              <a:gd name="T0" fmla="*/ 0 w 14"/>
              <a:gd name="T1" fmla="*/ 7 h 7"/>
              <a:gd name="T2" fmla="*/ 0 w 14"/>
              <a:gd name="T3" fmla="*/ 4 h 7"/>
              <a:gd name="T4" fmla="*/ 4 w 14"/>
              <a:gd name="T5" fmla="*/ 0 h 7"/>
              <a:gd name="T6" fmla="*/ 7 w 14"/>
              <a:gd name="T7" fmla="*/ 0 h 7"/>
              <a:gd name="T8" fmla="*/ 14 w 14"/>
              <a:gd name="T9" fmla="*/ 0 h 7"/>
              <a:gd name="T10" fmla="*/ 14 w 14"/>
              <a:gd name="T11" fmla="*/ 4 h 7"/>
              <a:gd name="T12" fmla="*/ 11 w 14"/>
              <a:gd name="T13" fmla="*/ 7 h 7"/>
              <a:gd name="T14" fmla="*/ 7 w 14"/>
              <a:gd name="T15" fmla="*/ 7 h 7"/>
              <a:gd name="T16" fmla="*/ 4 w 14"/>
              <a:gd name="T17" fmla="*/ 7 h 7"/>
              <a:gd name="T18" fmla="*/ 0 w 14"/>
              <a:gd name="T19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7">
                <a:moveTo>
                  <a:pt x="0" y="7"/>
                </a:moveTo>
                <a:lnTo>
                  <a:pt x="0" y="4"/>
                </a:lnTo>
                <a:lnTo>
                  <a:pt x="4" y="0"/>
                </a:lnTo>
                <a:lnTo>
                  <a:pt x="7" y="0"/>
                </a:lnTo>
                <a:lnTo>
                  <a:pt x="14" y="0"/>
                </a:lnTo>
                <a:lnTo>
                  <a:pt x="14" y="4"/>
                </a:lnTo>
                <a:lnTo>
                  <a:pt x="11" y="7"/>
                </a:lnTo>
                <a:lnTo>
                  <a:pt x="7" y="7"/>
                </a:lnTo>
                <a:lnTo>
                  <a:pt x="4" y="7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7" name="Freeform 47"/>
          <p:cNvSpPr>
            <a:spLocks/>
          </p:cNvSpPr>
          <p:nvPr/>
        </p:nvSpPr>
        <p:spPr bwMode="auto">
          <a:xfrm>
            <a:off x="5107613" y="6264077"/>
            <a:ext cx="31544" cy="20074"/>
          </a:xfrm>
          <a:custGeom>
            <a:avLst/>
            <a:gdLst>
              <a:gd name="T0" fmla="*/ 0 w 11"/>
              <a:gd name="T1" fmla="*/ 3 h 7"/>
              <a:gd name="T2" fmla="*/ 4 w 11"/>
              <a:gd name="T3" fmla="*/ 0 h 7"/>
              <a:gd name="T4" fmla="*/ 7 w 11"/>
              <a:gd name="T5" fmla="*/ 0 h 7"/>
              <a:gd name="T6" fmla="*/ 11 w 11"/>
              <a:gd name="T7" fmla="*/ 0 h 7"/>
              <a:gd name="T8" fmla="*/ 11 w 11"/>
              <a:gd name="T9" fmla="*/ 3 h 7"/>
              <a:gd name="T10" fmla="*/ 7 w 11"/>
              <a:gd name="T11" fmla="*/ 7 h 7"/>
              <a:gd name="T12" fmla="*/ 4 w 11"/>
              <a:gd name="T13" fmla="*/ 7 h 7"/>
              <a:gd name="T14" fmla="*/ 0 w 11"/>
              <a:gd name="T15" fmla="*/ 3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7">
                <a:moveTo>
                  <a:pt x="0" y="3"/>
                </a:move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3"/>
                </a:lnTo>
                <a:lnTo>
                  <a:pt x="7" y="7"/>
                </a:lnTo>
                <a:lnTo>
                  <a:pt x="4" y="7"/>
                </a:lnTo>
                <a:lnTo>
                  <a:pt x="0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8" name="Freeform 48"/>
          <p:cNvSpPr>
            <a:spLocks/>
          </p:cNvSpPr>
          <p:nvPr/>
        </p:nvSpPr>
        <p:spPr bwMode="auto">
          <a:xfrm>
            <a:off x="4688949" y="6183785"/>
            <a:ext cx="60220" cy="60220"/>
          </a:xfrm>
          <a:custGeom>
            <a:avLst/>
            <a:gdLst>
              <a:gd name="T0" fmla="*/ 0 w 21"/>
              <a:gd name="T1" fmla="*/ 17 h 21"/>
              <a:gd name="T2" fmla="*/ 4 w 21"/>
              <a:gd name="T3" fmla="*/ 14 h 21"/>
              <a:gd name="T4" fmla="*/ 4 w 21"/>
              <a:gd name="T5" fmla="*/ 10 h 21"/>
              <a:gd name="T6" fmla="*/ 11 w 21"/>
              <a:gd name="T7" fmla="*/ 3 h 21"/>
              <a:gd name="T8" fmla="*/ 18 w 21"/>
              <a:gd name="T9" fmla="*/ 0 h 21"/>
              <a:gd name="T10" fmla="*/ 21 w 21"/>
              <a:gd name="T11" fmla="*/ 0 h 21"/>
              <a:gd name="T12" fmla="*/ 21 w 21"/>
              <a:gd name="T13" fmla="*/ 3 h 21"/>
              <a:gd name="T14" fmla="*/ 21 w 21"/>
              <a:gd name="T15" fmla="*/ 10 h 21"/>
              <a:gd name="T16" fmla="*/ 18 w 21"/>
              <a:gd name="T17" fmla="*/ 17 h 21"/>
              <a:gd name="T18" fmla="*/ 14 w 21"/>
              <a:gd name="T19" fmla="*/ 21 h 21"/>
              <a:gd name="T20" fmla="*/ 11 w 21"/>
              <a:gd name="T21" fmla="*/ 21 h 21"/>
              <a:gd name="T22" fmla="*/ 7 w 21"/>
              <a:gd name="T23" fmla="*/ 21 h 21"/>
              <a:gd name="T24" fmla="*/ 4 w 21"/>
              <a:gd name="T25" fmla="*/ 17 h 21"/>
              <a:gd name="T26" fmla="*/ 0 w 21"/>
              <a:gd name="T27" fmla="*/ 17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" h="21">
                <a:moveTo>
                  <a:pt x="0" y="17"/>
                </a:moveTo>
                <a:lnTo>
                  <a:pt x="4" y="14"/>
                </a:lnTo>
                <a:lnTo>
                  <a:pt x="4" y="10"/>
                </a:lnTo>
                <a:lnTo>
                  <a:pt x="11" y="3"/>
                </a:lnTo>
                <a:lnTo>
                  <a:pt x="18" y="0"/>
                </a:lnTo>
                <a:lnTo>
                  <a:pt x="21" y="0"/>
                </a:lnTo>
                <a:lnTo>
                  <a:pt x="21" y="3"/>
                </a:lnTo>
                <a:lnTo>
                  <a:pt x="21" y="10"/>
                </a:lnTo>
                <a:lnTo>
                  <a:pt x="18" y="17"/>
                </a:lnTo>
                <a:lnTo>
                  <a:pt x="14" y="21"/>
                </a:lnTo>
                <a:lnTo>
                  <a:pt x="11" y="21"/>
                </a:lnTo>
                <a:lnTo>
                  <a:pt x="7" y="21"/>
                </a:lnTo>
                <a:lnTo>
                  <a:pt x="4" y="17"/>
                </a:lnTo>
                <a:lnTo>
                  <a:pt x="0" y="1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9" name="Freeform 49"/>
          <p:cNvSpPr>
            <a:spLocks/>
          </p:cNvSpPr>
          <p:nvPr/>
        </p:nvSpPr>
        <p:spPr bwMode="auto">
          <a:xfrm>
            <a:off x="5099009" y="6292753"/>
            <a:ext cx="28676" cy="40146"/>
          </a:xfrm>
          <a:custGeom>
            <a:avLst/>
            <a:gdLst>
              <a:gd name="T0" fmla="*/ 0 w 10"/>
              <a:gd name="T1" fmla="*/ 7 h 14"/>
              <a:gd name="T2" fmla="*/ 0 w 10"/>
              <a:gd name="T3" fmla="*/ 4 h 14"/>
              <a:gd name="T4" fmla="*/ 3 w 10"/>
              <a:gd name="T5" fmla="*/ 0 h 14"/>
              <a:gd name="T6" fmla="*/ 7 w 10"/>
              <a:gd name="T7" fmla="*/ 0 h 14"/>
              <a:gd name="T8" fmla="*/ 10 w 10"/>
              <a:gd name="T9" fmla="*/ 4 h 14"/>
              <a:gd name="T10" fmla="*/ 10 w 10"/>
              <a:gd name="T11" fmla="*/ 11 h 14"/>
              <a:gd name="T12" fmla="*/ 3 w 10"/>
              <a:gd name="T13" fmla="*/ 14 h 14"/>
              <a:gd name="T14" fmla="*/ 0 w 10"/>
              <a:gd name="T15" fmla="*/ 11 h 14"/>
              <a:gd name="T16" fmla="*/ 0 w 10"/>
              <a:gd name="T17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4">
                <a:moveTo>
                  <a:pt x="0" y="7"/>
                </a:moveTo>
                <a:lnTo>
                  <a:pt x="0" y="4"/>
                </a:lnTo>
                <a:lnTo>
                  <a:pt x="3" y="0"/>
                </a:lnTo>
                <a:lnTo>
                  <a:pt x="7" y="0"/>
                </a:lnTo>
                <a:lnTo>
                  <a:pt x="10" y="4"/>
                </a:lnTo>
                <a:lnTo>
                  <a:pt x="10" y="11"/>
                </a:lnTo>
                <a:lnTo>
                  <a:pt x="3" y="14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0" name="Freeform 50"/>
          <p:cNvSpPr>
            <a:spLocks/>
          </p:cNvSpPr>
          <p:nvPr/>
        </p:nvSpPr>
        <p:spPr bwMode="auto">
          <a:xfrm>
            <a:off x="4709021" y="6123566"/>
            <a:ext cx="31544" cy="60220"/>
          </a:xfrm>
          <a:custGeom>
            <a:avLst/>
            <a:gdLst>
              <a:gd name="T0" fmla="*/ 0 w 11"/>
              <a:gd name="T1" fmla="*/ 18 h 21"/>
              <a:gd name="T2" fmla="*/ 0 w 11"/>
              <a:gd name="T3" fmla="*/ 14 h 21"/>
              <a:gd name="T4" fmla="*/ 0 w 11"/>
              <a:gd name="T5" fmla="*/ 4 h 21"/>
              <a:gd name="T6" fmla="*/ 4 w 11"/>
              <a:gd name="T7" fmla="*/ 0 h 21"/>
              <a:gd name="T8" fmla="*/ 7 w 11"/>
              <a:gd name="T9" fmla="*/ 4 h 21"/>
              <a:gd name="T10" fmla="*/ 11 w 11"/>
              <a:gd name="T11" fmla="*/ 11 h 21"/>
              <a:gd name="T12" fmla="*/ 11 w 11"/>
              <a:gd name="T13" fmla="*/ 14 h 21"/>
              <a:gd name="T14" fmla="*/ 11 w 11"/>
              <a:gd name="T15" fmla="*/ 18 h 21"/>
              <a:gd name="T16" fmla="*/ 7 w 11"/>
              <a:gd name="T17" fmla="*/ 21 h 21"/>
              <a:gd name="T18" fmla="*/ 4 w 11"/>
              <a:gd name="T19" fmla="*/ 21 h 21"/>
              <a:gd name="T20" fmla="*/ 4 w 11"/>
              <a:gd name="T21" fmla="*/ 18 h 21"/>
              <a:gd name="T22" fmla="*/ 0 w 11"/>
              <a:gd name="T23" fmla="*/ 18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" h="21">
                <a:moveTo>
                  <a:pt x="0" y="18"/>
                </a:moveTo>
                <a:lnTo>
                  <a:pt x="0" y="14"/>
                </a:lnTo>
                <a:lnTo>
                  <a:pt x="0" y="4"/>
                </a:lnTo>
                <a:lnTo>
                  <a:pt x="4" y="0"/>
                </a:lnTo>
                <a:lnTo>
                  <a:pt x="7" y="4"/>
                </a:lnTo>
                <a:lnTo>
                  <a:pt x="11" y="11"/>
                </a:lnTo>
                <a:lnTo>
                  <a:pt x="11" y="14"/>
                </a:lnTo>
                <a:lnTo>
                  <a:pt x="11" y="18"/>
                </a:lnTo>
                <a:lnTo>
                  <a:pt x="7" y="21"/>
                </a:lnTo>
                <a:lnTo>
                  <a:pt x="4" y="21"/>
                </a:lnTo>
                <a:lnTo>
                  <a:pt x="4" y="18"/>
                </a:lnTo>
                <a:lnTo>
                  <a:pt x="0" y="18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1" name="Freeform 51"/>
          <p:cNvSpPr>
            <a:spLocks/>
          </p:cNvSpPr>
          <p:nvPr/>
        </p:nvSpPr>
        <p:spPr bwMode="auto">
          <a:xfrm>
            <a:off x="4958500" y="6175182"/>
            <a:ext cx="169187" cy="149113"/>
          </a:xfrm>
          <a:custGeom>
            <a:avLst/>
            <a:gdLst>
              <a:gd name="T0" fmla="*/ 21 w 59"/>
              <a:gd name="T1" fmla="*/ 48 h 52"/>
              <a:gd name="T2" fmla="*/ 14 w 59"/>
              <a:gd name="T3" fmla="*/ 52 h 52"/>
              <a:gd name="T4" fmla="*/ 7 w 59"/>
              <a:gd name="T5" fmla="*/ 52 h 52"/>
              <a:gd name="T6" fmla="*/ 4 w 59"/>
              <a:gd name="T7" fmla="*/ 52 h 52"/>
              <a:gd name="T8" fmla="*/ 0 w 59"/>
              <a:gd name="T9" fmla="*/ 45 h 52"/>
              <a:gd name="T10" fmla="*/ 0 w 59"/>
              <a:gd name="T11" fmla="*/ 38 h 52"/>
              <a:gd name="T12" fmla="*/ 0 w 59"/>
              <a:gd name="T13" fmla="*/ 34 h 52"/>
              <a:gd name="T14" fmla="*/ 4 w 59"/>
              <a:gd name="T15" fmla="*/ 31 h 52"/>
              <a:gd name="T16" fmla="*/ 11 w 59"/>
              <a:gd name="T17" fmla="*/ 27 h 52"/>
              <a:gd name="T18" fmla="*/ 11 w 59"/>
              <a:gd name="T19" fmla="*/ 24 h 52"/>
              <a:gd name="T20" fmla="*/ 11 w 59"/>
              <a:gd name="T21" fmla="*/ 20 h 52"/>
              <a:gd name="T22" fmla="*/ 7 w 59"/>
              <a:gd name="T23" fmla="*/ 17 h 52"/>
              <a:gd name="T24" fmla="*/ 11 w 59"/>
              <a:gd name="T25" fmla="*/ 13 h 52"/>
              <a:gd name="T26" fmla="*/ 11 w 59"/>
              <a:gd name="T27" fmla="*/ 6 h 52"/>
              <a:gd name="T28" fmla="*/ 14 w 59"/>
              <a:gd name="T29" fmla="*/ 6 h 52"/>
              <a:gd name="T30" fmla="*/ 18 w 59"/>
              <a:gd name="T31" fmla="*/ 10 h 52"/>
              <a:gd name="T32" fmla="*/ 24 w 59"/>
              <a:gd name="T33" fmla="*/ 10 h 52"/>
              <a:gd name="T34" fmla="*/ 42 w 59"/>
              <a:gd name="T35" fmla="*/ 3 h 52"/>
              <a:gd name="T36" fmla="*/ 52 w 59"/>
              <a:gd name="T37" fmla="*/ 0 h 52"/>
              <a:gd name="T38" fmla="*/ 59 w 59"/>
              <a:gd name="T39" fmla="*/ 0 h 52"/>
              <a:gd name="T40" fmla="*/ 59 w 59"/>
              <a:gd name="T41" fmla="*/ 3 h 52"/>
              <a:gd name="T42" fmla="*/ 52 w 59"/>
              <a:gd name="T43" fmla="*/ 10 h 52"/>
              <a:gd name="T44" fmla="*/ 52 w 59"/>
              <a:gd name="T45" fmla="*/ 17 h 52"/>
              <a:gd name="T46" fmla="*/ 52 w 59"/>
              <a:gd name="T47" fmla="*/ 24 h 52"/>
              <a:gd name="T48" fmla="*/ 56 w 59"/>
              <a:gd name="T49" fmla="*/ 27 h 52"/>
              <a:gd name="T50" fmla="*/ 52 w 59"/>
              <a:gd name="T51" fmla="*/ 31 h 52"/>
              <a:gd name="T52" fmla="*/ 52 w 59"/>
              <a:gd name="T53" fmla="*/ 34 h 52"/>
              <a:gd name="T54" fmla="*/ 45 w 59"/>
              <a:gd name="T55" fmla="*/ 38 h 52"/>
              <a:gd name="T56" fmla="*/ 42 w 59"/>
              <a:gd name="T57" fmla="*/ 41 h 52"/>
              <a:gd name="T58" fmla="*/ 42 w 59"/>
              <a:gd name="T59" fmla="*/ 45 h 52"/>
              <a:gd name="T60" fmla="*/ 42 w 59"/>
              <a:gd name="T61" fmla="*/ 48 h 52"/>
              <a:gd name="T62" fmla="*/ 38 w 59"/>
              <a:gd name="T63" fmla="*/ 52 h 52"/>
              <a:gd name="T64" fmla="*/ 31 w 59"/>
              <a:gd name="T65" fmla="*/ 52 h 52"/>
              <a:gd name="T66" fmla="*/ 24 w 59"/>
              <a:gd name="T67" fmla="*/ 48 h 52"/>
              <a:gd name="T68" fmla="*/ 21 w 59"/>
              <a:gd name="T69" fmla="*/ 48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9" h="52">
                <a:moveTo>
                  <a:pt x="21" y="48"/>
                </a:moveTo>
                <a:lnTo>
                  <a:pt x="14" y="52"/>
                </a:lnTo>
                <a:lnTo>
                  <a:pt x="7" y="52"/>
                </a:lnTo>
                <a:lnTo>
                  <a:pt x="4" y="52"/>
                </a:lnTo>
                <a:lnTo>
                  <a:pt x="0" y="45"/>
                </a:lnTo>
                <a:lnTo>
                  <a:pt x="0" y="38"/>
                </a:lnTo>
                <a:lnTo>
                  <a:pt x="0" y="34"/>
                </a:lnTo>
                <a:lnTo>
                  <a:pt x="4" y="31"/>
                </a:lnTo>
                <a:lnTo>
                  <a:pt x="11" y="27"/>
                </a:lnTo>
                <a:lnTo>
                  <a:pt x="11" y="24"/>
                </a:lnTo>
                <a:lnTo>
                  <a:pt x="11" y="20"/>
                </a:lnTo>
                <a:lnTo>
                  <a:pt x="7" y="17"/>
                </a:lnTo>
                <a:lnTo>
                  <a:pt x="11" y="13"/>
                </a:lnTo>
                <a:lnTo>
                  <a:pt x="11" y="6"/>
                </a:lnTo>
                <a:lnTo>
                  <a:pt x="14" y="6"/>
                </a:lnTo>
                <a:lnTo>
                  <a:pt x="18" y="10"/>
                </a:lnTo>
                <a:lnTo>
                  <a:pt x="24" y="10"/>
                </a:lnTo>
                <a:lnTo>
                  <a:pt x="42" y="3"/>
                </a:lnTo>
                <a:lnTo>
                  <a:pt x="52" y="0"/>
                </a:lnTo>
                <a:lnTo>
                  <a:pt x="59" y="0"/>
                </a:lnTo>
                <a:lnTo>
                  <a:pt x="59" y="3"/>
                </a:lnTo>
                <a:lnTo>
                  <a:pt x="52" y="10"/>
                </a:lnTo>
                <a:lnTo>
                  <a:pt x="52" y="17"/>
                </a:lnTo>
                <a:lnTo>
                  <a:pt x="52" y="24"/>
                </a:lnTo>
                <a:lnTo>
                  <a:pt x="56" y="27"/>
                </a:lnTo>
                <a:lnTo>
                  <a:pt x="52" y="31"/>
                </a:lnTo>
                <a:lnTo>
                  <a:pt x="52" y="34"/>
                </a:lnTo>
                <a:lnTo>
                  <a:pt x="45" y="38"/>
                </a:lnTo>
                <a:lnTo>
                  <a:pt x="42" y="41"/>
                </a:lnTo>
                <a:lnTo>
                  <a:pt x="42" y="45"/>
                </a:lnTo>
                <a:lnTo>
                  <a:pt x="42" y="48"/>
                </a:lnTo>
                <a:lnTo>
                  <a:pt x="38" y="52"/>
                </a:lnTo>
                <a:lnTo>
                  <a:pt x="31" y="52"/>
                </a:lnTo>
                <a:lnTo>
                  <a:pt x="24" y="48"/>
                </a:lnTo>
                <a:lnTo>
                  <a:pt x="21" y="48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2" name="Freeform 52"/>
          <p:cNvSpPr>
            <a:spLocks/>
          </p:cNvSpPr>
          <p:nvPr/>
        </p:nvSpPr>
        <p:spPr bwMode="auto">
          <a:xfrm>
            <a:off x="4720492" y="6026069"/>
            <a:ext cx="40146" cy="37279"/>
          </a:xfrm>
          <a:custGeom>
            <a:avLst/>
            <a:gdLst>
              <a:gd name="T0" fmla="*/ 0 w 14"/>
              <a:gd name="T1" fmla="*/ 6 h 13"/>
              <a:gd name="T2" fmla="*/ 3 w 14"/>
              <a:gd name="T3" fmla="*/ 3 h 13"/>
              <a:gd name="T4" fmla="*/ 10 w 14"/>
              <a:gd name="T5" fmla="*/ 0 h 13"/>
              <a:gd name="T6" fmla="*/ 14 w 14"/>
              <a:gd name="T7" fmla="*/ 6 h 13"/>
              <a:gd name="T8" fmla="*/ 10 w 14"/>
              <a:gd name="T9" fmla="*/ 10 h 13"/>
              <a:gd name="T10" fmla="*/ 7 w 14"/>
              <a:gd name="T11" fmla="*/ 13 h 13"/>
              <a:gd name="T12" fmla="*/ 3 w 14"/>
              <a:gd name="T13" fmla="*/ 13 h 13"/>
              <a:gd name="T14" fmla="*/ 0 w 14"/>
              <a:gd name="T15" fmla="*/ 6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13">
                <a:moveTo>
                  <a:pt x="0" y="6"/>
                </a:moveTo>
                <a:lnTo>
                  <a:pt x="3" y="3"/>
                </a:lnTo>
                <a:lnTo>
                  <a:pt x="10" y="0"/>
                </a:lnTo>
                <a:lnTo>
                  <a:pt x="14" y="6"/>
                </a:lnTo>
                <a:lnTo>
                  <a:pt x="10" y="10"/>
                </a:lnTo>
                <a:lnTo>
                  <a:pt x="7" y="13"/>
                </a:lnTo>
                <a:lnTo>
                  <a:pt x="3" y="13"/>
                </a:lnTo>
                <a:lnTo>
                  <a:pt x="0" y="6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3" name="Freeform 53"/>
          <p:cNvSpPr>
            <a:spLocks/>
          </p:cNvSpPr>
          <p:nvPr/>
        </p:nvSpPr>
        <p:spPr bwMode="auto">
          <a:xfrm>
            <a:off x="4998646" y="6344369"/>
            <a:ext cx="40146" cy="28676"/>
          </a:xfrm>
          <a:custGeom>
            <a:avLst/>
            <a:gdLst>
              <a:gd name="T0" fmla="*/ 0 w 14"/>
              <a:gd name="T1" fmla="*/ 0 h 10"/>
              <a:gd name="T2" fmla="*/ 4 w 14"/>
              <a:gd name="T3" fmla="*/ 0 h 10"/>
              <a:gd name="T4" fmla="*/ 10 w 14"/>
              <a:gd name="T5" fmla="*/ 0 h 10"/>
              <a:gd name="T6" fmla="*/ 14 w 14"/>
              <a:gd name="T7" fmla="*/ 3 h 10"/>
              <a:gd name="T8" fmla="*/ 14 w 14"/>
              <a:gd name="T9" fmla="*/ 6 h 10"/>
              <a:gd name="T10" fmla="*/ 14 w 14"/>
              <a:gd name="T11" fmla="*/ 10 h 10"/>
              <a:gd name="T12" fmla="*/ 10 w 14"/>
              <a:gd name="T13" fmla="*/ 10 h 10"/>
              <a:gd name="T14" fmla="*/ 4 w 14"/>
              <a:gd name="T15" fmla="*/ 10 h 10"/>
              <a:gd name="T16" fmla="*/ 0 w 14"/>
              <a:gd name="T17" fmla="*/ 6 h 10"/>
              <a:gd name="T18" fmla="*/ 0 w 14"/>
              <a:gd name="T19" fmla="*/ 3 h 10"/>
              <a:gd name="T20" fmla="*/ 0 w 14"/>
              <a:gd name="T21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0">
                <a:moveTo>
                  <a:pt x="0" y="0"/>
                </a:moveTo>
                <a:lnTo>
                  <a:pt x="4" y="0"/>
                </a:lnTo>
                <a:lnTo>
                  <a:pt x="10" y="0"/>
                </a:lnTo>
                <a:lnTo>
                  <a:pt x="14" y="3"/>
                </a:lnTo>
                <a:lnTo>
                  <a:pt x="14" y="6"/>
                </a:lnTo>
                <a:lnTo>
                  <a:pt x="14" y="10"/>
                </a:lnTo>
                <a:lnTo>
                  <a:pt x="10" y="10"/>
                </a:lnTo>
                <a:lnTo>
                  <a:pt x="4" y="10"/>
                </a:lnTo>
                <a:lnTo>
                  <a:pt x="0" y="6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4" name="Freeform 54"/>
          <p:cNvSpPr>
            <a:spLocks/>
          </p:cNvSpPr>
          <p:nvPr/>
        </p:nvSpPr>
        <p:spPr bwMode="auto">
          <a:xfrm>
            <a:off x="4949896" y="6393116"/>
            <a:ext cx="48749" cy="28676"/>
          </a:xfrm>
          <a:custGeom>
            <a:avLst/>
            <a:gdLst>
              <a:gd name="T0" fmla="*/ 0 w 17"/>
              <a:gd name="T1" fmla="*/ 10 h 10"/>
              <a:gd name="T2" fmla="*/ 0 w 17"/>
              <a:gd name="T3" fmla="*/ 7 h 10"/>
              <a:gd name="T4" fmla="*/ 3 w 17"/>
              <a:gd name="T5" fmla="*/ 7 h 10"/>
              <a:gd name="T6" fmla="*/ 7 w 17"/>
              <a:gd name="T7" fmla="*/ 3 h 10"/>
              <a:gd name="T8" fmla="*/ 10 w 17"/>
              <a:gd name="T9" fmla="*/ 0 h 10"/>
              <a:gd name="T10" fmla="*/ 17 w 17"/>
              <a:gd name="T11" fmla="*/ 0 h 10"/>
              <a:gd name="T12" fmla="*/ 17 w 17"/>
              <a:gd name="T13" fmla="*/ 3 h 10"/>
              <a:gd name="T14" fmla="*/ 14 w 17"/>
              <a:gd name="T15" fmla="*/ 10 h 10"/>
              <a:gd name="T16" fmla="*/ 10 w 17"/>
              <a:gd name="T17" fmla="*/ 10 h 10"/>
              <a:gd name="T18" fmla="*/ 3 w 17"/>
              <a:gd name="T19" fmla="*/ 10 h 10"/>
              <a:gd name="T20" fmla="*/ 0 w 17"/>
              <a:gd name="T21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" h="10">
                <a:moveTo>
                  <a:pt x="0" y="10"/>
                </a:moveTo>
                <a:lnTo>
                  <a:pt x="0" y="7"/>
                </a:lnTo>
                <a:lnTo>
                  <a:pt x="3" y="7"/>
                </a:lnTo>
                <a:lnTo>
                  <a:pt x="7" y="3"/>
                </a:lnTo>
                <a:lnTo>
                  <a:pt x="10" y="0"/>
                </a:lnTo>
                <a:lnTo>
                  <a:pt x="17" y="0"/>
                </a:lnTo>
                <a:lnTo>
                  <a:pt x="17" y="3"/>
                </a:lnTo>
                <a:lnTo>
                  <a:pt x="14" y="10"/>
                </a:lnTo>
                <a:lnTo>
                  <a:pt x="10" y="10"/>
                </a:lnTo>
                <a:lnTo>
                  <a:pt x="3" y="10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5" name="Freeform 55"/>
          <p:cNvSpPr>
            <a:spLocks/>
          </p:cNvSpPr>
          <p:nvPr/>
        </p:nvSpPr>
        <p:spPr bwMode="auto">
          <a:xfrm>
            <a:off x="4749167" y="6332899"/>
            <a:ext cx="31544" cy="40146"/>
          </a:xfrm>
          <a:custGeom>
            <a:avLst/>
            <a:gdLst>
              <a:gd name="T0" fmla="*/ 0 w 11"/>
              <a:gd name="T1" fmla="*/ 7 h 14"/>
              <a:gd name="T2" fmla="*/ 4 w 11"/>
              <a:gd name="T3" fmla="*/ 4 h 14"/>
              <a:gd name="T4" fmla="*/ 4 w 11"/>
              <a:gd name="T5" fmla="*/ 0 h 14"/>
              <a:gd name="T6" fmla="*/ 7 w 11"/>
              <a:gd name="T7" fmla="*/ 0 h 14"/>
              <a:gd name="T8" fmla="*/ 11 w 11"/>
              <a:gd name="T9" fmla="*/ 0 h 14"/>
              <a:gd name="T10" fmla="*/ 11 w 11"/>
              <a:gd name="T11" fmla="*/ 10 h 14"/>
              <a:gd name="T12" fmla="*/ 11 w 11"/>
              <a:gd name="T13" fmla="*/ 14 h 14"/>
              <a:gd name="T14" fmla="*/ 4 w 11"/>
              <a:gd name="T15" fmla="*/ 14 h 14"/>
              <a:gd name="T16" fmla="*/ 4 w 11"/>
              <a:gd name="T17" fmla="*/ 10 h 14"/>
              <a:gd name="T18" fmla="*/ 0 w 11"/>
              <a:gd name="T19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14">
                <a:moveTo>
                  <a:pt x="0" y="7"/>
                </a:moveTo>
                <a:lnTo>
                  <a:pt x="4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10"/>
                </a:lnTo>
                <a:lnTo>
                  <a:pt x="11" y="14"/>
                </a:lnTo>
                <a:lnTo>
                  <a:pt x="4" y="14"/>
                </a:lnTo>
                <a:lnTo>
                  <a:pt x="4" y="10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6" name="Freeform 56"/>
          <p:cNvSpPr>
            <a:spLocks/>
          </p:cNvSpPr>
          <p:nvPr/>
        </p:nvSpPr>
        <p:spPr bwMode="auto">
          <a:xfrm>
            <a:off x="4938426" y="6332899"/>
            <a:ext cx="31544" cy="28676"/>
          </a:xfrm>
          <a:custGeom>
            <a:avLst/>
            <a:gdLst>
              <a:gd name="T0" fmla="*/ 0 w 11"/>
              <a:gd name="T1" fmla="*/ 7 h 10"/>
              <a:gd name="T2" fmla="*/ 4 w 11"/>
              <a:gd name="T3" fmla="*/ 4 h 10"/>
              <a:gd name="T4" fmla="*/ 4 w 11"/>
              <a:gd name="T5" fmla="*/ 0 h 10"/>
              <a:gd name="T6" fmla="*/ 7 w 11"/>
              <a:gd name="T7" fmla="*/ 0 h 10"/>
              <a:gd name="T8" fmla="*/ 11 w 11"/>
              <a:gd name="T9" fmla="*/ 0 h 10"/>
              <a:gd name="T10" fmla="*/ 11 w 11"/>
              <a:gd name="T11" fmla="*/ 4 h 10"/>
              <a:gd name="T12" fmla="*/ 11 w 11"/>
              <a:gd name="T13" fmla="*/ 10 h 10"/>
              <a:gd name="T14" fmla="*/ 7 w 11"/>
              <a:gd name="T15" fmla="*/ 10 h 10"/>
              <a:gd name="T16" fmla="*/ 4 w 11"/>
              <a:gd name="T17" fmla="*/ 10 h 10"/>
              <a:gd name="T18" fmla="*/ 0 w 11"/>
              <a:gd name="T19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10">
                <a:moveTo>
                  <a:pt x="0" y="7"/>
                </a:moveTo>
                <a:lnTo>
                  <a:pt x="4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4"/>
                </a:lnTo>
                <a:lnTo>
                  <a:pt x="11" y="10"/>
                </a:lnTo>
                <a:lnTo>
                  <a:pt x="7" y="10"/>
                </a:lnTo>
                <a:lnTo>
                  <a:pt x="4" y="10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7" name="Freeform 57"/>
          <p:cNvSpPr>
            <a:spLocks/>
          </p:cNvSpPr>
          <p:nvPr/>
        </p:nvSpPr>
        <p:spPr bwMode="auto">
          <a:xfrm>
            <a:off x="4760638" y="6074818"/>
            <a:ext cx="28676" cy="40146"/>
          </a:xfrm>
          <a:custGeom>
            <a:avLst/>
            <a:gdLst>
              <a:gd name="T0" fmla="*/ 0 w 10"/>
              <a:gd name="T1" fmla="*/ 0 h 14"/>
              <a:gd name="T2" fmla="*/ 7 w 10"/>
              <a:gd name="T3" fmla="*/ 0 h 14"/>
              <a:gd name="T4" fmla="*/ 10 w 10"/>
              <a:gd name="T5" fmla="*/ 3 h 14"/>
              <a:gd name="T6" fmla="*/ 10 w 10"/>
              <a:gd name="T7" fmla="*/ 7 h 14"/>
              <a:gd name="T8" fmla="*/ 10 w 10"/>
              <a:gd name="T9" fmla="*/ 10 h 14"/>
              <a:gd name="T10" fmla="*/ 3 w 10"/>
              <a:gd name="T11" fmla="*/ 14 h 14"/>
              <a:gd name="T12" fmla="*/ 0 w 10"/>
              <a:gd name="T13" fmla="*/ 10 h 14"/>
              <a:gd name="T14" fmla="*/ 0 w 10"/>
              <a:gd name="T15" fmla="*/ 7 h 14"/>
              <a:gd name="T16" fmla="*/ 0 w 10"/>
              <a:gd name="T17" fmla="*/ 3 h 14"/>
              <a:gd name="T18" fmla="*/ 0 w 10"/>
              <a:gd name="T19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" h="14">
                <a:moveTo>
                  <a:pt x="0" y="0"/>
                </a:moveTo>
                <a:lnTo>
                  <a:pt x="7" y="0"/>
                </a:lnTo>
                <a:lnTo>
                  <a:pt x="10" y="3"/>
                </a:lnTo>
                <a:lnTo>
                  <a:pt x="10" y="7"/>
                </a:lnTo>
                <a:lnTo>
                  <a:pt x="10" y="10"/>
                </a:lnTo>
                <a:lnTo>
                  <a:pt x="3" y="14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8" name="Freeform 58"/>
          <p:cNvSpPr>
            <a:spLocks/>
          </p:cNvSpPr>
          <p:nvPr/>
        </p:nvSpPr>
        <p:spPr bwMode="auto">
          <a:xfrm>
            <a:off x="4760638" y="6183785"/>
            <a:ext cx="68821" cy="60220"/>
          </a:xfrm>
          <a:custGeom>
            <a:avLst/>
            <a:gdLst>
              <a:gd name="T0" fmla="*/ 10 w 24"/>
              <a:gd name="T1" fmla="*/ 17 h 21"/>
              <a:gd name="T2" fmla="*/ 7 w 24"/>
              <a:gd name="T3" fmla="*/ 17 h 21"/>
              <a:gd name="T4" fmla="*/ 7 w 24"/>
              <a:gd name="T5" fmla="*/ 21 h 21"/>
              <a:gd name="T6" fmla="*/ 3 w 24"/>
              <a:gd name="T7" fmla="*/ 21 h 21"/>
              <a:gd name="T8" fmla="*/ 0 w 24"/>
              <a:gd name="T9" fmla="*/ 17 h 21"/>
              <a:gd name="T10" fmla="*/ 3 w 24"/>
              <a:gd name="T11" fmla="*/ 3 h 21"/>
              <a:gd name="T12" fmla="*/ 7 w 24"/>
              <a:gd name="T13" fmla="*/ 0 h 21"/>
              <a:gd name="T14" fmla="*/ 14 w 24"/>
              <a:gd name="T15" fmla="*/ 0 h 21"/>
              <a:gd name="T16" fmla="*/ 20 w 24"/>
              <a:gd name="T17" fmla="*/ 0 h 21"/>
              <a:gd name="T18" fmla="*/ 24 w 24"/>
              <a:gd name="T19" fmla="*/ 3 h 21"/>
              <a:gd name="T20" fmla="*/ 24 w 24"/>
              <a:gd name="T21" fmla="*/ 7 h 21"/>
              <a:gd name="T22" fmla="*/ 20 w 24"/>
              <a:gd name="T23" fmla="*/ 7 h 21"/>
              <a:gd name="T24" fmla="*/ 14 w 24"/>
              <a:gd name="T25" fmla="*/ 10 h 21"/>
              <a:gd name="T26" fmla="*/ 10 w 24"/>
              <a:gd name="T27" fmla="*/ 17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" h="21">
                <a:moveTo>
                  <a:pt x="10" y="17"/>
                </a:moveTo>
                <a:lnTo>
                  <a:pt x="7" y="17"/>
                </a:lnTo>
                <a:lnTo>
                  <a:pt x="7" y="21"/>
                </a:lnTo>
                <a:lnTo>
                  <a:pt x="3" y="21"/>
                </a:lnTo>
                <a:lnTo>
                  <a:pt x="0" y="17"/>
                </a:lnTo>
                <a:lnTo>
                  <a:pt x="3" y="3"/>
                </a:lnTo>
                <a:lnTo>
                  <a:pt x="7" y="0"/>
                </a:lnTo>
                <a:lnTo>
                  <a:pt x="14" y="0"/>
                </a:lnTo>
                <a:lnTo>
                  <a:pt x="20" y="0"/>
                </a:lnTo>
                <a:lnTo>
                  <a:pt x="24" y="3"/>
                </a:lnTo>
                <a:lnTo>
                  <a:pt x="24" y="7"/>
                </a:lnTo>
                <a:lnTo>
                  <a:pt x="20" y="7"/>
                </a:lnTo>
                <a:lnTo>
                  <a:pt x="14" y="10"/>
                </a:lnTo>
                <a:lnTo>
                  <a:pt x="10" y="1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9" name="Freeform 59"/>
          <p:cNvSpPr>
            <a:spLocks/>
          </p:cNvSpPr>
          <p:nvPr/>
        </p:nvSpPr>
        <p:spPr bwMode="auto">
          <a:xfrm>
            <a:off x="4918354" y="6203857"/>
            <a:ext cx="60220" cy="40146"/>
          </a:xfrm>
          <a:custGeom>
            <a:avLst/>
            <a:gdLst>
              <a:gd name="T0" fmla="*/ 14 w 21"/>
              <a:gd name="T1" fmla="*/ 10 h 14"/>
              <a:gd name="T2" fmla="*/ 11 w 21"/>
              <a:gd name="T3" fmla="*/ 14 h 14"/>
              <a:gd name="T4" fmla="*/ 7 w 21"/>
              <a:gd name="T5" fmla="*/ 14 h 14"/>
              <a:gd name="T6" fmla="*/ 4 w 21"/>
              <a:gd name="T7" fmla="*/ 14 h 14"/>
              <a:gd name="T8" fmla="*/ 0 w 21"/>
              <a:gd name="T9" fmla="*/ 10 h 14"/>
              <a:gd name="T10" fmla="*/ 4 w 21"/>
              <a:gd name="T11" fmla="*/ 3 h 14"/>
              <a:gd name="T12" fmla="*/ 11 w 21"/>
              <a:gd name="T13" fmla="*/ 0 h 14"/>
              <a:gd name="T14" fmla="*/ 14 w 21"/>
              <a:gd name="T15" fmla="*/ 0 h 14"/>
              <a:gd name="T16" fmla="*/ 18 w 21"/>
              <a:gd name="T17" fmla="*/ 0 h 14"/>
              <a:gd name="T18" fmla="*/ 21 w 21"/>
              <a:gd name="T19" fmla="*/ 0 h 14"/>
              <a:gd name="T20" fmla="*/ 18 w 21"/>
              <a:gd name="T21" fmla="*/ 3 h 14"/>
              <a:gd name="T22" fmla="*/ 14 w 21"/>
              <a:gd name="T23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" h="14">
                <a:moveTo>
                  <a:pt x="14" y="10"/>
                </a:moveTo>
                <a:lnTo>
                  <a:pt x="11" y="14"/>
                </a:lnTo>
                <a:lnTo>
                  <a:pt x="7" y="14"/>
                </a:lnTo>
                <a:lnTo>
                  <a:pt x="4" y="14"/>
                </a:lnTo>
                <a:lnTo>
                  <a:pt x="0" y="10"/>
                </a:lnTo>
                <a:lnTo>
                  <a:pt x="4" y="3"/>
                </a:lnTo>
                <a:lnTo>
                  <a:pt x="11" y="0"/>
                </a:lnTo>
                <a:lnTo>
                  <a:pt x="14" y="0"/>
                </a:lnTo>
                <a:lnTo>
                  <a:pt x="18" y="0"/>
                </a:lnTo>
                <a:lnTo>
                  <a:pt x="21" y="0"/>
                </a:lnTo>
                <a:lnTo>
                  <a:pt x="18" y="3"/>
                </a:lnTo>
                <a:lnTo>
                  <a:pt x="14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0" name="Freeform 60"/>
          <p:cNvSpPr>
            <a:spLocks/>
          </p:cNvSpPr>
          <p:nvPr/>
        </p:nvSpPr>
        <p:spPr bwMode="auto">
          <a:xfrm>
            <a:off x="4789313" y="6223931"/>
            <a:ext cx="60220" cy="28676"/>
          </a:xfrm>
          <a:custGeom>
            <a:avLst/>
            <a:gdLst>
              <a:gd name="T0" fmla="*/ 17 w 21"/>
              <a:gd name="T1" fmla="*/ 3 h 10"/>
              <a:gd name="T2" fmla="*/ 21 w 21"/>
              <a:gd name="T3" fmla="*/ 3 h 10"/>
              <a:gd name="T4" fmla="*/ 21 w 21"/>
              <a:gd name="T5" fmla="*/ 7 h 10"/>
              <a:gd name="T6" fmla="*/ 21 w 21"/>
              <a:gd name="T7" fmla="*/ 10 h 10"/>
              <a:gd name="T8" fmla="*/ 17 w 21"/>
              <a:gd name="T9" fmla="*/ 10 h 10"/>
              <a:gd name="T10" fmla="*/ 10 w 21"/>
              <a:gd name="T11" fmla="*/ 10 h 10"/>
              <a:gd name="T12" fmla="*/ 4 w 21"/>
              <a:gd name="T13" fmla="*/ 7 h 10"/>
              <a:gd name="T14" fmla="*/ 0 w 21"/>
              <a:gd name="T15" fmla="*/ 3 h 10"/>
              <a:gd name="T16" fmla="*/ 4 w 21"/>
              <a:gd name="T17" fmla="*/ 3 h 10"/>
              <a:gd name="T18" fmla="*/ 4 w 21"/>
              <a:gd name="T19" fmla="*/ 0 h 10"/>
              <a:gd name="T20" fmla="*/ 7 w 21"/>
              <a:gd name="T21" fmla="*/ 0 h 10"/>
              <a:gd name="T22" fmla="*/ 14 w 21"/>
              <a:gd name="T23" fmla="*/ 0 h 10"/>
              <a:gd name="T24" fmla="*/ 17 w 21"/>
              <a:gd name="T25" fmla="*/ 3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" h="10">
                <a:moveTo>
                  <a:pt x="17" y="3"/>
                </a:moveTo>
                <a:lnTo>
                  <a:pt x="21" y="3"/>
                </a:lnTo>
                <a:lnTo>
                  <a:pt x="21" y="7"/>
                </a:lnTo>
                <a:lnTo>
                  <a:pt x="21" y="10"/>
                </a:lnTo>
                <a:lnTo>
                  <a:pt x="17" y="10"/>
                </a:lnTo>
                <a:lnTo>
                  <a:pt x="10" y="10"/>
                </a:lnTo>
                <a:lnTo>
                  <a:pt x="4" y="7"/>
                </a:lnTo>
                <a:lnTo>
                  <a:pt x="0" y="3"/>
                </a:lnTo>
                <a:lnTo>
                  <a:pt x="4" y="3"/>
                </a:lnTo>
                <a:lnTo>
                  <a:pt x="4" y="0"/>
                </a:lnTo>
                <a:lnTo>
                  <a:pt x="7" y="0"/>
                </a:lnTo>
                <a:lnTo>
                  <a:pt x="14" y="0"/>
                </a:lnTo>
                <a:lnTo>
                  <a:pt x="17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1" name="Freeform 61"/>
          <p:cNvSpPr>
            <a:spLocks/>
          </p:cNvSpPr>
          <p:nvPr/>
        </p:nvSpPr>
        <p:spPr bwMode="auto">
          <a:xfrm>
            <a:off x="4800783" y="6014599"/>
            <a:ext cx="57351" cy="120437"/>
          </a:xfrm>
          <a:custGeom>
            <a:avLst/>
            <a:gdLst>
              <a:gd name="T0" fmla="*/ 10 w 20"/>
              <a:gd name="T1" fmla="*/ 10 h 42"/>
              <a:gd name="T2" fmla="*/ 13 w 20"/>
              <a:gd name="T3" fmla="*/ 10 h 42"/>
              <a:gd name="T4" fmla="*/ 20 w 20"/>
              <a:gd name="T5" fmla="*/ 24 h 42"/>
              <a:gd name="T6" fmla="*/ 20 w 20"/>
              <a:gd name="T7" fmla="*/ 28 h 42"/>
              <a:gd name="T8" fmla="*/ 20 w 20"/>
              <a:gd name="T9" fmla="*/ 38 h 42"/>
              <a:gd name="T10" fmla="*/ 17 w 20"/>
              <a:gd name="T11" fmla="*/ 42 h 42"/>
              <a:gd name="T12" fmla="*/ 13 w 20"/>
              <a:gd name="T13" fmla="*/ 42 h 42"/>
              <a:gd name="T14" fmla="*/ 10 w 20"/>
              <a:gd name="T15" fmla="*/ 42 h 42"/>
              <a:gd name="T16" fmla="*/ 10 w 20"/>
              <a:gd name="T17" fmla="*/ 38 h 42"/>
              <a:gd name="T18" fmla="*/ 6 w 20"/>
              <a:gd name="T19" fmla="*/ 35 h 42"/>
              <a:gd name="T20" fmla="*/ 10 w 20"/>
              <a:gd name="T21" fmla="*/ 31 h 42"/>
              <a:gd name="T22" fmla="*/ 10 w 20"/>
              <a:gd name="T23" fmla="*/ 28 h 42"/>
              <a:gd name="T24" fmla="*/ 3 w 20"/>
              <a:gd name="T25" fmla="*/ 21 h 42"/>
              <a:gd name="T26" fmla="*/ 0 w 20"/>
              <a:gd name="T27" fmla="*/ 14 h 42"/>
              <a:gd name="T28" fmla="*/ 0 w 20"/>
              <a:gd name="T29" fmla="*/ 10 h 42"/>
              <a:gd name="T30" fmla="*/ 0 w 20"/>
              <a:gd name="T31" fmla="*/ 7 h 42"/>
              <a:gd name="T32" fmla="*/ 0 w 20"/>
              <a:gd name="T33" fmla="*/ 4 h 42"/>
              <a:gd name="T34" fmla="*/ 3 w 20"/>
              <a:gd name="T35" fmla="*/ 0 h 42"/>
              <a:gd name="T36" fmla="*/ 6 w 20"/>
              <a:gd name="T37" fmla="*/ 4 h 42"/>
              <a:gd name="T38" fmla="*/ 10 w 20"/>
              <a:gd name="T39" fmla="*/ 7 h 42"/>
              <a:gd name="T40" fmla="*/ 10 w 20"/>
              <a:gd name="T41" fmla="*/ 1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0" h="42">
                <a:moveTo>
                  <a:pt x="10" y="10"/>
                </a:moveTo>
                <a:lnTo>
                  <a:pt x="13" y="10"/>
                </a:lnTo>
                <a:lnTo>
                  <a:pt x="20" y="24"/>
                </a:lnTo>
                <a:lnTo>
                  <a:pt x="20" y="28"/>
                </a:lnTo>
                <a:lnTo>
                  <a:pt x="20" y="38"/>
                </a:lnTo>
                <a:lnTo>
                  <a:pt x="17" y="42"/>
                </a:lnTo>
                <a:lnTo>
                  <a:pt x="13" y="42"/>
                </a:lnTo>
                <a:lnTo>
                  <a:pt x="10" y="42"/>
                </a:lnTo>
                <a:lnTo>
                  <a:pt x="10" y="38"/>
                </a:lnTo>
                <a:lnTo>
                  <a:pt x="6" y="35"/>
                </a:lnTo>
                <a:lnTo>
                  <a:pt x="10" y="31"/>
                </a:lnTo>
                <a:lnTo>
                  <a:pt x="10" y="28"/>
                </a:lnTo>
                <a:lnTo>
                  <a:pt x="3" y="21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lnTo>
                  <a:pt x="0" y="4"/>
                </a:lnTo>
                <a:lnTo>
                  <a:pt x="3" y="0"/>
                </a:lnTo>
                <a:lnTo>
                  <a:pt x="6" y="4"/>
                </a:lnTo>
                <a:lnTo>
                  <a:pt x="10" y="7"/>
                </a:lnTo>
                <a:lnTo>
                  <a:pt x="1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2" name="Freeform 62"/>
          <p:cNvSpPr>
            <a:spLocks/>
          </p:cNvSpPr>
          <p:nvPr/>
        </p:nvSpPr>
        <p:spPr bwMode="auto">
          <a:xfrm>
            <a:off x="4889679" y="6114964"/>
            <a:ext cx="120437" cy="88895"/>
          </a:xfrm>
          <a:custGeom>
            <a:avLst/>
            <a:gdLst>
              <a:gd name="T0" fmla="*/ 0 w 42"/>
              <a:gd name="T1" fmla="*/ 10 h 31"/>
              <a:gd name="T2" fmla="*/ 0 w 42"/>
              <a:gd name="T3" fmla="*/ 3 h 31"/>
              <a:gd name="T4" fmla="*/ 3 w 42"/>
              <a:gd name="T5" fmla="*/ 0 h 31"/>
              <a:gd name="T6" fmla="*/ 10 w 42"/>
              <a:gd name="T7" fmla="*/ 3 h 31"/>
              <a:gd name="T8" fmla="*/ 21 w 42"/>
              <a:gd name="T9" fmla="*/ 3 h 31"/>
              <a:gd name="T10" fmla="*/ 24 w 42"/>
              <a:gd name="T11" fmla="*/ 0 h 31"/>
              <a:gd name="T12" fmla="*/ 31 w 42"/>
              <a:gd name="T13" fmla="*/ 0 h 31"/>
              <a:gd name="T14" fmla="*/ 35 w 42"/>
              <a:gd name="T15" fmla="*/ 0 h 31"/>
              <a:gd name="T16" fmla="*/ 38 w 42"/>
              <a:gd name="T17" fmla="*/ 0 h 31"/>
              <a:gd name="T18" fmla="*/ 42 w 42"/>
              <a:gd name="T19" fmla="*/ 0 h 31"/>
              <a:gd name="T20" fmla="*/ 42 w 42"/>
              <a:gd name="T21" fmla="*/ 3 h 31"/>
              <a:gd name="T22" fmla="*/ 38 w 42"/>
              <a:gd name="T23" fmla="*/ 7 h 31"/>
              <a:gd name="T24" fmla="*/ 35 w 42"/>
              <a:gd name="T25" fmla="*/ 10 h 31"/>
              <a:gd name="T26" fmla="*/ 31 w 42"/>
              <a:gd name="T27" fmla="*/ 17 h 31"/>
              <a:gd name="T28" fmla="*/ 28 w 42"/>
              <a:gd name="T29" fmla="*/ 21 h 31"/>
              <a:gd name="T30" fmla="*/ 24 w 42"/>
              <a:gd name="T31" fmla="*/ 24 h 31"/>
              <a:gd name="T32" fmla="*/ 21 w 42"/>
              <a:gd name="T33" fmla="*/ 27 h 31"/>
              <a:gd name="T34" fmla="*/ 17 w 42"/>
              <a:gd name="T35" fmla="*/ 31 h 31"/>
              <a:gd name="T36" fmla="*/ 10 w 42"/>
              <a:gd name="T37" fmla="*/ 31 h 31"/>
              <a:gd name="T38" fmla="*/ 7 w 42"/>
              <a:gd name="T39" fmla="*/ 27 h 31"/>
              <a:gd name="T40" fmla="*/ 7 w 42"/>
              <a:gd name="T41" fmla="*/ 24 h 31"/>
              <a:gd name="T42" fmla="*/ 7 w 42"/>
              <a:gd name="T43" fmla="*/ 21 h 31"/>
              <a:gd name="T44" fmla="*/ 0 w 42"/>
              <a:gd name="T45" fmla="*/ 17 h 31"/>
              <a:gd name="T46" fmla="*/ 0 w 42"/>
              <a:gd name="T47" fmla="*/ 1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" h="31">
                <a:moveTo>
                  <a:pt x="0" y="10"/>
                </a:moveTo>
                <a:lnTo>
                  <a:pt x="0" y="3"/>
                </a:lnTo>
                <a:lnTo>
                  <a:pt x="3" y="0"/>
                </a:lnTo>
                <a:lnTo>
                  <a:pt x="10" y="3"/>
                </a:lnTo>
                <a:lnTo>
                  <a:pt x="21" y="3"/>
                </a:lnTo>
                <a:lnTo>
                  <a:pt x="24" y="0"/>
                </a:lnTo>
                <a:lnTo>
                  <a:pt x="31" y="0"/>
                </a:lnTo>
                <a:lnTo>
                  <a:pt x="35" y="0"/>
                </a:lnTo>
                <a:lnTo>
                  <a:pt x="38" y="0"/>
                </a:lnTo>
                <a:lnTo>
                  <a:pt x="42" y="0"/>
                </a:lnTo>
                <a:lnTo>
                  <a:pt x="42" y="3"/>
                </a:lnTo>
                <a:lnTo>
                  <a:pt x="38" y="7"/>
                </a:lnTo>
                <a:lnTo>
                  <a:pt x="35" y="10"/>
                </a:lnTo>
                <a:lnTo>
                  <a:pt x="31" y="17"/>
                </a:lnTo>
                <a:lnTo>
                  <a:pt x="28" y="21"/>
                </a:lnTo>
                <a:lnTo>
                  <a:pt x="24" y="24"/>
                </a:lnTo>
                <a:lnTo>
                  <a:pt x="21" y="27"/>
                </a:lnTo>
                <a:lnTo>
                  <a:pt x="17" y="31"/>
                </a:lnTo>
                <a:lnTo>
                  <a:pt x="10" y="31"/>
                </a:lnTo>
                <a:lnTo>
                  <a:pt x="7" y="27"/>
                </a:lnTo>
                <a:lnTo>
                  <a:pt x="7" y="24"/>
                </a:lnTo>
                <a:lnTo>
                  <a:pt x="7" y="21"/>
                </a:lnTo>
                <a:lnTo>
                  <a:pt x="0" y="17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3" name="Freeform 63"/>
          <p:cNvSpPr>
            <a:spLocks/>
          </p:cNvSpPr>
          <p:nvPr/>
        </p:nvSpPr>
        <p:spPr bwMode="auto">
          <a:xfrm>
            <a:off x="4838063" y="6183785"/>
            <a:ext cx="40146" cy="40146"/>
          </a:xfrm>
          <a:custGeom>
            <a:avLst/>
            <a:gdLst>
              <a:gd name="T0" fmla="*/ 0 w 14"/>
              <a:gd name="T1" fmla="*/ 10 h 14"/>
              <a:gd name="T2" fmla="*/ 0 w 14"/>
              <a:gd name="T3" fmla="*/ 7 h 14"/>
              <a:gd name="T4" fmla="*/ 4 w 14"/>
              <a:gd name="T5" fmla="*/ 3 h 14"/>
              <a:gd name="T6" fmla="*/ 11 w 14"/>
              <a:gd name="T7" fmla="*/ 0 h 14"/>
              <a:gd name="T8" fmla="*/ 14 w 14"/>
              <a:gd name="T9" fmla="*/ 0 h 14"/>
              <a:gd name="T10" fmla="*/ 14 w 14"/>
              <a:gd name="T11" fmla="*/ 3 h 14"/>
              <a:gd name="T12" fmla="*/ 14 w 14"/>
              <a:gd name="T13" fmla="*/ 7 h 14"/>
              <a:gd name="T14" fmla="*/ 11 w 14"/>
              <a:gd name="T15" fmla="*/ 10 h 14"/>
              <a:gd name="T16" fmla="*/ 11 w 14"/>
              <a:gd name="T17" fmla="*/ 14 h 14"/>
              <a:gd name="T18" fmla="*/ 4 w 14"/>
              <a:gd name="T19" fmla="*/ 14 h 14"/>
              <a:gd name="T20" fmla="*/ 0 w 14"/>
              <a:gd name="T21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4">
                <a:moveTo>
                  <a:pt x="0" y="10"/>
                </a:moveTo>
                <a:lnTo>
                  <a:pt x="0" y="7"/>
                </a:lnTo>
                <a:lnTo>
                  <a:pt x="4" y="3"/>
                </a:lnTo>
                <a:lnTo>
                  <a:pt x="11" y="0"/>
                </a:lnTo>
                <a:lnTo>
                  <a:pt x="14" y="0"/>
                </a:lnTo>
                <a:lnTo>
                  <a:pt x="14" y="3"/>
                </a:lnTo>
                <a:lnTo>
                  <a:pt x="14" y="7"/>
                </a:lnTo>
                <a:lnTo>
                  <a:pt x="11" y="10"/>
                </a:lnTo>
                <a:lnTo>
                  <a:pt x="11" y="14"/>
                </a:lnTo>
                <a:lnTo>
                  <a:pt x="4" y="14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4" name="Freeform 64"/>
          <p:cNvSpPr>
            <a:spLocks/>
          </p:cNvSpPr>
          <p:nvPr/>
        </p:nvSpPr>
        <p:spPr bwMode="auto">
          <a:xfrm>
            <a:off x="4700420" y="4919191"/>
            <a:ext cx="487485" cy="857401"/>
          </a:xfrm>
          <a:custGeom>
            <a:avLst/>
            <a:gdLst>
              <a:gd name="T0" fmla="*/ 163 w 170"/>
              <a:gd name="T1" fmla="*/ 105 h 299"/>
              <a:gd name="T2" fmla="*/ 146 w 170"/>
              <a:gd name="T3" fmla="*/ 118 h 299"/>
              <a:gd name="T4" fmla="*/ 146 w 170"/>
              <a:gd name="T5" fmla="*/ 136 h 299"/>
              <a:gd name="T6" fmla="*/ 139 w 170"/>
              <a:gd name="T7" fmla="*/ 150 h 299"/>
              <a:gd name="T8" fmla="*/ 118 w 170"/>
              <a:gd name="T9" fmla="*/ 174 h 299"/>
              <a:gd name="T10" fmla="*/ 125 w 170"/>
              <a:gd name="T11" fmla="*/ 195 h 299"/>
              <a:gd name="T12" fmla="*/ 132 w 170"/>
              <a:gd name="T13" fmla="*/ 219 h 299"/>
              <a:gd name="T14" fmla="*/ 153 w 170"/>
              <a:gd name="T15" fmla="*/ 233 h 299"/>
              <a:gd name="T16" fmla="*/ 167 w 170"/>
              <a:gd name="T17" fmla="*/ 233 h 299"/>
              <a:gd name="T18" fmla="*/ 170 w 170"/>
              <a:gd name="T19" fmla="*/ 268 h 299"/>
              <a:gd name="T20" fmla="*/ 153 w 170"/>
              <a:gd name="T21" fmla="*/ 264 h 299"/>
              <a:gd name="T22" fmla="*/ 139 w 170"/>
              <a:gd name="T23" fmla="*/ 278 h 299"/>
              <a:gd name="T24" fmla="*/ 121 w 170"/>
              <a:gd name="T25" fmla="*/ 288 h 299"/>
              <a:gd name="T26" fmla="*/ 94 w 170"/>
              <a:gd name="T27" fmla="*/ 288 h 299"/>
              <a:gd name="T28" fmla="*/ 76 w 170"/>
              <a:gd name="T29" fmla="*/ 292 h 299"/>
              <a:gd name="T30" fmla="*/ 52 w 170"/>
              <a:gd name="T31" fmla="*/ 271 h 299"/>
              <a:gd name="T32" fmla="*/ 31 w 170"/>
              <a:gd name="T33" fmla="*/ 275 h 299"/>
              <a:gd name="T34" fmla="*/ 17 w 170"/>
              <a:gd name="T35" fmla="*/ 264 h 299"/>
              <a:gd name="T36" fmla="*/ 0 w 170"/>
              <a:gd name="T37" fmla="*/ 250 h 299"/>
              <a:gd name="T38" fmla="*/ 7 w 170"/>
              <a:gd name="T39" fmla="*/ 250 h 299"/>
              <a:gd name="T40" fmla="*/ 7 w 170"/>
              <a:gd name="T41" fmla="*/ 243 h 299"/>
              <a:gd name="T42" fmla="*/ 10 w 170"/>
              <a:gd name="T43" fmla="*/ 229 h 299"/>
              <a:gd name="T44" fmla="*/ 10 w 170"/>
              <a:gd name="T45" fmla="*/ 216 h 299"/>
              <a:gd name="T46" fmla="*/ 17 w 170"/>
              <a:gd name="T47" fmla="*/ 219 h 299"/>
              <a:gd name="T48" fmla="*/ 21 w 170"/>
              <a:gd name="T49" fmla="*/ 212 h 299"/>
              <a:gd name="T50" fmla="*/ 17 w 170"/>
              <a:gd name="T51" fmla="*/ 209 h 299"/>
              <a:gd name="T52" fmla="*/ 21 w 170"/>
              <a:gd name="T53" fmla="*/ 202 h 299"/>
              <a:gd name="T54" fmla="*/ 21 w 170"/>
              <a:gd name="T55" fmla="*/ 188 h 299"/>
              <a:gd name="T56" fmla="*/ 17 w 170"/>
              <a:gd name="T57" fmla="*/ 174 h 299"/>
              <a:gd name="T58" fmla="*/ 28 w 170"/>
              <a:gd name="T59" fmla="*/ 174 h 299"/>
              <a:gd name="T60" fmla="*/ 28 w 170"/>
              <a:gd name="T61" fmla="*/ 170 h 299"/>
              <a:gd name="T62" fmla="*/ 24 w 170"/>
              <a:gd name="T63" fmla="*/ 167 h 299"/>
              <a:gd name="T64" fmla="*/ 17 w 170"/>
              <a:gd name="T65" fmla="*/ 160 h 299"/>
              <a:gd name="T66" fmla="*/ 28 w 170"/>
              <a:gd name="T67" fmla="*/ 164 h 299"/>
              <a:gd name="T68" fmla="*/ 31 w 170"/>
              <a:gd name="T69" fmla="*/ 160 h 299"/>
              <a:gd name="T70" fmla="*/ 24 w 170"/>
              <a:gd name="T71" fmla="*/ 153 h 299"/>
              <a:gd name="T72" fmla="*/ 24 w 170"/>
              <a:gd name="T73" fmla="*/ 143 h 299"/>
              <a:gd name="T74" fmla="*/ 35 w 170"/>
              <a:gd name="T75" fmla="*/ 150 h 299"/>
              <a:gd name="T76" fmla="*/ 38 w 170"/>
              <a:gd name="T77" fmla="*/ 146 h 299"/>
              <a:gd name="T78" fmla="*/ 31 w 170"/>
              <a:gd name="T79" fmla="*/ 129 h 299"/>
              <a:gd name="T80" fmla="*/ 31 w 170"/>
              <a:gd name="T81" fmla="*/ 115 h 299"/>
              <a:gd name="T82" fmla="*/ 24 w 170"/>
              <a:gd name="T83" fmla="*/ 105 h 299"/>
              <a:gd name="T84" fmla="*/ 21 w 170"/>
              <a:gd name="T85" fmla="*/ 98 h 299"/>
              <a:gd name="T86" fmla="*/ 28 w 170"/>
              <a:gd name="T87" fmla="*/ 98 h 299"/>
              <a:gd name="T88" fmla="*/ 28 w 170"/>
              <a:gd name="T89" fmla="*/ 91 h 299"/>
              <a:gd name="T90" fmla="*/ 24 w 170"/>
              <a:gd name="T91" fmla="*/ 84 h 299"/>
              <a:gd name="T92" fmla="*/ 17 w 170"/>
              <a:gd name="T93" fmla="*/ 70 h 299"/>
              <a:gd name="T94" fmla="*/ 14 w 170"/>
              <a:gd name="T95" fmla="*/ 63 h 299"/>
              <a:gd name="T96" fmla="*/ 45 w 170"/>
              <a:gd name="T97" fmla="*/ 52 h 299"/>
              <a:gd name="T98" fmla="*/ 66 w 170"/>
              <a:gd name="T99" fmla="*/ 59 h 299"/>
              <a:gd name="T100" fmla="*/ 104 w 170"/>
              <a:gd name="T101" fmla="*/ 42 h 299"/>
              <a:gd name="T102" fmla="*/ 121 w 170"/>
              <a:gd name="T103" fmla="*/ 32 h 299"/>
              <a:gd name="T104" fmla="*/ 139 w 170"/>
              <a:gd name="T105" fmla="*/ 18 h 299"/>
              <a:gd name="T106" fmla="*/ 163 w 170"/>
              <a:gd name="T107" fmla="*/ 7 h 299"/>
              <a:gd name="T108" fmla="*/ 167 w 170"/>
              <a:gd name="T109" fmla="*/ 28 h 299"/>
              <a:gd name="T110" fmla="*/ 156 w 170"/>
              <a:gd name="T111" fmla="*/ 52 h 299"/>
              <a:gd name="T112" fmla="*/ 139 w 170"/>
              <a:gd name="T113" fmla="*/ 63 h 299"/>
              <a:gd name="T114" fmla="*/ 146 w 170"/>
              <a:gd name="T115" fmla="*/ 77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0" h="299">
                <a:moveTo>
                  <a:pt x="156" y="84"/>
                </a:moveTo>
                <a:lnTo>
                  <a:pt x="163" y="105"/>
                </a:lnTo>
                <a:lnTo>
                  <a:pt x="156" y="118"/>
                </a:lnTo>
                <a:lnTo>
                  <a:pt x="146" y="118"/>
                </a:lnTo>
                <a:lnTo>
                  <a:pt x="146" y="129"/>
                </a:lnTo>
                <a:lnTo>
                  <a:pt x="146" y="136"/>
                </a:lnTo>
                <a:lnTo>
                  <a:pt x="149" y="143"/>
                </a:lnTo>
                <a:lnTo>
                  <a:pt x="139" y="150"/>
                </a:lnTo>
                <a:lnTo>
                  <a:pt x="135" y="164"/>
                </a:lnTo>
                <a:lnTo>
                  <a:pt x="118" y="174"/>
                </a:lnTo>
                <a:lnTo>
                  <a:pt x="132" y="191"/>
                </a:lnTo>
                <a:lnTo>
                  <a:pt x="125" y="195"/>
                </a:lnTo>
                <a:lnTo>
                  <a:pt x="125" y="205"/>
                </a:lnTo>
                <a:lnTo>
                  <a:pt x="132" y="219"/>
                </a:lnTo>
                <a:lnTo>
                  <a:pt x="135" y="226"/>
                </a:lnTo>
                <a:lnTo>
                  <a:pt x="153" y="233"/>
                </a:lnTo>
                <a:lnTo>
                  <a:pt x="156" y="226"/>
                </a:lnTo>
                <a:lnTo>
                  <a:pt x="167" y="233"/>
                </a:lnTo>
                <a:lnTo>
                  <a:pt x="163" y="250"/>
                </a:lnTo>
                <a:lnTo>
                  <a:pt x="170" y="268"/>
                </a:lnTo>
                <a:lnTo>
                  <a:pt x="167" y="268"/>
                </a:lnTo>
                <a:lnTo>
                  <a:pt x="153" y="264"/>
                </a:lnTo>
                <a:lnTo>
                  <a:pt x="149" y="281"/>
                </a:lnTo>
                <a:lnTo>
                  <a:pt x="139" y="278"/>
                </a:lnTo>
                <a:lnTo>
                  <a:pt x="118" y="281"/>
                </a:lnTo>
                <a:lnTo>
                  <a:pt x="121" y="288"/>
                </a:lnTo>
                <a:lnTo>
                  <a:pt x="104" y="292"/>
                </a:lnTo>
                <a:lnTo>
                  <a:pt x="94" y="288"/>
                </a:lnTo>
                <a:lnTo>
                  <a:pt x="80" y="299"/>
                </a:lnTo>
                <a:lnTo>
                  <a:pt x="76" y="292"/>
                </a:lnTo>
                <a:lnTo>
                  <a:pt x="59" y="288"/>
                </a:lnTo>
                <a:lnTo>
                  <a:pt x="52" y="271"/>
                </a:lnTo>
                <a:lnTo>
                  <a:pt x="45" y="264"/>
                </a:lnTo>
                <a:lnTo>
                  <a:pt x="31" y="275"/>
                </a:lnTo>
                <a:lnTo>
                  <a:pt x="24" y="257"/>
                </a:lnTo>
                <a:lnTo>
                  <a:pt x="17" y="264"/>
                </a:lnTo>
                <a:lnTo>
                  <a:pt x="10" y="264"/>
                </a:lnTo>
                <a:lnTo>
                  <a:pt x="0" y="250"/>
                </a:lnTo>
                <a:lnTo>
                  <a:pt x="3" y="250"/>
                </a:lnTo>
                <a:lnTo>
                  <a:pt x="7" y="250"/>
                </a:lnTo>
                <a:lnTo>
                  <a:pt x="7" y="247"/>
                </a:lnTo>
                <a:lnTo>
                  <a:pt x="7" y="243"/>
                </a:lnTo>
                <a:lnTo>
                  <a:pt x="10" y="233"/>
                </a:lnTo>
                <a:lnTo>
                  <a:pt x="10" y="229"/>
                </a:lnTo>
                <a:lnTo>
                  <a:pt x="10" y="222"/>
                </a:lnTo>
                <a:lnTo>
                  <a:pt x="10" y="216"/>
                </a:lnTo>
                <a:lnTo>
                  <a:pt x="14" y="216"/>
                </a:lnTo>
                <a:lnTo>
                  <a:pt x="17" y="219"/>
                </a:lnTo>
                <a:lnTo>
                  <a:pt x="21" y="216"/>
                </a:lnTo>
                <a:lnTo>
                  <a:pt x="21" y="212"/>
                </a:lnTo>
                <a:lnTo>
                  <a:pt x="17" y="212"/>
                </a:lnTo>
                <a:lnTo>
                  <a:pt x="17" y="209"/>
                </a:lnTo>
                <a:lnTo>
                  <a:pt x="21" y="205"/>
                </a:lnTo>
                <a:lnTo>
                  <a:pt x="21" y="202"/>
                </a:lnTo>
                <a:lnTo>
                  <a:pt x="21" y="195"/>
                </a:lnTo>
                <a:lnTo>
                  <a:pt x="21" y="188"/>
                </a:lnTo>
                <a:lnTo>
                  <a:pt x="17" y="177"/>
                </a:lnTo>
                <a:lnTo>
                  <a:pt x="17" y="174"/>
                </a:lnTo>
                <a:lnTo>
                  <a:pt x="24" y="174"/>
                </a:lnTo>
                <a:lnTo>
                  <a:pt x="28" y="174"/>
                </a:lnTo>
                <a:lnTo>
                  <a:pt x="31" y="174"/>
                </a:lnTo>
                <a:lnTo>
                  <a:pt x="28" y="170"/>
                </a:lnTo>
                <a:lnTo>
                  <a:pt x="28" y="167"/>
                </a:lnTo>
                <a:lnTo>
                  <a:pt x="24" y="167"/>
                </a:lnTo>
                <a:lnTo>
                  <a:pt x="21" y="164"/>
                </a:lnTo>
                <a:lnTo>
                  <a:pt x="17" y="160"/>
                </a:lnTo>
                <a:lnTo>
                  <a:pt x="21" y="160"/>
                </a:lnTo>
                <a:lnTo>
                  <a:pt x="28" y="164"/>
                </a:lnTo>
                <a:lnTo>
                  <a:pt x="31" y="164"/>
                </a:lnTo>
                <a:lnTo>
                  <a:pt x="31" y="160"/>
                </a:lnTo>
                <a:lnTo>
                  <a:pt x="28" y="157"/>
                </a:lnTo>
                <a:lnTo>
                  <a:pt x="24" y="153"/>
                </a:lnTo>
                <a:lnTo>
                  <a:pt x="21" y="146"/>
                </a:lnTo>
                <a:lnTo>
                  <a:pt x="24" y="143"/>
                </a:lnTo>
                <a:lnTo>
                  <a:pt x="28" y="143"/>
                </a:lnTo>
                <a:lnTo>
                  <a:pt x="35" y="150"/>
                </a:lnTo>
                <a:lnTo>
                  <a:pt x="38" y="150"/>
                </a:lnTo>
                <a:lnTo>
                  <a:pt x="38" y="146"/>
                </a:lnTo>
                <a:lnTo>
                  <a:pt x="31" y="132"/>
                </a:lnTo>
                <a:lnTo>
                  <a:pt x="31" y="129"/>
                </a:lnTo>
                <a:lnTo>
                  <a:pt x="31" y="125"/>
                </a:lnTo>
                <a:lnTo>
                  <a:pt x="31" y="115"/>
                </a:lnTo>
                <a:lnTo>
                  <a:pt x="28" y="108"/>
                </a:lnTo>
                <a:lnTo>
                  <a:pt x="24" y="105"/>
                </a:lnTo>
                <a:lnTo>
                  <a:pt x="21" y="101"/>
                </a:lnTo>
                <a:lnTo>
                  <a:pt x="21" y="98"/>
                </a:lnTo>
                <a:lnTo>
                  <a:pt x="21" y="94"/>
                </a:lnTo>
                <a:lnTo>
                  <a:pt x="28" y="98"/>
                </a:lnTo>
                <a:lnTo>
                  <a:pt x="28" y="94"/>
                </a:lnTo>
                <a:lnTo>
                  <a:pt x="28" y="91"/>
                </a:lnTo>
                <a:lnTo>
                  <a:pt x="24" y="87"/>
                </a:lnTo>
                <a:lnTo>
                  <a:pt x="24" y="84"/>
                </a:lnTo>
                <a:lnTo>
                  <a:pt x="21" y="73"/>
                </a:lnTo>
                <a:lnTo>
                  <a:pt x="17" y="70"/>
                </a:lnTo>
                <a:lnTo>
                  <a:pt x="14" y="66"/>
                </a:lnTo>
                <a:lnTo>
                  <a:pt x="14" y="63"/>
                </a:lnTo>
                <a:lnTo>
                  <a:pt x="24" y="56"/>
                </a:lnTo>
                <a:lnTo>
                  <a:pt x="45" y="52"/>
                </a:lnTo>
                <a:lnTo>
                  <a:pt x="55" y="59"/>
                </a:lnTo>
                <a:lnTo>
                  <a:pt x="66" y="59"/>
                </a:lnTo>
                <a:lnTo>
                  <a:pt x="80" y="63"/>
                </a:lnTo>
                <a:lnTo>
                  <a:pt x="104" y="42"/>
                </a:lnTo>
                <a:lnTo>
                  <a:pt x="114" y="42"/>
                </a:lnTo>
                <a:lnTo>
                  <a:pt x="121" y="32"/>
                </a:lnTo>
                <a:lnTo>
                  <a:pt x="125" y="21"/>
                </a:lnTo>
                <a:lnTo>
                  <a:pt x="139" y="18"/>
                </a:lnTo>
                <a:lnTo>
                  <a:pt x="146" y="0"/>
                </a:lnTo>
                <a:lnTo>
                  <a:pt x="163" y="7"/>
                </a:lnTo>
                <a:lnTo>
                  <a:pt x="170" y="7"/>
                </a:lnTo>
                <a:lnTo>
                  <a:pt x="167" y="28"/>
                </a:lnTo>
                <a:lnTo>
                  <a:pt x="160" y="35"/>
                </a:lnTo>
                <a:lnTo>
                  <a:pt x="156" y="52"/>
                </a:lnTo>
                <a:lnTo>
                  <a:pt x="146" y="52"/>
                </a:lnTo>
                <a:lnTo>
                  <a:pt x="139" y="63"/>
                </a:lnTo>
                <a:lnTo>
                  <a:pt x="149" y="70"/>
                </a:lnTo>
                <a:lnTo>
                  <a:pt x="146" y="77"/>
                </a:lnTo>
                <a:lnTo>
                  <a:pt x="156" y="8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5" name="Freeform 65"/>
          <p:cNvSpPr>
            <a:spLocks/>
          </p:cNvSpPr>
          <p:nvPr/>
        </p:nvSpPr>
        <p:spPr bwMode="auto">
          <a:xfrm>
            <a:off x="4740566" y="5277637"/>
            <a:ext cx="40146" cy="40146"/>
          </a:xfrm>
          <a:custGeom>
            <a:avLst/>
            <a:gdLst>
              <a:gd name="T0" fmla="*/ 3 w 14"/>
              <a:gd name="T1" fmla="*/ 0 h 14"/>
              <a:gd name="T2" fmla="*/ 7 w 14"/>
              <a:gd name="T3" fmla="*/ 0 h 14"/>
              <a:gd name="T4" fmla="*/ 7 w 14"/>
              <a:gd name="T5" fmla="*/ 4 h 14"/>
              <a:gd name="T6" fmla="*/ 10 w 14"/>
              <a:gd name="T7" fmla="*/ 7 h 14"/>
              <a:gd name="T8" fmla="*/ 14 w 14"/>
              <a:gd name="T9" fmla="*/ 11 h 14"/>
              <a:gd name="T10" fmla="*/ 14 w 14"/>
              <a:gd name="T11" fmla="*/ 14 h 14"/>
              <a:gd name="T12" fmla="*/ 10 w 14"/>
              <a:gd name="T13" fmla="*/ 14 h 14"/>
              <a:gd name="T14" fmla="*/ 7 w 14"/>
              <a:gd name="T15" fmla="*/ 14 h 14"/>
              <a:gd name="T16" fmla="*/ 3 w 14"/>
              <a:gd name="T17" fmla="*/ 14 h 14"/>
              <a:gd name="T18" fmla="*/ 0 w 14"/>
              <a:gd name="T19" fmla="*/ 11 h 14"/>
              <a:gd name="T20" fmla="*/ 3 w 14"/>
              <a:gd name="T21" fmla="*/ 7 h 14"/>
              <a:gd name="T22" fmla="*/ 3 w 14"/>
              <a:gd name="T23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" h="14">
                <a:moveTo>
                  <a:pt x="3" y="0"/>
                </a:moveTo>
                <a:lnTo>
                  <a:pt x="7" y="0"/>
                </a:lnTo>
                <a:lnTo>
                  <a:pt x="7" y="4"/>
                </a:lnTo>
                <a:lnTo>
                  <a:pt x="10" y="7"/>
                </a:lnTo>
                <a:lnTo>
                  <a:pt x="14" y="11"/>
                </a:lnTo>
                <a:lnTo>
                  <a:pt x="14" y="14"/>
                </a:lnTo>
                <a:lnTo>
                  <a:pt x="10" y="14"/>
                </a:lnTo>
                <a:lnTo>
                  <a:pt x="7" y="14"/>
                </a:lnTo>
                <a:lnTo>
                  <a:pt x="3" y="14"/>
                </a:lnTo>
                <a:lnTo>
                  <a:pt x="0" y="11"/>
                </a:lnTo>
                <a:lnTo>
                  <a:pt x="3" y="7"/>
                </a:lnTo>
                <a:lnTo>
                  <a:pt x="3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6" name="Freeform 66"/>
          <p:cNvSpPr>
            <a:spLocks/>
          </p:cNvSpPr>
          <p:nvPr/>
        </p:nvSpPr>
        <p:spPr bwMode="auto">
          <a:xfrm>
            <a:off x="4700420" y="5555789"/>
            <a:ext cx="20074" cy="31544"/>
          </a:xfrm>
          <a:custGeom>
            <a:avLst/>
            <a:gdLst>
              <a:gd name="T0" fmla="*/ 7 w 7"/>
              <a:gd name="T1" fmla="*/ 7 h 11"/>
              <a:gd name="T2" fmla="*/ 3 w 7"/>
              <a:gd name="T3" fmla="*/ 11 h 11"/>
              <a:gd name="T4" fmla="*/ 0 w 7"/>
              <a:gd name="T5" fmla="*/ 7 h 11"/>
              <a:gd name="T6" fmla="*/ 0 w 7"/>
              <a:gd name="T7" fmla="*/ 4 h 11"/>
              <a:gd name="T8" fmla="*/ 0 w 7"/>
              <a:gd name="T9" fmla="*/ 0 h 11"/>
              <a:gd name="T10" fmla="*/ 3 w 7"/>
              <a:gd name="T11" fmla="*/ 0 h 11"/>
              <a:gd name="T12" fmla="*/ 7 w 7"/>
              <a:gd name="T13" fmla="*/ 0 h 11"/>
              <a:gd name="T14" fmla="*/ 7 w 7"/>
              <a:gd name="T15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1">
                <a:moveTo>
                  <a:pt x="7" y="7"/>
                </a:moveTo>
                <a:lnTo>
                  <a:pt x="3" y="11"/>
                </a:lnTo>
                <a:lnTo>
                  <a:pt x="0" y="7"/>
                </a:lnTo>
                <a:lnTo>
                  <a:pt x="0" y="4"/>
                </a:lnTo>
                <a:lnTo>
                  <a:pt x="0" y="0"/>
                </a:lnTo>
                <a:lnTo>
                  <a:pt x="3" y="0"/>
                </a:lnTo>
                <a:lnTo>
                  <a:pt x="7" y="0"/>
                </a:lnTo>
                <a:lnTo>
                  <a:pt x="7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7" name="Freeform 67"/>
          <p:cNvSpPr>
            <a:spLocks/>
          </p:cNvSpPr>
          <p:nvPr/>
        </p:nvSpPr>
        <p:spPr bwMode="auto">
          <a:xfrm>
            <a:off x="5216580" y="5555789"/>
            <a:ext cx="648068" cy="458809"/>
          </a:xfrm>
          <a:custGeom>
            <a:avLst/>
            <a:gdLst>
              <a:gd name="T0" fmla="*/ 167 w 226"/>
              <a:gd name="T1" fmla="*/ 143 h 160"/>
              <a:gd name="T2" fmla="*/ 153 w 226"/>
              <a:gd name="T3" fmla="*/ 139 h 160"/>
              <a:gd name="T4" fmla="*/ 153 w 226"/>
              <a:gd name="T5" fmla="*/ 157 h 160"/>
              <a:gd name="T6" fmla="*/ 136 w 226"/>
              <a:gd name="T7" fmla="*/ 160 h 160"/>
              <a:gd name="T8" fmla="*/ 129 w 226"/>
              <a:gd name="T9" fmla="*/ 153 h 160"/>
              <a:gd name="T10" fmla="*/ 115 w 226"/>
              <a:gd name="T11" fmla="*/ 157 h 160"/>
              <a:gd name="T12" fmla="*/ 91 w 226"/>
              <a:gd name="T13" fmla="*/ 143 h 160"/>
              <a:gd name="T14" fmla="*/ 60 w 226"/>
              <a:gd name="T15" fmla="*/ 136 h 160"/>
              <a:gd name="T16" fmla="*/ 28 w 226"/>
              <a:gd name="T17" fmla="*/ 118 h 160"/>
              <a:gd name="T18" fmla="*/ 4 w 226"/>
              <a:gd name="T19" fmla="*/ 111 h 160"/>
              <a:gd name="T20" fmla="*/ 7 w 226"/>
              <a:gd name="T21" fmla="*/ 101 h 160"/>
              <a:gd name="T22" fmla="*/ 4 w 226"/>
              <a:gd name="T23" fmla="*/ 84 h 160"/>
              <a:gd name="T24" fmla="*/ 18 w 226"/>
              <a:gd name="T25" fmla="*/ 70 h 160"/>
              <a:gd name="T26" fmla="*/ 11 w 226"/>
              <a:gd name="T27" fmla="*/ 59 h 160"/>
              <a:gd name="T28" fmla="*/ 28 w 226"/>
              <a:gd name="T29" fmla="*/ 59 h 160"/>
              <a:gd name="T30" fmla="*/ 35 w 226"/>
              <a:gd name="T31" fmla="*/ 66 h 160"/>
              <a:gd name="T32" fmla="*/ 63 w 226"/>
              <a:gd name="T33" fmla="*/ 59 h 160"/>
              <a:gd name="T34" fmla="*/ 80 w 226"/>
              <a:gd name="T35" fmla="*/ 70 h 160"/>
              <a:gd name="T36" fmla="*/ 87 w 226"/>
              <a:gd name="T37" fmla="*/ 42 h 160"/>
              <a:gd name="T38" fmla="*/ 122 w 226"/>
              <a:gd name="T39" fmla="*/ 25 h 160"/>
              <a:gd name="T40" fmla="*/ 133 w 226"/>
              <a:gd name="T41" fmla="*/ 14 h 160"/>
              <a:gd name="T42" fmla="*/ 150 w 226"/>
              <a:gd name="T43" fmla="*/ 4 h 160"/>
              <a:gd name="T44" fmla="*/ 171 w 226"/>
              <a:gd name="T45" fmla="*/ 0 h 160"/>
              <a:gd name="T46" fmla="*/ 181 w 226"/>
              <a:gd name="T47" fmla="*/ 7 h 160"/>
              <a:gd name="T48" fmla="*/ 192 w 226"/>
              <a:gd name="T49" fmla="*/ 4 h 160"/>
              <a:gd name="T50" fmla="*/ 205 w 226"/>
              <a:gd name="T51" fmla="*/ 14 h 160"/>
              <a:gd name="T52" fmla="*/ 223 w 226"/>
              <a:gd name="T53" fmla="*/ 21 h 160"/>
              <a:gd name="T54" fmla="*/ 205 w 226"/>
              <a:gd name="T55" fmla="*/ 59 h 160"/>
              <a:gd name="T56" fmla="*/ 212 w 226"/>
              <a:gd name="T57" fmla="*/ 91 h 160"/>
              <a:gd name="T58" fmla="*/ 212 w 226"/>
              <a:gd name="T59" fmla="*/ 108 h 160"/>
              <a:gd name="T60" fmla="*/ 216 w 226"/>
              <a:gd name="T61" fmla="*/ 125 h 160"/>
              <a:gd name="T62" fmla="*/ 195 w 226"/>
              <a:gd name="T63" fmla="*/ 136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6" h="160">
                <a:moveTo>
                  <a:pt x="181" y="139"/>
                </a:moveTo>
                <a:lnTo>
                  <a:pt x="167" y="143"/>
                </a:lnTo>
                <a:lnTo>
                  <a:pt x="157" y="139"/>
                </a:lnTo>
                <a:lnTo>
                  <a:pt x="153" y="139"/>
                </a:lnTo>
                <a:lnTo>
                  <a:pt x="150" y="146"/>
                </a:lnTo>
                <a:lnTo>
                  <a:pt x="153" y="157"/>
                </a:lnTo>
                <a:lnTo>
                  <a:pt x="150" y="157"/>
                </a:lnTo>
                <a:lnTo>
                  <a:pt x="136" y="160"/>
                </a:lnTo>
                <a:lnTo>
                  <a:pt x="133" y="160"/>
                </a:lnTo>
                <a:lnTo>
                  <a:pt x="129" y="153"/>
                </a:lnTo>
                <a:lnTo>
                  <a:pt x="126" y="150"/>
                </a:lnTo>
                <a:lnTo>
                  <a:pt x="115" y="157"/>
                </a:lnTo>
                <a:lnTo>
                  <a:pt x="112" y="146"/>
                </a:lnTo>
                <a:lnTo>
                  <a:pt x="91" y="143"/>
                </a:lnTo>
                <a:lnTo>
                  <a:pt x="80" y="139"/>
                </a:lnTo>
                <a:lnTo>
                  <a:pt x="60" y="136"/>
                </a:lnTo>
                <a:lnTo>
                  <a:pt x="35" y="115"/>
                </a:lnTo>
                <a:lnTo>
                  <a:pt x="28" y="118"/>
                </a:lnTo>
                <a:lnTo>
                  <a:pt x="21" y="118"/>
                </a:lnTo>
                <a:lnTo>
                  <a:pt x="4" y="111"/>
                </a:lnTo>
                <a:lnTo>
                  <a:pt x="0" y="105"/>
                </a:lnTo>
                <a:lnTo>
                  <a:pt x="7" y="101"/>
                </a:lnTo>
                <a:lnTo>
                  <a:pt x="4" y="94"/>
                </a:lnTo>
                <a:lnTo>
                  <a:pt x="4" y="84"/>
                </a:lnTo>
                <a:lnTo>
                  <a:pt x="14" y="84"/>
                </a:lnTo>
                <a:lnTo>
                  <a:pt x="18" y="70"/>
                </a:lnTo>
                <a:lnTo>
                  <a:pt x="11" y="66"/>
                </a:lnTo>
                <a:lnTo>
                  <a:pt x="11" y="59"/>
                </a:lnTo>
                <a:lnTo>
                  <a:pt x="18" y="56"/>
                </a:lnTo>
                <a:lnTo>
                  <a:pt x="28" y="59"/>
                </a:lnTo>
                <a:lnTo>
                  <a:pt x="28" y="66"/>
                </a:lnTo>
                <a:lnTo>
                  <a:pt x="35" y="66"/>
                </a:lnTo>
                <a:lnTo>
                  <a:pt x="39" y="70"/>
                </a:lnTo>
                <a:lnTo>
                  <a:pt x="63" y="59"/>
                </a:lnTo>
                <a:lnTo>
                  <a:pt x="73" y="73"/>
                </a:lnTo>
                <a:lnTo>
                  <a:pt x="80" y="70"/>
                </a:lnTo>
                <a:lnTo>
                  <a:pt x="73" y="49"/>
                </a:lnTo>
                <a:lnTo>
                  <a:pt x="87" y="42"/>
                </a:lnTo>
                <a:lnTo>
                  <a:pt x="122" y="32"/>
                </a:lnTo>
                <a:lnTo>
                  <a:pt x="122" y="25"/>
                </a:lnTo>
                <a:lnTo>
                  <a:pt x="115" y="7"/>
                </a:lnTo>
                <a:lnTo>
                  <a:pt x="133" y="14"/>
                </a:lnTo>
                <a:lnTo>
                  <a:pt x="146" y="4"/>
                </a:lnTo>
                <a:lnTo>
                  <a:pt x="150" y="4"/>
                </a:lnTo>
                <a:lnTo>
                  <a:pt x="167" y="7"/>
                </a:lnTo>
                <a:lnTo>
                  <a:pt x="171" y="0"/>
                </a:lnTo>
                <a:lnTo>
                  <a:pt x="178" y="7"/>
                </a:lnTo>
                <a:lnTo>
                  <a:pt x="181" y="7"/>
                </a:lnTo>
                <a:lnTo>
                  <a:pt x="192" y="0"/>
                </a:lnTo>
                <a:lnTo>
                  <a:pt x="192" y="4"/>
                </a:lnTo>
                <a:lnTo>
                  <a:pt x="205" y="7"/>
                </a:lnTo>
                <a:lnTo>
                  <a:pt x="205" y="14"/>
                </a:lnTo>
                <a:lnTo>
                  <a:pt x="212" y="14"/>
                </a:lnTo>
                <a:lnTo>
                  <a:pt x="223" y="21"/>
                </a:lnTo>
                <a:lnTo>
                  <a:pt x="226" y="46"/>
                </a:lnTo>
                <a:lnTo>
                  <a:pt x="205" y="59"/>
                </a:lnTo>
                <a:lnTo>
                  <a:pt x="202" y="80"/>
                </a:lnTo>
                <a:lnTo>
                  <a:pt x="212" y="91"/>
                </a:lnTo>
                <a:lnTo>
                  <a:pt x="205" y="101"/>
                </a:lnTo>
                <a:lnTo>
                  <a:pt x="212" y="108"/>
                </a:lnTo>
                <a:lnTo>
                  <a:pt x="205" y="122"/>
                </a:lnTo>
                <a:lnTo>
                  <a:pt x="216" y="125"/>
                </a:lnTo>
                <a:lnTo>
                  <a:pt x="205" y="139"/>
                </a:lnTo>
                <a:lnTo>
                  <a:pt x="195" y="136"/>
                </a:lnTo>
                <a:lnTo>
                  <a:pt x="181" y="139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8" name="Freeform 68"/>
          <p:cNvSpPr>
            <a:spLocks/>
          </p:cNvSpPr>
          <p:nvPr/>
        </p:nvSpPr>
        <p:spPr bwMode="auto">
          <a:xfrm>
            <a:off x="5038792" y="4821694"/>
            <a:ext cx="736964" cy="943428"/>
          </a:xfrm>
          <a:custGeom>
            <a:avLst/>
            <a:gdLst>
              <a:gd name="T0" fmla="*/ 254 w 257"/>
              <a:gd name="T1" fmla="*/ 256 h 329"/>
              <a:gd name="T2" fmla="*/ 240 w 257"/>
              <a:gd name="T3" fmla="*/ 263 h 329"/>
              <a:gd name="T4" fmla="*/ 229 w 257"/>
              <a:gd name="T5" fmla="*/ 263 h 329"/>
              <a:gd name="T6" fmla="*/ 208 w 257"/>
              <a:gd name="T7" fmla="*/ 260 h 329"/>
              <a:gd name="T8" fmla="*/ 177 w 257"/>
              <a:gd name="T9" fmla="*/ 263 h 329"/>
              <a:gd name="T10" fmla="*/ 184 w 257"/>
              <a:gd name="T11" fmla="*/ 288 h 329"/>
              <a:gd name="T12" fmla="*/ 135 w 257"/>
              <a:gd name="T13" fmla="*/ 305 h 329"/>
              <a:gd name="T14" fmla="*/ 135 w 257"/>
              <a:gd name="T15" fmla="*/ 329 h 329"/>
              <a:gd name="T16" fmla="*/ 101 w 257"/>
              <a:gd name="T17" fmla="*/ 326 h 329"/>
              <a:gd name="T18" fmla="*/ 90 w 257"/>
              <a:gd name="T19" fmla="*/ 322 h 329"/>
              <a:gd name="T20" fmla="*/ 80 w 257"/>
              <a:gd name="T21" fmla="*/ 312 h 329"/>
              <a:gd name="T22" fmla="*/ 69 w 257"/>
              <a:gd name="T23" fmla="*/ 315 h 329"/>
              <a:gd name="T24" fmla="*/ 52 w 257"/>
              <a:gd name="T25" fmla="*/ 309 h 329"/>
              <a:gd name="T26" fmla="*/ 52 w 257"/>
              <a:gd name="T27" fmla="*/ 302 h 329"/>
              <a:gd name="T28" fmla="*/ 49 w 257"/>
              <a:gd name="T29" fmla="*/ 267 h 329"/>
              <a:gd name="T30" fmla="*/ 35 w 257"/>
              <a:gd name="T31" fmla="*/ 267 h 329"/>
              <a:gd name="T32" fmla="*/ 14 w 257"/>
              <a:gd name="T33" fmla="*/ 253 h 329"/>
              <a:gd name="T34" fmla="*/ 7 w 257"/>
              <a:gd name="T35" fmla="*/ 229 h 329"/>
              <a:gd name="T36" fmla="*/ 0 w 257"/>
              <a:gd name="T37" fmla="*/ 208 h 329"/>
              <a:gd name="T38" fmla="*/ 21 w 257"/>
              <a:gd name="T39" fmla="*/ 194 h 329"/>
              <a:gd name="T40" fmla="*/ 31 w 257"/>
              <a:gd name="T41" fmla="*/ 177 h 329"/>
              <a:gd name="T42" fmla="*/ 28 w 257"/>
              <a:gd name="T43" fmla="*/ 163 h 329"/>
              <a:gd name="T44" fmla="*/ 38 w 257"/>
              <a:gd name="T45" fmla="*/ 152 h 329"/>
              <a:gd name="T46" fmla="*/ 38 w 257"/>
              <a:gd name="T47" fmla="*/ 118 h 329"/>
              <a:gd name="T48" fmla="*/ 31 w 257"/>
              <a:gd name="T49" fmla="*/ 104 h 329"/>
              <a:gd name="T50" fmla="*/ 28 w 257"/>
              <a:gd name="T51" fmla="*/ 86 h 329"/>
              <a:gd name="T52" fmla="*/ 42 w 257"/>
              <a:gd name="T53" fmla="*/ 69 h 329"/>
              <a:gd name="T54" fmla="*/ 52 w 257"/>
              <a:gd name="T55" fmla="*/ 41 h 329"/>
              <a:gd name="T56" fmla="*/ 90 w 257"/>
              <a:gd name="T57" fmla="*/ 31 h 329"/>
              <a:gd name="T58" fmla="*/ 118 w 257"/>
              <a:gd name="T59" fmla="*/ 21 h 329"/>
              <a:gd name="T60" fmla="*/ 135 w 257"/>
              <a:gd name="T61" fmla="*/ 14 h 329"/>
              <a:gd name="T62" fmla="*/ 153 w 257"/>
              <a:gd name="T63" fmla="*/ 0 h 329"/>
              <a:gd name="T64" fmla="*/ 163 w 257"/>
              <a:gd name="T65" fmla="*/ 21 h 329"/>
              <a:gd name="T66" fmla="*/ 174 w 257"/>
              <a:gd name="T67" fmla="*/ 45 h 329"/>
              <a:gd name="T68" fmla="*/ 195 w 257"/>
              <a:gd name="T69" fmla="*/ 52 h 329"/>
              <a:gd name="T70" fmla="*/ 212 w 257"/>
              <a:gd name="T71" fmla="*/ 73 h 329"/>
              <a:gd name="T72" fmla="*/ 233 w 257"/>
              <a:gd name="T73" fmla="*/ 80 h 329"/>
              <a:gd name="T74" fmla="*/ 240 w 257"/>
              <a:gd name="T75" fmla="*/ 100 h 329"/>
              <a:gd name="T76" fmla="*/ 233 w 257"/>
              <a:gd name="T77" fmla="*/ 114 h 329"/>
              <a:gd name="T78" fmla="*/ 222 w 257"/>
              <a:gd name="T79" fmla="*/ 125 h 329"/>
              <a:gd name="T80" fmla="*/ 243 w 257"/>
              <a:gd name="T81" fmla="*/ 149 h 329"/>
              <a:gd name="T82" fmla="*/ 240 w 257"/>
              <a:gd name="T83" fmla="*/ 166 h 329"/>
              <a:gd name="T84" fmla="*/ 240 w 257"/>
              <a:gd name="T85" fmla="*/ 177 h 329"/>
              <a:gd name="T86" fmla="*/ 254 w 257"/>
              <a:gd name="T87" fmla="*/ 177 h 329"/>
              <a:gd name="T88" fmla="*/ 243 w 257"/>
              <a:gd name="T89" fmla="*/ 191 h 329"/>
              <a:gd name="T90" fmla="*/ 257 w 257"/>
              <a:gd name="T91" fmla="*/ 208 h 329"/>
              <a:gd name="T92" fmla="*/ 250 w 257"/>
              <a:gd name="T93" fmla="*/ 222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57" h="329">
                <a:moveTo>
                  <a:pt x="250" y="222"/>
                </a:moveTo>
                <a:lnTo>
                  <a:pt x="254" y="256"/>
                </a:lnTo>
                <a:lnTo>
                  <a:pt x="243" y="263"/>
                </a:lnTo>
                <a:lnTo>
                  <a:pt x="240" y="263"/>
                </a:lnTo>
                <a:lnTo>
                  <a:pt x="233" y="256"/>
                </a:lnTo>
                <a:lnTo>
                  <a:pt x="229" y="263"/>
                </a:lnTo>
                <a:lnTo>
                  <a:pt x="212" y="260"/>
                </a:lnTo>
                <a:lnTo>
                  <a:pt x="208" y="260"/>
                </a:lnTo>
                <a:lnTo>
                  <a:pt x="195" y="270"/>
                </a:lnTo>
                <a:lnTo>
                  <a:pt x="177" y="263"/>
                </a:lnTo>
                <a:lnTo>
                  <a:pt x="184" y="281"/>
                </a:lnTo>
                <a:lnTo>
                  <a:pt x="184" y="288"/>
                </a:lnTo>
                <a:lnTo>
                  <a:pt x="149" y="298"/>
                </a:lnTo>
                <a:lnTo>
                  <a:pt x="135" y="305"/>
                </a:lnTo>
                <a:lnTo>
                  <a:pt x="142" y="326"/>
                </a:lnTo>
                <a:lnTo>
                  <a:pt x="135" y="329"/>
                </a:lnTo>
                <a:lnTo>
                  <a:pt x="125" y="315"/>
                </a:lnTo>
                <a:lnTo>
                  <a:pt x="101" y="326"/>
                </a:lnTo>
                <a:lnTo>
                  <a:pt x="97" y="322"/>
                </a:lnTo>
                <a:lnTo>
                  <a:pt x="90" y="322"/>
                </a:lnTo>
                <a:lnTo>
                  <a:pt x="90" y="315"/>
                </a:lnTo>
                <a:lnTo>
                  <a:pt x="80" y="312"/>
                </a:lnTo>
                <a:lnTo>
                  <a:pt x="73" y="315"/>
                </a:lnTo>
                <a:lnTo>
                  <a:pt x="69" y="315"/>
                </a:lnTo>
                <a:lnTo>
                  <a:pt x="66" y="309"/>
                </a:lnTo>
                <a:lnTo>
                  <a:pt x="52" y="309"/>
                </a:lnTo>
                <a:lnTo>
                  <a:pt x="49" y="302"/>
                </a:lnTo>
                <a:lnTo>
                  <a:pt x="52" y="302"/>
                </a:lnTo>
                <a:lnTo>
                  <a:pt x="45" y="284"/>
                </a:lnTo>
                <a:lnTo>
                  <a:pt x="49" y="267"/>
                </a:lnTo>
                <a:lnTo>
                  <a:pt x="38" y="260"/>
                </a:lnTo>
                <a:lnTo>
                  <a:pt x="35" y="267"/>
                </a:lnTo>
                <a:lnTo>
                  <a:pt x="17" y="260"/>
                </a:lnTo>
                <a:lnTo>
                  <a:pt x="14" y="253"/>
                </a:lnTo>
                <a:lnTo>
                  <a:pt x="7" y="239"/>
                </a:lnTo>
                <a:lnTo>
                  <a:pt x="7" y="229"/>
                </a:lnTo>
                <a:lnTo>
                  <a:pt x="14" y="225"/>
                </a:lnTo>
                <a:lnTo>
                  <a:pt x="0" y="208"/>
                </a:lnTo>
                <a:lnTo>
                  <a:pt x="17" y="198"/>
                </a:lnTo>
                <a:lnTo>
                  <a:pt x="21" y="194"/>
                </a:lnTo>
                <a:lnTo>
                  <a:pt x="21" y="184"/>
                </a:lnTo>
                <a:lnTo>
                  <a:pt x="31" y="177"/>
                </a:lnTo>
                <a:lnTo>
                  <a:pt x="28" y="170"/>
                </a:lnTo>
                <a:lnTo>
                  <a:pt x="28" y="163"/>
                </a:lnTo>
                <a:lnTo>
                  <a:pt x="28" y="152"/>
                </a:lnTo>
                <a:lnTo>
                  <a:pt x="38" y="152"/>
                </a:lnTo>
                <a:lnTo>
                  <a:pt x="45" y="139"/>
                </a:lnTo>
                <a:lnTo>
                  <a:pt x="38" y="118"/>
                </a:lnTo>
                <a:lnTo>
                  <a:pt x="28" y="111"/>
                </a:lnTo>
                <a:lnTo>
                  <a:pt x="31" y="104"/>
                </a:lnTo>
                <a:lnTo>
                  <a:pt x="21" y="97"/>
                </a:lnTo>
                <a:lnTo>
                  <a:pt x="28" y="86"/>
                </a:lnTo>
                <a:lnTo>
                  <a:pt x="38" y="86"/>
                </a:lnTo>
                <a:lnTo>
                  <a:pt x="42" y="69"/>
                </a:lnTo>
                <a:lnTo>
                  <a:pt x="49" y="62"/>
                </a:lnTo>
                <a:lnTo>
                  <a:pt x="52" y="41"/>
                </a:lnTo>
                <a:lnTo>
                  <a:pt x="69" y="41"/>
                </a:lnTo>
                <a:lnTo>
                  <a:pt x="90" y="31"/>
                </a:lnTo>
                <a:lnTo>
                  <a:pt x="101" y="14"/>
                </a:lnTo>
                <a:lnTo>
                  <a:pt x="118" y="21"/>
                </a:lnTo>
                <a:lnTo>
                  <a:pt x="122" y="14"/>
                </a:lnTo>
                <a:lnTo>
                  <a:pt x="135" y="14"/>
                </a:lnTo>
                <a:lnTo>
                  <a:pt x="142" y="10"/>
                </a:lnTo>
                <a:lnTo>
                  <a:pt x="153" y="0"/>
                </a:lnTo>
                <a:lnTo>
                  <a:pt x="163" y="3"/>
                </a:lnTo>
                <a:lnTo>
                  <a:pt x="163" y="21"/>
                </a:lnTo>
                <a:lnTo>
                  <a:pt x="174" y="28"/>
                </a:lnTo>
                <a:lnTo>
                  <a:pt x="174" y="45"/>
                </a:lnTo>
                <a:lnTo>
                  <a:pt x="188" y="52"/>
                </a:lnTo>
                <a:lnTo>
                  <a:pt x="195" y="52"/>
                </a:lnTo>
                <a:lnTo>
                  <a:pt x="198" y="66"/>
                </a:lnTo>
                <a:lnTo>
                  <a:pt x="212" y="73"/>
                </a:lnTo>
                <a:lnTo>
                  <a:pt x="222" y="66"/>
                </a:lnTo>
                <a:lnTo>
                  <a:pt x="233" y="80"/>
                </a:lnTo>
                <a:lnTo>
                  <a:pt x="236" y="83"/>
                </a:lnTo>
                <a:lnTo>
                  <a:pt x="240" y="100"/>
                </a:lnTo>
                <a:lnTo>
                  <a:pt x="243" y="100"/>
                </a:lnTo>
                <a:lnTo>
                  <a:pt x="233" y="114"/>
                </a:lnTo>
                <a:lnTo>
                  <a:pt x="229" y="111"/>
                </a:lnTo>
                <a:lnTo>
                  <a:pt x="222" y="125"/>
                </a:lnTo>
                <a:lnTo>
                  <a:pt x="233" y="139"/>
                </a:lnTo>
                <a:lnTo>
                  <a:pt x="243" y="149"/>
                </a:lnTo>
                <a:lnTo>
                  <a:pt x="240" y="159"/>
                </a:lnTo>
                <a:lnTo>
                  <a:pt x="240" y="166"/>
                </a:lnTo>
                <a:lnTo>
                  <a:pt x="236" y="173"/>
                </a:lnTo>
                <a:lnTo>
                  <a:pt x="240" y="177"/>
                </a:lnTo>
                <a:lnTo>
                  <a:pt x="243" y="173"/>
                </a:lnTo>
                <a:lnTo>
                  <a:pt x="254" y="177"/>
                </a:lnTo>
                <a:lnTo>
                  <a:pt x="247" y="184"/>
                </a:lnTo>
                <a:lnTo>
                  <a:pt x="243" y="191"/>
                </a:lnTo>
                <a:lnTo>
                  <a:pt x="247" y="201"/>
                </a:lnTo>
                <a:lnTo>
                  <a:pt x="257" y="208"/>
                </a:lnTo>
                <a:lnTo>
                  <a:pt x="257" y="225"/>
                </a:lnTo>
                <a:lnTo>
                  <a:pt x="250" y="222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9" name="Freeform 69"/>
          <p:cNvSpPr>
            <a:spLocks/>
          </p:cNvSpPr>
          <p:nvPr/>
        </p:nvSpPr>
        <p:spPr bwMode="auto">
          <a:xfrm>
            <a:off x="5755681" y="5277637"/>
            <a:ext cx="487485" cy="676744"/>
          </a:xfrm>
          <a:custGeom>
            <a:avLst/>
            <a:gdLst>
              <a:gd name="T0" fmla="*/ 139 w 170"/>
              <a:gd name="T1" fmla="*/ 229 h 236"/>
              <a:gd name="T2" fmla="*/ 118 w 170"/>
              <a:gd name="T3" fmla="*/ 229 h 236"/>
              <a:gd name="T4" fmla="*/ 108 w 170"/>
              <a:gd name="T5" fmla="*/ 229 h 236"/>
              <a:gd name="T6" fmla="*/ 97 w 170"/>
              <a:gd name="T7" fmla="*/ 229 h 236"/>
              <a:gd name="T8" fmla="*/ 73 w 170"/>
              <a:gd name="T9" fmla="*/ 236 h 236"/>
              <a:gd name="T10" fmla="*/ 63 w 170"/>
              <a:gd name="T11" fmla="*/ 212 h 236"/>
              <a:gd name="T12" fmla="*/ 45 w 170"/>
              <a:gd name="T13" fmla="*/ 219 h 236"/>
              <a:gd name="T14" fmla="*/ 38 w 170"/>
              <a:gd name="T15" fmla="*/ 208 h 236"/>
              <a:gd name="T16" fmla="*/ 24 w 170"/>
              <a:gd name="T17" fmla="*/ 205 h 236"/>
              <a:gd name="T18" fmla="*/ 24 w 170"/>
              <a:gd name="T19" fmla="*/ 188 h 236"/>
              <a:gd name="T20" fmla="*/ 17 w 170"/>
              <a:gd name="T21" fmla="*/ 156 h 236"/>
              <a:gd name="T22" fmla="*/ 35 w 170"/>
              <a:gd name="T23" fmla="*/ 118 h 236"/>
              <a:gd name="T24" fmla="*/ 17 w 170"/>
              <a:gd name="T25" fmla="*/ 111 h 236"/>
              <a:gd name="T26" fmla="*/ 4 w 170"/>
              <a:gd name="T27" fmla="*/ 101 h 236"/>
              <a:gd name="T28" fmla="*/ 0 w 170"/>
              <a:gd name="T29" fmla="*/ 63 h 236"/>
              <a:gd name="T30" fmla="*/ 59 w 170"/>
              <a:gd name="T31" fmla="*/ 59 h 236"/>
              <a:gd name="T32" fmla="*/ 70 w 170"/>
              <a:gd name="T33" fmla="*/ 21 h 236"/>
              <a:gd name="T34" fmla="*/ 94 w 170"/>
              <a:gd name="T35" fmla="*/ 18 h 236"/>
              <a:gd name="T36" fmla="*/ 108 w 170"/>
              <a:gd name="T37" fmla="*/ 0 h 236"/>
              <a:gd name="T38" fmla="*/ 132 w 170"/>
              <a:gd name="T39" fmla="*/ 28 h 236"/>
              <a:gd name="T40" fmla="*/ 146 w 170"/>
              <a:gd name="T41" fmla="*/ 56 h 236"/>
              <a:gd name="T42" fmla="*/ 150 w 170"/>
              <a:gd name="T43" fmla="*/ 80 h 236"/>
              <a:gd name="T44" fmla="*/ 160 w 170"/>
              <a:gd name="T45" fmla="*/ 97 h 236"/>
              <a:gd name="T46" fmla="*/ 170 w 170"/>
              <a:gd name="T47" fmla="*/ 111 h 236"/>
              <a:gd name="T48" fmla="*/ 156 w 170"/>
              <a:gd name="T49" fmla="*/ 129 h 236"/>
              <a:gd name="T50" fmla="*/ 139 w 170"/>
              <a:gd name="T51" fmla="*/ 139 h 236"/>
              <a:gd name="T52" fmla="*/ 122 w 170"/>
              <a:gd name="T53" fmla="*/ 146 h 236"/>
              <a:gd name="T54" fmla="*/ 129 w 170"/>
              <a:gd name="T55" fmla="*/ 156 h 236"/>
              <a:gd name="T56" fmla="*/ 122 w 170"/>
              <a:gd name="T57" fmla="*/ 170 h 236"/>
              <a:gd name="T58" fmla="*/ 129 w 170"/>
              <a:gd name="T59" fmla="*/ 184 h 236"/>
              <a:gd name="T60" fmla="*/ 125 w 170"/>
              <a:gd name="T61" fmla="*/ 195 h 236"/>
              <a:gd name="T62" fmla="*/ 136 w 170"/>
              <a:gd name="T63" fmla="*/ 212 h 236"/>
              <a:gd name="T64" fmla="*/ 139 w 170"/>
              <a:gd name="T65" fmla="*/ 222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0" h="236">
                <a:moveTo>
                  <a:pt x="139" y="222"/>
                </a:moveTo>
                <a:lnTo>
                  <a:pt x="139" y="229"/>
                </a:lnTo>
                <a:lnTo>
                  <a:pt x="129" y="236"/>
                </a:lnTo>
                <a:lnTo>
                  <a:pt x="118" y="229"/>
                </a:lnTo>
                <a:lnTo>
                  <a:pt x="108" y="233"/>
                </a:lnTo>
                <a:lnTo>
                  <a:pt x="108" y="229"/>
                </a:lnTo>
                <a:lnTo>
                  <a:pt x="104" y="222"/>
                </a:lnTo>
                <a:lnTo>
                  <a:pt x="97" y="229"/>
                </a:lnTo>
                <a:lnTo>
                  <a:pt x="90" y="226"/>
                </a:lnTo>
                <a:lnTo>
                  <a:pt x="73" y="236"/>
                </a:lnTo>
                <a:lnTo>
                  <a:pt x="66" y="229"/>
                </a:lnTo>
                <a:lnTo>
                  <a:pt x="63" y="212"/>
                </a:lnTo>
                <a:lnTo>
                  <a:pt x="56" y="208"/>
                </a:lnTo>
                <a:lnTo>
                  <a:pt x="45" y="219"/>
                </a:lnTo>
                <a:lnTo>
                  <a:pt x="42" y="215"/>
                </a:lnTo>
                <a:lnTo>
                  <a:pt x="38" y="208"/>
                </a:lnTo>
                <a:lnTo>
                  <a:pt x="31" y="205"/>
                </a:lnTo>
                <a:lnTo>
                  <a:pt x="24" y="205"/>
                </a:lnTo>
                <a:lnTo>
                  <a:pt x="17" y="198"/>
                </a:lnTo>
                <a:lnTo>
                  <a:pt x="24" y="188"/>
                </a:lnTo>
                <a:lnTo>
                  <a:pt x="14" y="177"/>
                </a:lnTo>
                <a:lnTo>
                  <a:pt x="17" y="156"/>
                </a:lnTo>
                <a:lnTo>
                  <a:pt x="38" y="143"/>
                </a:lnTo>
                <a:lnTo>
                  <a:pt x="35" y="118"/>
                </a:lnTo>
                <a:lnTo>
                  <a:pt x="24" y="111"/>
                </a:lnTo>
                <a:lnTo>
                  <a:pt x="17" y="111"/>
                </a:lnTo>
                <a:lnTo>
                  <a:pt x="17" y="104"/>
                </a:lnTo>
                <a:lnTo>
                  <a:pt x="4" y="101"/>
                </a:lnTo>
                <a:lnTo>
                  <a:pt x="4" y="97"/>
                </a:lnTo>
                <a:lnTo>
                  <a:pt x="0" y="63"/>
                </a:lnTo>
                <a:lnTo>
                  <a:pt x="7" y="66"/>
                </a:lnTo>
                <a:lnTo>
                  <a:pt x="59" y="59"/>
                </a:lnTo>
                <a:lnTo>
                  <a:pt x="70" y="25"/>
                </a:lnTo>
                <a:lnTo>
                  <a:pt x="70" y="21"/>
                </a:lnTo>
                <a:lnTo>
                  <a:pt x="84" y="14"/>
                </a:lnTo>
                <a:lnTo>
                  <a:pt x="94" y="18"/>
                </a:lnTo>
                <a:lnTo>
                  <a:pt x="104" y="0"/>
                </a:lnTo>
                <a:lnTo>
                  <a:pt x="108" y="0"/>
                </a:lnTo>
                <a:lnTo>
                  <a:pt x="118" y="7"/>
                </a:lnTo>
                <a:lnTo>
                  <a:pt x="132" y="28"/>
                </a:lnTo>
                <a:lnTo>
                  <a:pt x="153" y="35"/>
                </a:lnTo>
                <a:lnTo>
                  <a:pt x="146" y="56"/>
                </a:lnTo>
                <a:lnTo>
                  <a:pt x="143" y="77"/>
                </a:lnTo>
                <a:lnTo>
                  <a:pt x="150" y="80"/>
                </a:lnTo>
                <a:lnTo>
                  <a:pt x="153" y="91"/>
                </a:lnTo>
                <a:lnTo>
                  <a:pt x="160" y="97"/>
                </a:lnTo>
                <a:lnTo>
                  <a:pt x="167" y="97"/>
                </a:lnTo>
                <a:lnTo>
                  <a:pt x="170" y="111"/>
                </a:lnTo>
                <a:lnTo>
                  <a:pt x="160" y="111"/>
                </a:lnTo>
                <a:lnTo>
                  <a:pt x="156" y="129"/>
                </a:lnTo>
                <a:lnTo>
                  <a:pt x="143" y="139"/>
                </a:lnTo>
                <a:lnTo>
                  <a:pt x="139" y="139"/>
                </a:lnTo>
                <a:lnTo>
                  <a:pt x="129" y="139"/>
                </a:lnTo>
                <a:lnTo>
                  <a:pt x="122" y="146"/>
                </a:lnTo>
                <a:lnTo>
                  <a:pt x="122" y="150"/>
                </a:lnTo>
                <a:lnTo>
                  <a:pt x="129" y="156"/>
                </a:lnTo>
                <a:lnTo>
                  <a:pt x="129" y="170"/>
                </a:lnTo>
                <a:lnTo>
                  <a:pt x="122" y="170"/>
                </a:lnTo>
                <a:lnTo>
                  <a:pt x="122" y="177"/>
                </a:lnTo>
                <a:lnTo>
                  <a:pt x="129" y="184"/>
                </a:lnTo>
                <a:lnTo>
                  <a:pt x="125" y="191"/>
                </a:lnTo>
                <a:lnTo>
                  <a:pt x="125" y="195"/>
                </a:lnTo>
                <a:lnTo>
                  <a:pt x="125" y="202"/>
                </a:lnTo>
                <a:lnTo>
                  <a:pt x="136" y="212"/>
                </a:lnTo>
                <a:lnTo>
                  <a:pt x="136" y="222"/>
                </a:lnTo>
                <a:lnTo>
                  <a:pt x="139" y="222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0" name="Freeform 70"/>
          <p:cNvSpPr>
            <a:spLocks/>
          </p:cNvSpPr>
          <p:nvPr/>
        </p:nvSpPr>
        <p:spPr bwMode="auto">
          <a:xfrm>
            <a:off x="5537747" y="4144950"/>
            <a:ext cx="785711" cy="1321945"/>
          </a:xfrm>
          <a:custGeom>
            <a:avLst/>
            <a:gdLst>
              <a:gd name="T0" fmla="*/ 219 w 274"/>
              <a:gd name="T1" fmla="*/ 322 h 461"/>
              <a:gd name="T2" fmla="*/ 232 w 274"/>
              <a:gd name="T3" fmla="*/ 354 h 461"/>
              <a:gd name="T4" fmla="*/ 232 w 274"/>
              <a:gd name="T5" fmla="*/ 381 h 461"/>
              <a:gd name="T6" fmla="*/ 250 w 274"/>
              <a:gd name="T7" fmla="*/ 416 h 461"/>
              <a:gd name="T8" fmla="*/ 232 w 274"/>
              <a:gd name="T9" fmla="*/ 427 h 461"/>
              <a:gd name="T10" fmla="*/ 208 w 274"/>
              <a:gd name="T11" fmla="*/ 423 h 461"/>
              <a:gd name="T12" fmla="*/ 184 w 274"/>
              <a:gd name="T13" fmla="*/ 395 h 461"/>
              <a:gd name="T14" fmla="*/ 170 w 274"/>
              <a:gd name="T15" fmla="*/ 413 h 461"/>
              <a:gd name="T16" fmla="*/ 146 w 274"/>
              <a:gd name="T17" fmla="*/ 416 h 461"/>
              <a:gd name="T18" fmla="*/ 135 w 274"/>
              <a:gd name="T19" fmla="*/ 454 h 461"/>
              <a:gd name="T20" fmla="*/ 83 w 274"/>
              <a:gd name="T21" fmla="*/ 444 h 461"/>
              <a:gd name="T22" fmla="*/ 69 w 274"/>
              <a:gd name="T23" fmla="*/ 427 h 461"/>
              <a:gd name="T24" fmla="*/ 80 w 274"/>
              <a:gd name="T25" fmla="*/ 413 h 461"/>
              <a:gd name="T26" fmla="*/ 66 w 274"/>
              <a:gd name="T27" fmla="*/ 413 h 461"/>
              <a:gd name="T28" fmla="*/ 66 w 274"/>
              <a:gd name="T29" fmla="*/ 402 h 461"/>
              <a:gd name="T30" fmla="*/ 69 w 274"/>
              <a:gd name="T31" fmla="*/ 385 h 461"/>
              <a:gd name="T32" fmla="*/ 48 w 274"/>
              <a:gd name="T33" fmla="*/ 361 h 461"/>
              <a:gd name="T34" fmla="*/ 59 w 274"/>
              <a:gd name="T35" fmla="*/ 350 h 461"/>
              <a:gd name="T36" fmla="*/ 66 w 274"/>
              <a:gd name="T37" fmla="*/ 336 h 461"/>
              <a:gd name="T38" fmla="*/ 59 w 274"/>
              <a:gd name="T39" fmla="*/ 316 h 461"/>
              <a:gd name="T40" fmla="*/ 38 w 274"/>
              <a:gd name="T41" fmla="*/ 309 h 461"/>
              <a:gd name="T42" fmla="*/ 21 w 274"/>
              <a:gd name="T43" fmla="*/ 288 h 461"/>
              <a:gd name="T44" fmla="*/ 0 w 274"/>
              <a:gd name="T45" fmla="*/ 281 h 461"/>
              <a:gd name="T46" fmla="*/ 14 w 274"/>
              <a:gd name="T47" fmla="*/ 246 h 461"/>
              <a:gd name="T48" fmla="*/ 31 w 274"/>
              <a:gd name="T49" fmla="*/ 239 h 461"/>
              <a:gd name="T50" fmla="*/ 48 w 274"/>
              <a:gd name="T51" fmla="*/ 236 h 461"/>
              <a:gd name="T52" fmla="*/ 48 w 274"/>
              <a:gd name="T53" fmla="*/ 208 h 461"/>
              <a:gd name="T54" fmla="*/ 48 w 274"/>
              <a:gd name="T55" fmla="*/ 191 h 461"/>
              <a:gd name="T56" fmla="*/ 45 w 274"/>
              <a:gd name="T57" fmla="*/ 153 h 461"/>
              <a:gd name="T58" fmla="*/ 34 w 274"/>
              <a:gd name="T59" fmla="*/ 135 h 461"/>
              <a:gd name="T60" fmla="*/ 31 w 274"/>
              <a:gd name="T61" fmla="*/ 118 h 461"/>
              <a:gd name="T62" fmla="*/ 41 w 274"/>
              <a:gd name="T63" fmla="*/ 104 h 461"/>
              <a:gd name="T64" fmla="*/ 73 w 274"/>
              <a:gd name="T65" fmla="*/ 100 h 461"/>
              <a:gd name="T66" fmla="*/ 93 w 274"/>
              <a:gd name="T67" fmla="*/ 38 h 461"/>
              <a:gd name="T68" fmla="*/ 114 w 274"/>
              <a:gd name="T69" fmla="*/ 31 h 461"/>
              <a:gd name="T70" fmla="*/ 128 w 274"/>
              <a:gd name="T71" fmla="*/ 0 h 461"/>
              <a:gd name="T72" fmla="*/ 173 w 274"/>
              <a:gd name="T73" fmla="*/ 21 h 461"/>
              <a:gd name="T74" fmla="*/ 191 w 274"/>
              <a:gd name="T75" fmla="*/ 42 h 461"/>
              <a:gd name="T76" fmla="*/ 208 w 274"/>
              <a:gd name="T77" fmla="*/ 55 h 461"/>
              <a:gd name="T78" fmla="*/ 215 w 274"/>
              <a:gd name="T79" fmla="*/ 76 h 461"/>
              <a:gd name="T80" fmla="*/ 215 w 274"/>
              <a:gd name="T81" fmla="*/ 100 h 461"/>
              <a:gd name="T82" fmla="*/ 229 w 274"/>
              <a:gd name="T83" fmla="*/ 121 h 461"/>
              <a:gd name="T84" fmla="*/ 226 w 274"/>
              <a:gd name="T85" fmla="*/ 135 h 461"/>
              <a:gd name="T86" fmla="*/ 201 w 274"/>
              <a:gd name="T87" fmla="*/ 146 h 461"/>
              <a:gd name="T88" fmla="*/ 215 w 274"/>
              <a:gd name="T89" fmla="*/ 166 h 461"/>
              <a:gd name="T90" fmla="*/ 239 w 274"/>
              <a:gd name="T91" fmla="*/ 180 h 461"/>
              <a:gd name="T92" fmla="*/ 257 w 274"/>
              <a:gd name="T93" fmla="*/ 218 h 461"/>
              <a:gd name="T94" fmla="*/ 243 w 274"/>
              <a:gd name="T95" fmla="*/ 232 h 461"/>
              <a:gd name="T96" fmla="*/ 250 w 274"/>
              <a:gd name="T97" fmla="*/ 243 h 461"/>
              <a:gd name="T98" fmla="*/ 264 w 274"/>
              <a:gd name="T99" fmla="*/ 250 h 461"/>
              <a:gd name="T100" fmla="*/ 264 w 274"/>
              <a:gd name="T101" fmla="*/ 260 h 461"/>
              <a:gd name="T102" fmla="*/ 264 w 274"/>
              <a:gd name="T103" fmla="*/ 277 h 461"/>
              <a:gd name="T104" fmla="*/ 257 w 274"/>
              <a:gd name="T105" fmla="*/ 298 h 461"/>
              <a:gd name="T106" fmla="*/ 229 w 274"/>
              <a:gd name="T107" fmla="*/ 305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4" h="461">
                <a:moveTo>
                  <a:pt x="229" y="305"/>
                </a:moveTo>
                <a:lnTo>
                  <a:pt x="219" y="322"/>
                </a:lnTo>
                <a:lnTo>
                  <a:pt x="226" y="336"/>
                </a:lnTo>
                <a:lnTo>
                  <a:pt x="232" y="354"/>
                </a:lnTo>
                <a:lnTo>
                  <a:pt x="229" y="361"/>
                </a:lnTo>
                <a:lnTo>
                  <a:pt x="232" y="381"/>
                </a:lnTo>
                <a:lnTo>
                  <a:pt x="236" y="395"/>
                </a:lnTo>
                <a:lnTo>
                  <a:pt x="250" y="416"/>
                </a:lnTo>
                <a:lnTo>
                  <a:pt x="243" y="430"/>
                </a:lnTo>
                <a:lnTo>
                  <a:pt x="232" y="427"/>
                </a:lnTo>
                <a:lnTo>
                  <a:pt x="229" y="430"/>
                </a:lnTo>
                <a:lnTo>
                  <a:pt x="208" y="423"/>
                </a:lnTo>
                <a:lnTo>
                  <a:pt x="194" y="402"/>
                </a:lnTo>
                <a:lnTo>
                  <a:pt x="184" y="395"/>
                </a:lnTo>
                <a:lnTo>
                  <a:pt x="180" y="395"/>
                </a:lnTo>
                <a:lnTo>
                  <a:pt x="170" y="413"/>
                </a:lnTo>
                <a:lnTo>
                  <a:pt x="160" y="409"/>
                </a:lnTo>
                <a:lnTo>
                  <a:pt x="146" y="416"/>
                </a:lnTo>
                <a:lnTo>
                  <a:pt x="146" y="420"/>
                </a:lnTo>
                <a:lnTo>
                  <a:pt x="135" y="454"/>
                </a:lnTo>
                <a:lnTo>
                  <a:pt x="83" y="461"/>
                </a:lnTo>
                <a:lnTo>
                  <a:pt x="83" y="444"/>
                </a:lnTo>
                <a:lnTo>
                  <a:pt x="73" y="437"/>
                </a:lnTo>
                <a:lnTo>
                  <a:pt x="69" y="427"/>
                </a:lnTo>
                <a:lnTo>
                  <a:pt x="73" y="420"/>
                </a:lnTo>
                <a:lnTo>
                  <a:pt x="80" y="413"/>
                </a:lnTo>
                <a:lnTo>
                  <a:pt x="69" y="409"/>
                </a:lnTo>
                <a:lnTo>
                  <a:pt x="66" y="413"/>
                </a:lnTo>
                <a:lnTo>
                  <a:pt x="62" y="409"/>
                </a:lnTo>
                <a:lnTo>
                  <a:pt x="66" y="402"/>
                </a:lnTo>
                <a:lnTo>
                  <a:pt x="66" y="395"/>
                </a:lnTo>
                <a:lnTo>
                  <a:pt x="69" y="385"/>
                </a:lnTo>
                <a:lnTo>
                  <a:pt x="59" y="375"/>
                </a:lnTo>
                <a:lnTo>
                  <a:pt x="48" y="361"/>
                </a:lnTo>
                <a:lnTo>
                  <a:pt x="55" y="347"/>
                </a:lnTo>
                <a:lnTo>
                  <a:pt x="59" y="350"/>
                </a:lnTo>
                <a:lnTo>
                  <a:pt x="69" y="336"/>
                </a:lnTo>
                <a:lnTo>
                  <a:pt x="66" y="336"/>
                </a:lnTo>
                <a:lnTo>
                  <a:pt x="62" y="319"/>
                </a:lnTo>
                <a:lnTo>
                  <a:pt x="59" y="316"/>
                </a:lnTo>
                <a:lnTo>
                  <a:pt x="48" y="302"/>
                </a:lnTo>
                <a:lnTo>
                  <a:pt x="38" y="309"/>
                </a:lnTo>
                <a:lnTo>
                  <a:pt x="24" y="302"/>
                </a:lnTo>
                <a:lnTo>
                  <a:pt x="21" y="288"/>
                </a:lnTo>
                <a:lnTo>
                  <a:pt x="14" y="288"/>
                </a:lnTo>
                <a:lnTo>
                  <a:pt x="0" y="281"/>
                </a:lnTo>
                <a:lnTo>
                  <a:pt x="0" y="264"/>
                </a:lnTo>
                <a:lnTo>
                  <a:pt x="14" y="246"/>
                </a:lnTo>
                <a:lnTo>
                  <a:pt x="31" y="246"/>
                </a:lnTo>
                <a:lnTo>
                  <a:pt x="31" y="239"/>
                </a:lnTo>
                <a:lnTo>
                  <a:pt x="48" y="239"/>
                </a:lnTo>
                <a:lnTo>
                  <a:pt x="48" y="236"/>
                </a:lnTo>
                <a:lnTo>
                  <a:pt x="55" y="215"/>
                </a:lnTo>
                <a:lnTo>
                  <a:pt x="48" y="208"/>
                </a:lnTo>
                <a:lnTo>
                  <a:pt x="52" y="201"/>
                </a:lnTo>
                <a:lnTo>
                  <a:pt x="48" y="191"/>
                </a:lnTo>
                <a:lnTo>
                  <a:pt x="34" y="159"/>
                </a:lnTo>
                <a:lnTo>
                  <a:pt x="45" y="153"/>
                </a:lnTo>
                <a:lnTo>
                  <a:pt x="34" y="142"/>
                </a:lnTo>
                <a:lnTo>
                  <a:pt x="34" y="135"/>
                </a:lnTo>
                <a:lnTo>
                  <a:pt x="31" y="132"/>
                </a:lnTo>
                <a:lnTo>
                  <a:pt x="31" y="118"/>
                </a:lnTo>
                <a:lnTo>
                  <a:pt x="38" y="107"/>
                </a:lnTo>
                <a:lnTo>
                  <a:pt x="41" y="104"/>
                </a:lnTo>
                <a:lnTo>
                  <a:pt x="59" y="97"/>
                </a:lnTo>
                <a:lnTo>
                  <a:pt x="73" y="100"/>
                </a:lnTo>
                <a:lnTo>
                  <a:pt x="80" y="52"/>
                </a:lnTo>
                <a:lnTo>
                  <a:pt x="93" y="38"/>
                </a:lnTo>
                <a:lnTo>
                  <a:pt x="104" y="35"/>
                </a:lnTo>
                <a:lnTo>
                  <a:pt x="114" y="31"/>
                </a:lnTo>
                <a:lnTo>
                  <a:pt x="118" y="3"/>
                </a:lnTo>
                <a:lnTo>
                  <a:pt x="128" y="0"/>
                </a:lnTo>
                <a:lnTo>
                  <a:pt x="160" y="21"/>
                </a:lnTo>
                <a:lnTo>
                  <a:pt x="173" y="21"/>
                </a:lnTo>
                <a:lnTo>
                  <a:pt x="180" y="24"/>
                </a:lnTo>
                <a:lnTo>
                  <a:pt x="191" y="42"/>
                </a:lnTo>
                <a:lnTo>
                  <a:pt x="212" y="42"/>
                </a:lnTo>
                <a:lnTo>
                  <a:pt x="208" y="55"/>
                </a:lnTo>
                <a:lnTo>
                  <a:pt x="212" y="66"/>
                </a:lnTo>
                <a:lnTo>
                  <a:pt x="215" y="76"/>
                </a:lnTo>
                <a:lnTo>
                  <a:pt x="215" y="80"/>
                </a:lnTo>
                <a:lnTo>
                  <a:pt x="215" y="100"/>
                </a:lnTo>
                <a:lnTo>
                  <a:pt x="215" y="104"/>
                </a:lnTo>
                <a:lnTo>
                  <a:pt x="229" y="121"/>
                </a:lnTo>
                <a:lnTo>
                  <a:pt x="222" y="128"/>
                </a:lnTo>
                <a:lnTo>
                  <a:pt x="226" y="135"/>
                </a:lnTo>
                <a:lnTo>
                  <a:pt x="226" y="146"/>
                </a:lnTo>
                <a:lnTo>
                  <a:pt x="201" y="146"/>
                </a:lnTo>
                <a:lnTo>
                  <a:pt x="205" y="153"/>
                </a:lnTo>
                <a:lnTo>
                  <a:pt x="215" y="166"/>
                </a:lnTo>
                <a:lnTo>
                  <a:pt x="232" y="184"/>
                </a:lnTo>
                <a:lnTo>
                  <a:pt x="239" y="180"/>
                </a:lnTo>
                <a:lnTo>
                  <a:pt x="250" y="198"/>
                </a:lnTo>
                <a:lnTo>
                  <a:pt x="257" y="218"/>
                </a:lnTo>
                <a:lnTo>
                  <a:pt x="253" y="225"/>
                </a:lnTo>
                <a:lnTo>
                  <a:pt x="243" y="232"/>
                </a:lnTo>
                <a:lnTo>
                  <a:pt x="243" y="239"/>
                </a:lnTo>
                <a:lnTo>
                  <a:pt x="250" y="243"/>
                </a:lnTo>
                <a:lnTo>
                  <a:pt x="257" y="250"/>
                </a:lnTo>
                <a:lnTo>
                  <a:pt x="264" y="250"/>
                </a:lnTo>
                <a:lnTo>
                  <a:pt x="267" y="253"/>
                </a:lnTo>
                <a:lnTo>
                  <a:pt x="264" y="260"/>
                </a:lnTo>
                <a:lnTo>
                  <a:pt x="274" y="270"/>
                </a:lnTo>
                <a:lnTo>
                  <a:pt x="264" y="277"/>
                </a:lnTo>
                <a:lnTo>
                  <a:pt x="264" y="281"/>
                </a:lnTo>
                <a:lnTo>
                  <a:pt x="257" y="298"/>
                </a:lnTo>
                <a:lnTo>
                  <a:pt x="246" y="295"/>
                </a:lnTo>
                <a:lnTo>
                  <a:pt x="229" y="305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1" name="Freeform 71"/>
          <p:cNvSpPr>
            <a:spLocks/>
          </p:cNvSpPr>
          <p:nvPr/>
        </p:nvSpPr>
        <p:spPr bwMode="auto">
          <a:xfrm>
            <a:off x="4081027" y="5994527"/>
            <a:ext cx="240875" cy="289624"/>
          </a:xfrm>
          <a:custGeom>
            <a:avLst/>
            <a:gdLst>
              <a:gd name="T0" fmla="*/ 18 w 84"/>
              <a:gd name="T1" fmla="*/ 24 h 101"/>
              <a:gd name="T2" fmla="*/ 25 w 84"/>
              <a:gd name="T3" fmla="*/ 24 h 101"/>
              <a:gd name="T4" fmla="*/ 32 w 84"/>
              <a:gd name="T5" fmla="*/ 21 h 101"/>
              <a:gd name="T6" fmla="*/ 39 w 84"/>
              <a:gd name="T7" fmla="*/ 24 h 101"/>
              <a:gd name="T8" fmla="*/ 35 w 84"/>
              <a:gd name="T9" fmla="*/ 35 h 101"/>
              <a:gd name="T10" fmla="*/ 42 w 84"/>
              <a:gd name="T11" fmla="*/ 31 h 101"/>
              <a:gd name="T12" fmla="*/ 42 w 84"/>
              <a:gd name="T13" fmla="*/ 21 h 101"/>
              <a:gd name="T14" fmla="*/ 39 w 84"/>
              <a:gd name="T15" fmla="*/ 17 h 101"/>
              <a:gd name="T16" fmla="*/ 32 w 84"/>
              <a:gd name="T17" fmla="*/ 14 h 101"/>
              <a:gd name="T18" fmla="*/ 35 w 84"/>
              <a:gd name="T19" fmla="*/ 7 h 101"/>
              <a:gd name="T20" fmla="*/ 46 w 84"/>
              <a:gd name="T21" fmla="*/ 4 h 101"/>
              <a:gd name="T22" fmla="*/ 49 w 84"/>
              <a:gd name="T23" fmla="*/ 4 h 101"/>
              <a:gd name="T24" fmla="*/ 59 w 84"/>
              <a:gd name="T25" fmla="*/ 11 h 101"/>
              <a:gd name="T26" fmla="*/ 66 w 84"/>
              <a:gd name="T27" fmla="*/ 14 h 101"/>
              <a:gd name="T28" fmla="*/ 70 w 84"/>
              <a:gd name="T29" fmla="*/ 21 h 101"/>
              <a:gd name="T30" fmla="*/ 77 w 84"/>
              <a:gd name="T31" fmla="*/ 28 h 101"/>
              <a:gd name="T32" fmla="*/ 84 w 84"/>
              <a:gd name="T33" fmla="*/ 35 h 101"/>
              <a:gd name="T34" fmla="*/ 84 w 84"/>
              <a:gd name="T35" fmla="*/ 45 h 101"/>
              <a:gd name="T36" fmla="*/ 80 w 84"/>
              <a:gd name="T37" fmla="*/ 52 h 101"/>
              <a:gd name="T38" fmla="*/ 70 w 84"/>
              <a:gd name="T39" fmla="*/ 56 h 101"/>
              <a:gd name="T40" fmla="*/ 63 w 84"/>
              <a:gd name="T41" fmla="*/ 52 h 101"/>
              <a:gd name="T42" fmla="*/ 56 w 84"/>
              <a:gd name="T43" fmla="*/ 49 h 101"/>
              <a:gd name="T44" fmla="*/ 56 w 84"/>
              <a:gd name="T45" fmla="*/ 56 h 101"/>
              <a:gd name="T46" fmla="*/ 59 w 84"/>
              <a:gd name="T47" fmla="*/ 63 h 101"/>
              <a:gd name="T48" fmla="*/ 52 w 84"/>
              <a:gd name="T49" fmla="*/ 76 h 101"/>
              <a:gd name="T50" fmla="*/ 59 w 84"/>
              <a:gd name="T51" fmla="*/ 76 h 101"/>
              <a:gd name="T52" fmla="*/ 66 w 84"/>
              <a:gd name="T53" fmla="*/ 73 h 101"/>
              <a:gd name="T54" fmla="*/ 73 w 84"/>
              <a:gd name="T55" fmla="*/ 76 h 101"/>
              <a:gd name="T56" fmla="*/ 73 w 84"/>
              <a:gd name="T57" fmla="*/ 87 h 101"/>
              <a:gd name="T58" fmla="*/ 77 w 84"/>
              <a:gd name="T59" fmla="*/ 94 h 101"/>
              <a:gd name="T60" fmla="*/ 73 w 84"/>
              <a:gd name="T61" fmla="*/ 101 h 101"/>
              <a:gd name="T62" fmla="*/ 66 w 84"/>
              <a:gd name="T63" fmla="*/ 97 h 101"/>
              <a:gd name="T64" fmla="*/ 63 w 84"/>
              <a:gd name="T65" fmla="*/ 94 h 101"/>
              <a:gd name="T66" fmla="*/ 52 w 84"/>
              <a:gd name="T67" fmla="*/ 83 h 101"/>
              <a:gd name="T68" fmla="*/ 42 w 84"/>
              <a:gd name="T69" fmla="*/ 73 h 101"/>
              <a:gd name="T70" fmla="*/ 35 w 84"/>
              <a:gd name="T71" fmla="*/ 73 h 101"/>
              <a:gd name="T72" fmla="*/ 28 w 84"/>
              <a:gd name="T73" fmla="*/ 69 h 101"/>
              <a:gd name="T74" fmla="*/ 25 w 84"/>
              <a:gd name="T75" fmla="*/ 59 h 101"/>
              <a:gd name="T76" fmla="*/ 21 w 84"/>
              <a:gd name="T77" fmla="*/ 52 h 101"/>
              <a:gd name="T78" fmla="*/ 14 w 84"/>
              <a:gd name="T79" fmla="*/ 52 h 101"/>
              <a:gd name="T80" fmla="*/ 7 w 84"/>
              <a:gd name="T81" fmla="*/ 56 h 101"/>
              <a:gd name="T82" fmla="*/ 4 w 84"/>
              <a:gd name="T83" fmla="*/ 56 h 101"/>
              <a:gd name="T84" fmla="*/ 0 w 84"/>
              <a:gd name="T85" fmla="*/ 45 h 101"/>
              <a:gd name="T86" fmla="*/ 4 w 84"/>
              <a:gd name="T87" fmla="*/ 38 h 101"/>
              <a:gd name="T88" fmla="*/ 0 w 84"/>
              <a:gd name="T89" fmla="*/ 35 h 101"/>
              <a:gd name="T90" fmla="*/ 7 w 84"/>
              <a:gd name="T91" fmla="*/ 31 h 101"/>
              <a:gd name="T92" fmla="*/ 14 w 84"/>
              <a:gd name="T93" fmla="*/ 24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4" h="101">
                <a:moveTo>
                  <a:pt x="14" y="24"/>
                </a:moveTo>
                <a:lnTo>
                  <a:pt x="18" y="24"/>
                </a:lnTo>
                <a:lnTo>
                  <a:pt x="21" y="28"/>
                </a:lnTo>
                <a:lnTo>
                  <a:pt x="25" y="24"/>
                </a:lnTo>
                <a:lnTo>
                  <a:pt x="28" y="24"/>
                </a:lnTo>
                <a:lnTo>
                  <a:pt x="32" y="21"/>
                </a:lnTo>
                <a:lnTo>
                  <a:pt x="35" y="21"/>
                </a:lnTo>
                <a:lnTo>
                  <a:pt x="39" y="24"/>
                </a:lnTo>
                <a:lnTo>
                  <a:pt x="39" y="28"/>
                </a:lnTo>
                <a:lnTo>
                  <a:pt x="35" y="35"/>
                </a:lnTo>
                <a:lnTo>
                  <a:pt x="42" y="35"/>
                </a:lnTo>
                <a:lnTo>
                  <a:pt x="42" y="31"/>
                </a:lnTo>
                <a:lnTo>
                  <a:pt x="42" y="28"/>
                </a:lnTo>
                <a:lnTo>
                  <a:pt x="42" y="21"/>
                </a:lnTo>
                <a:lnTo>
                  <a:pt x="42" y="17"/>
                </a:lnTo>
                <a:lnTo>
                  <a:pt x="39" y="17"/>
                </a:lnTo>
                <a:lnTo>
                  <a:pt x="35" y="17"/>
                </a:lnTo>
                <a:lnTo>
                  <a:pt x="32" y="14"/>
                </a:lnTo>
                <a:lnTo>
                  <a:pt x="35" y="14"/>
                </a:lnTo>
                <a:lnTo>
                  <a:pt x="35" y="7"/>
                </a:lnTo>
                <a:lnTo>
                  <a:pt x="39" y="4"/>
                </a:lnTo>
                <a:lnTo>
                  <a:pt x="46" y="4"/>
                </a:lnTo>
                <a:lnTo>
                  <a:pt x="46" y="0"/>
                </a:lnTo>
                <a:lnTo>
                  <a:pt x="49" y="4"/>
                </a:lnTo>
                <a:lnTo>
                  <a:pt x="56" y="11"/>
                </a:lnTo>
                <a:lnTo>
                  <a:pt x="59" y="11"/>
                </a:lnTo>
                <a:lnTo>
                  <a:pt x="63" y="14"/>
                </a:lnTo>
                <a:lnTo>
                  <a:pt x="66" y="14"/>
                </a:lnTo>
                <a:lnTo>
                  <a:pt x="70" y="17"/>
                </a:lnTo>
                <a:lnTo>
                  <a:pt x="70" y="21"/>
                </a:lnTo>
                <a:lnTo>
                  <a:pt x="77" y="24"/>
                </a:lnTo>
                <a:lnTo>
                  <a:pt x="77" y="28"/>
                </a:lnTo>
                <a:lnTo>
                  <a:pt x="77" y="31"/>
                </a:lnTo>
                <a:lnTo>
                  <a:pt x="84" y="35"/>
                </a:lnTo>
                <a:lnTo>
                  <a:pt x="84" y="38"/>
                </a:lnTo>
                <a:lnTo>
                  <a:pt x="84" y="45"/>
                </a:lnTo>
                <a:lnTo>
                  <a:pt x="84" y="49"/>
                </a:lnTo>
                <a:lnTo>
                  <a:pt x="80" y="52"/>
                </a:lnTo>
                <a:lnTo>
                  <a:pt x="73" y="52"/>
                </a:lnTo>
                <a:lnTo>
                  <a:pt x="70" y="56"/>
                </a:lnTo>
                <a:lnTo>
                  <a:pt x="66" y="56"/>
                </a:lnTo>
                <a:lnTo>
                  <a:pt x="63" y="52"/>
                </a:lnTo>
                <a:lnTo>
                  <a:pt x="59" y="49"/>
                </a:lnTo>
                <a:lnTo>
                  <a:pt x="56" y="49"/>
                </a:lnTo>
                <a:lnTo>
                  <a:pt x="52" y="52"/>
                </a:lnTo>
                <a:lnTo>
                  <a:pt x="56" y="56"/>
                </a:lnTo>
                <a:lnTo>
                  <a:pt x="59" y="59"/>
                </a:lnTo>
                <a:lnTo>
                  <a:pt x="59" y="63"/>
                </a:lnTo>
                <a:lnTo>
                  <a:pt x="52" y="73"/>
                </a:lnTo>
                <a:lnTo>
                  <a:pt x="52" y="76"/>
                </a:lnTo>
                <a:lnTo>
                  <a:pt x="56" y="76"/>
                </a:lnTo>
                <a:lnTo>
                  <a:pt x="59" y="76"/>
                </a:lnTo>
                <a:lnTo>
                  <a:pt x="63" y="73"/>
                </a:lnTo>
                <a:lnTo>
                  <a:pt x="66" y="73"/>
                </a:lnTo>
                <a:lnTo>
                  <a:pt x="70" y="76"/>
                </a:lnTo>
                <a:lnTo>
                  <a:pt x="73" y="76"/>
                </a:lnTo>
                <a:lnTo>
                  <a:pt x="77" y="83"/>
                </a:lnTo>
                <a:lnTo>
                  <a:pt x="73" y="87"/>
                </a:lnTo>
                <a:lnTo>
                  <a:pt x="73" y="90"/>
                </a:lnTo>
                <a:lnTo>
                  <a:pt x="77" y="94"/>
                </a:lnTo>
                <a:lnTo>
                  <a:pt x="77" y="97"/>
                </a:lnTo>
                <a:lnTo>
                  <a:pt x="73" y="101"/>
                </a:lnTo>
                <a:lnTo>
                  <a:pt x="70" y="101"/>
                </a:lnTo>
                <a:lnTo>
                  <a:pt x="66" y="97"/>
                </a:lnTo>
                <a:lnTo>
                  <a:pt x="63" y="97"/>
                </a:lnTo>
                <a:lnTo>
                  <a:pt x="63" y="94"/>
                </a:lnTo>
                <a:lnTo>
                  <a:pt x="59" y="87"/>
                </a:lnTo>
                <a:lnTo>
                  <a:pt x="52" y="83"/>
                </a:lnTo>
                <a:lnTo>
                  <a:pt x="42" y="83"/>
                </a:lnTo>
                <a:lnTo>
                  <a:pt x="42" y="73"/>
                </a:lnTo>
                <a:lnTo>
                  <a:pt x="39" y="73"/>
                </a:lnTo>
                <a:lnTo>
                  <a:pt x="35" y="73"/>
                </a:lnTo>
                <a:lnTo>
                  <a:pt x="32" y="73"/>
                </a:lnTo>
                <a:lnTo>
                  <a:pt x="28" y="69"/>
                </a:lnTo>
                <a:lnTo>
                  <a:pt x="25" y="63"/>
                </a:lnTo>
                <a:lnTo>
                  <a:pt x="25" y="59"/>
                </a:lnTo>
                <a:lnTo>
                  <a:pt x="21" y="56"/>
                </a:lnTo>
                <a:lnTo>
                  <a:pt x="21" y="52"/>
                </a:lnTo>
                <a:lnTo>
                  <a:pt x="18" y="52"/>
                </a:lnTo>
                <a:lnTo>
                  <a:pt x="14" y="52"/>
                </a:lnTo>
                <a:lnTo>
                  <a:pt x="11" y="52"/>
                </a:lnTo>
                <a:lnTo>
                  <a:pt x="7" y="56"/>
                </a:lnTo>
                <a:lnTo>
                  <a:pt x="4" y="59"/>
                </a:lnTo>
                <a:lnTo>
                  <a:pt x="4" y="56"/>
                </a:lnTo>
                <a:lnTo>
                  <a:pt x="0" y="52"/>
                </a:lnTo>
                <a:lnTo>
                  <a:pt x="0" y="45"/>
                </a:lnTo>
                <a:lnTo>
                  <a:pt x="4" y="42"/>
                </a:lnTo>
                <a:lnTo>
                  <a:pt x="4" y="38"/>
                </a:lnTo>
                <a:lnTo>
                  <a:pt x="0" y="38"/>
                </a:lnTo>
                <a:lnTo>
                  <a:pt x="0" y="35"/>
                </a:lnTo>
                <a:lnTo>
                  <a:pt x="0" y="31"/>
                </a:lnTo>
                <a:lnTo>
                  <a:pt x="7" y="31"/>
                </a:lnTo>
                <a:lnTo>
                  <a:pt x="11" y="28"/>
                </a:lnTo>
                <a:lnTo>
                  <a:pt x="14" y="2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2" name="Freeform 72"/>
          <p:cNvSpPr>
            <a:spLocks/>
          </p:cNvSpPr>
          <p:nvPr/>
        </p:nvSpPr>
        <p:spPr bwMode="auto">
          <a:xfrm>
            <a:off x="4571379" y="5954381"/>
            <a:ext cx="28676" cy="71690"/>
          </a:xfrm>
          <a:custGeom>
            <a:avLst/>
            <a:gdLst>
              <a:gd name="T0" fmla="*/ 7 w 10"/>
              <a:gd name="T1" fmla="*/ 25 h 25"/>
              <a:gd name="T2" fmla="*/ 3 w 10"/>
              <a:gd name="T3" fmla="*/ 21 h 25"/>
              <a:gd name="T4" fmla="*/ 0 w 10"/>
              <a:gd name="T5" fmla="*/ 14 h 25"/>
              <a:gd name="T6" fmla="*/ 0 w 10"/>
              <a:gd name="T7" fmla="*/ 4 h 25"/>
              <a:gd name="T8" fmla="*/ 0 w 10"/>
              <a:gd name="T9" fmla="*/ 0 h 25"/>
              <a:gd name="T10" fmla="*/ 3 w 10"/>
              <a:gd name="T11" fmla="*/ 0 h 25"/>
              <a:gd name="T12" fmla="*/ 7 w 10"/>
              <a:gd name="T13" fmla="*/ 4 h 25"/>
              <a:gd name="T14" fmla="*/ 10 w 10"/>
              <a:gd name="T15" fmla="*/ 11 h 25"/>
              <a:gd name="T16" fmla="*/ 10 w 10"/>
              <a:gd name="T17" fmla="*/ 14 h 25"/>
              <a:gd name="T18" fmla="*/ 10 w 10"/>
              <a:gd name="T19" fmla="*/ 18 h 25"/>
              <a:gd name="T20" fmla="*/ 7 w 10"/>
              <a:gd name="T21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" h="25">
                <a:moveTo>
                  <a:pt x="7" y="25"/>
                </a:moveTo>
                <a:lnTo>
                  <a:pt x="3" y="21"/>
                </a:lnTo>
                <a:lnTo>
                  <a:pt x="0" y="14"/>
                </a:lnTo>
                <a:lnTo>
                  <a:pt x="0" y="4"/>
                </a:lnTo>
                <a:lnTo>
                  <a:pt x="0" y="0"/>
                </a:lnTo>
                <a:lnTo>
                  <a:pt x="3" y="0"/>
                </a:lnTo>
                <a:lnTo>
                  <a:pt x="7" y="4"/>
                </a:lnTo>
                <a:lnTo>
                  <a:pt x="10" y="11"/>
                </a:lnTo>
                <a:lnTo>
                  <a:pt x="10" y="14"/>
                </a:lnTo>
                <a:lnTo>
                  <a:pt x="10" y="18"/>
                </a:lnTo>
                <a:lnTo>
                  <a:pt x="7" y="25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3" name="Freeform 73"/>
          <p:cNvSpPr>
            <a:spLocks/>
          </p:cNvSpPr>
          <p:nvPr/>
        </p:nvSpPr>
        <p:spPr bwMode="auto">
          <a:xfrm>
            <a:off x="4559908" y="6034672"/>
            <a:ext cx="31544" cy="48749"/>
          </a:xfrm>
          <a:custGeom>
            <a:avLst/>
            <a:gdLst>
              <a:gd name="T0" fmla="*/ 11 w 11"/>
              <a:gd name="T1" fmla="*/ 3 h 17"/>
              <a:gd name="T2" fmla="*/ 7 w 11"/>
              <a:gd name="T3" fmla="*/ 17 h 17"/>
              <a:gd name="T4" fmla="*/ 4 w 11"/>
              <a:gd name="T5" fmla="*/ 17 h 17"/>
              <a:gd name="T6" fmla="*/ 0 w 11"/>
              <a:gd name="T7" fmla="*/ 14 h 17"/>
              <a:gd name="T8" fmla="*/ 0 w 11"/>
              <a:gd name="T9" fmla="*/ 7 h 17"/>
              <a:gd name="T10" fmla="*/ 0 w 11"/>
              <a:gd name="T11" fmla="*/ 3 h 17"/>
              <a:gd name="T12" fmla="*/ 4 w 11"/>
              <a:gd name="T13" fmla="*/ 0 h 17"/>
              <a:gd name="T14" fmla="*/ 11 w 11"/>
              <a:gd name="T15" fmla="*/ 3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17">
                <a:moveTo>
                  <a:pt x="11" y="3"/>
                </a:moveTo>
                <a:lnTo>
                  <a:pt x="7" y="17"/>
                </a:lnTo>
                <a:lnTo>
                  <a:pt x="4" y="17"/>
                </a:lnTo>
                <a:lnTo>
                  <a:pt x="0" y="14"/>
                </a:lnTo>
                <a:lnTo>
                  <a:pt x="0" y="7"/>
                </a:lnTo>
                <a:lnTo>
                  <a:pt x="0" y="3"/>
                </a:lnTo>
                <a:lnTo>
                  <a:pt x="4" y="0"/>
                </a:lnTo>
                <a:lnTo>
                  <a:pt x="11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4" name="Freeform 74"/>
          <p:cNvSpPr>
            <a:spLocks/>
          </p:cNvSpPr>
          <p:nvPr/>
        </p:nvSpPr>
        <p:spPr bwMode="auto">
          <a:xfrm>
            <a:off x="4531233" y="5985923"/>
            <a:ext cx="20074" cy="48749"/>
          </a:xfrm>
          <a:custGeom>
            <a:avLst/>
            <a:gdLst>
              <a:gd name="T0" fmla="*/ 0 w 7"/>
              <a:gd name="T1" fmla="*/ 10 h 17"/>
              <a:gd name="T2" fmla="*/ 0 w 7"/>
              <a:gd name="T3" fmla="*/ 3 h 17"/>
              <a:gd name="T4" fmla="*/ 3 w 7"/>
              <a:gd name="T5" fmla="*/ 0 h 17"/>
              <a:gd name="T6" fmla="*/ 7 w 7"/>
              <a:gd name="T7" fmla="*/ 3 h 17"/>
              <a:gd name="T8" fmla="*/ 7 w 7"/>
              <a:gd name="T9" fmla="*/ 7 h 17"/>
              <a:gd name="T10" fmla="*/ 7 w 7"/>
              <a:gd name="T11" fmla="*/ 14 h 17"/>
              <a:gd name="T12" fmla="*/ 7 w 7"/>
              <a:gd name="T13" fmla="*/ 17 h 17"/>
              <a:gd name="T14" fmla="*/ 3 w 7"/>
              <a:gd name="T15" fmla="*/ 17 h 17"/>
              <a:gd name="T16" fmla="*/ 0 w 7"/>
              <a:gd name="T17" fmla="*/ 17 h 17"/>
              <a:gd name="T18" fmla="*/ 0 w 7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" h="17">
                <a:moveTo>
                  <a:pt x="0" y="10"/>
                </a:moveTo>
                <a:lnTo>
                  <a:pt x="0" y="3"/>
                </a:lnTo>
                <a:lnTo>
                  <a:pt x="3" y="0"/>
                </a:lnTo>
                <a:lnTo>
                  <a:pt x="7" y="3"/>
                </a:lnTo>
                <a:lnTo>
                  <a:pt x="7" y="7"/>
                </a:lnTo>
                <a:lnTo>
                  <a:pt x="7" y="14"/>
                </a:lnTo>
                <a:lnTo>
                  <a:pt x="7" y="17"/>
                </a:lnTo>
                <a:lnTo>
                  <a:pt x="3" y="17"/>
                </a:lnTo>
                <a:lnTo>
                  <a:pt x="0" y="17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5" name="Freeform 75"/>
          <p:cNvSpPr>
            <a:spLocks/>
          </p:cNvSpPr>
          <p:nvPr/>
        </p:nvSpPr>
        <p:spPr bwMode="auto">
          <a:xfrm>
            <a:off x="4499691" y="6054744"/>
            <a:ext cx="31544" cy="40146"/>
          </a:xfrm>
          <a:custGeom>
            <a:avLst/>
            <a:gdLst>
              <a:gd name="T0" fmla="*/ 0 w 11"/>
              <a:gd name="T1" fmla="*/ 7 h 14"/>
              <a:gd name="T2" fmla="*/ 4 w 11"/>
              <a:gd name="T3" fmla="*/ 0 h 14"/>
              <a:gd name="T4" fmla="*/ 7 w 11"/>
              <a:gd name="T5" fmla="*/ 0 h 14"/>
              <a:gd name="T6" fmla="*/ 7 w 11"/>
              <a:gd name="T7" fmla="*/ 3 h 14"/>
              <a:gd name="T8" fmla="*/ 11 w 11"/>
              <a:gd name="T9" fmla="*/ 7 h 14"/>
              <a:gd name="T10" fmla="*/ 11 w 11"/>
              <a:gd name="T11" fmla="*/ 10 h 14"/>
              <a:gd name="T12" fmla="*/ 11 w 11"/>
              <a:gd name="T13" fmla="*/ 14 h 14"/>
              <a:gd name="T14" fmla="*/ 4 w 11"/>
              <a:gd name="T15" fmla="*/ 14 h 14"/>
              <a:gd name="T16" fmla="*/ 4 w 11"/>
              <a:gd name="T17" fmla="*/ 10 h 14"/>
              <a:gd name="T18" fmla="*/ 0 w 11"/>
              <a:gd name="T19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14">
                <a:moveTo>
                  <a:pt x="0" y="7"/>
                </a:moveTo>
                <a:lnTo>
                  <a:pt x="4" y="0"/>
                </a:lnTo>
                <a:lnTo>
                  <a:pt x="7" y="0"/>
                </a:lnTo>
                <a:lnTo>
                  <a:pt x="7" y="3"/>
                </a:lnTo>
                <a:lnTo>
                  <a:pt x="11" y="7"/>
                </a:lnTo>
                <a:lnTo>
                  <a:pt x="11" y="10"/>
                </a:lnTo>
                <a:lnTo>
                  <a:pt x="11" y="14"/>
                </a:lnTo>
                <a:lnTo>
                  <a:pt x="4" y="14"/>
                </a:lnTo>
                <a:lnTo>
                  <a:pt x="4" y="10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6" name="Freeform 76"/>
          <p:cNvSpPr>
            <a:spLocks/>
          </p:cNvSpPr>
          <p:nvPr/>
        </p:nvSpPr>
        <p:spPr bwMode="auto">
          <a:xfrm>
            <a:off x="4479617" y="6312825"/>
            <a:ext cx="51616" cy="40146"/>
          </a:xfrm>
          <a:custGeom>
            <a:avLst/>
            <a:gdLst>
              <a:gd name="T0" fmla="*/ 0 w 18"/>
              <a:gd name="T1" fmla="*/ 7 h 14"/>
              <a:gd name="T2" fmla="*/ 0 w 18"/>
              <a:gd name="T3" fmla="*/ 4 h 14"/>
              <a:gd name="T4" fmla="*/ 4 w 18"/>
              <a:gd name="T5" fmla="*/ 0 h 14"/>
              <a:gd name="T6" fmla="*/ 7 w 18"/>
              <a:gd name="T7" fmla="*/ 0 h 14"/>
              <a:gd name="T8" fmla="*/ 11 w 18"/>
              <a:gd name="T9" fmla="*/ 0 h 14"/>
              <a:gd name="T10" fmla="*/ 18 w 18"/>
              <a:gd name="T11" fmla="*/ 0 h 14"/>
              <a:gd name="T12" fmla="*/ 18 w 18"/>
              <a:gd name="T13" fmla="*/ 4 h 14"/>
              <a:gd name="T14" fmla="*/ 18 w 18"/>
              <a:gd name="T15" fmla="*/ 7 h 14"/>
              <a:gd name="T16" fmla="*/ 18 w 18"/>
              <a:gd name="T17" fmla="*/ 11 h 14"/>
              <a:gd name="T18" fmla="*/ 14 w 18"/>
              <a:gd name="T19" fmla="*/ 11 h 14"/>
              <a:gd name="T20" fmla="*/ 11 w 18"/>
              <a:gd name="T21" fmla="*/ 11 h 14"/>
              <a:gd name="T22" fmla="*/ 7 w 18"/>
              <a:gd name="T23" fmla="*/ 14 h 14"/>
              <a:gd name="T24" fmla="*/ 0 w 18"/>
              <a:gd name="T25" fmla="*/ 11 h 14"/>
              <a:gd name="T26" fmla="*/ 0 w 18"/>
              <a:gd name="T27" fmla="*/ 7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8" h="14">
                <a:moveTo>
                  <a:pt x="0" y="7"/>
                </a:moveTo>
                <a:lnTo>
                  <a:pt x="0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8" y="0"/>
                </a:lnTo>
                <a:lnTo>
                  <a:pt x="18" y="4"/>
                </a:lnTo>
                <a:lnTo>
                  <a:pt x="18" y="7"/>
                </a:lnTo>
                <a:lnTo>
                  <a:pt x="18" y="11"/>
                </a:lnTo>
                <a:lnTo>
                  <a:pt x="14" y="11"/>
                </a:lnTo>
                <a:lnTo>
                  <a:pt x="11" y="11"/>
                </a:lnTo>
                <a:lnTo>
                  <a:pt x="7" y="14"/>
                </a:lnTo>
                <a:lnTo>
                  <a:pt x="0" y="11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7" name="Freeform 77"/>
          <p:cNvSpPr>
            <a:spLocks/>
          </p:cNvSpPr>
          <p:nvPr/>
        </p:nvSpPr>
        <p:spPr bwMode="auto">
          <a:xfrm>
            <a:off x="4471015" y="6103494"/>
            <a:ext cx="28676" cy="40146"/>
          </a:xfrm>
          <a:custGeom>
            <a:avLst/>
            <a:gdLst>
              <a:gd name="T0" fmla="*/ 0 w 10"/>
              <a:gd name="T1" fmla="*/ 4 h 14"/>
              <a:gd name="T2" fmla="*/ 7 w 10"/>
              <a:gd name="T3" fmla="*/ 0 h 14"/>
              <a:gd name="T4" fmla="*/ 10 w 10"/>
              <a:gd name="T5" fmla="*/ 4 h 14"/>
              <a:gd name="T6" fmla="*/ 10 w 10"/>
              <a:gd name="T7" fmla="*/ 11 h 14"/>
              <a:gd name="T8" fmla="*/ 7 w 10"/>
              <a:gd name="T9" fmla="*/ 14 h 14"/>
              <a:gd name="T10" fmla="*/ 3 w 10"/>
              <a:gd name="T11" fmla="*/ 14 h 14"/>
              <a:gd name="T12" fmla="*/ 0 w 10"/>
              <a:gd name="T13" fmla="*/ 14 h 14"/>
              <a:gd name="T14" fmla="*/ 0 w 10"/>
              <a:gd name="T15" fmla="*/ 11 h 14"/>
              <a:gd name="T16" fmla="*/ 0 w 10"/>
              <a:gd name="T17" fmla="*/ 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4">
                <a:moveTo>
                  <a:pt x="0" y="4"/>
                </a:moveTo>
                <a:lnTo>
                  <a:pt x="7" y="0"/>
                </a:lnTo>
                <a:lnTo>
                  <a:pt x="10" y="4"/>
                </a:lnTo>
                <a:lnTo>
                  <a:pt x="10" y="11"/>
                </a:lnTo>
                <a:lnTo>
                  <a:pt x="7" y="14"/>
                </a:lnTo>
                <a:lnTo>
                  <a:pt x="3" y="14"/>
                </a:lnTo>
                <a:lnTo>
                  <a:pt x="0" y="14"/>
                </a:lnTo>
                <a:lnTo>
                  <a:pt x="0" y="11"/>
                </a:lnTo>
                <a:lnTo>
                  <a:pt x="0" y="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8" name="Freeform 78"/>
          <p:cNvSpPr>
            <a:spLocks/>
          </p:cNvSpPr>
          <p:nvPr/>
        </p:nvSpPr>
        <p:spPr bwMode="auto">
          <a:xfrm>
            <a:off x="4459545" y="6063348"/>
            <a:ext cx="31544" cy="31544"/>
          </a:xfrm>
          <a:custGeom>
            <a:avLst/>
            <a:gdLst>
              <a:gd name="T0" fmla="*/ 0 w 11"/>
              <a:gd name="T1" fmla="*/ 7 h 11"/>
              <a:gd name="T2" fmla="*/ 4 w 11"/>
              <a:gd name="T3" fmla="*/ 0 h 11"/>
              <a:gd name="T4" fmla="*/ 7 w 11"/>
              <a:gd name="T5" fmla="*/ 0 h 11"/>
              <a:gd name="T6" fmla="*/ 11 w 11"/>
              <a:gd name="T7" fmla="*/ 0 h 11"/>
              <a:gd name="T8" fmla="*/ 11 w 11"/>
              <a:gd name="T9" fmla="*/ 4 h 11"/>
              <a:gd name="T10" fmla="*/ 7 w 11"/>
              <a:gd name="T11" fmla="*/ 7 h 11"/>
              <a:gd name="T12" fmla="*/ 7 w 11"/>
              <a:gd name="T13" fmla="*/ 11 h 11"/>
              <a:gd name="T14" fmla="*/ 4 w 11"/>
              <a:gd name="T15" fmla="*/ 11 h 11"/>
              <a:gd name="T16" fmla="*/ 0 w 11"/>
              <a:gd name="T17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" h="11">
                <a:moveTo>
                  <a:pt x="0" y="7"/>
                </a:move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4"/>
                </a:lnTo>
                <a:lnTo>
                  <a:pt x="7" y="7"/>
                </a:lnTo>
                <a:lnTo>
                  <a:pt x="7" y="11"/>
                </a:lnTo>
                <a:lnTo>
                  <a:pt x="4" y="11"/>
                </a:lnTo>
                <a:lnTo>
                  <a:pt x="0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9" name="Freeform 79"/>
          <p:cNvSpPr>
            <a:spLocks/>
          </p:cNvSpPr>
          <p:nvPr/>
        </p:nvSpPr>
        <p:spPr bwMode="auto">
          <a:xfrm>
            <a:off x="4430869" y="6135036"/>
            <a:ext cx="28676" cy="40146"/>
          </a:xfrm>
          <a:custGeom>
            <a:avLst/>
            <a:gdLst>
              <a:gd name="T0" fmla="*/ 0 w 10"/>
              <a:gd name="T1" fmla="*/ 3 h 14"/>
              <a:gd name="T2" fmla="*/ 3 w 10"/>
              <a:gd name="T3" fmla="*/ 3 h 14"/>
              <a:gd name="T4" fmla="*/ 3 w 10"/>
              <a:gd name="T5" fmla="*/ 0 h 14"/>
              <a:gd name="T6" fmla="*/ 10 w 10"/>
              <a:gd name="T7" fmla="*/ 3 h 14"/>
              <a:gd name="T8" fmla="*/ 10 w 10"/>
              <a:gd name="T9" fmla="*/ 7 h 14"/>
              <a:gd name="T10" fmla="*/ 10 w 10"/>
              <a:gd name="T11" fmla="*/ 10 h 14"/>
              <a:gd name="T12" fmla="*/ 7 w 10"/>
              <a:gd name="T13" fmla="*/ 14 h 14"/>
              <a:gd name="T14" fmla="*/ 3 w 10"/>
              <a:gd name="T15" fmla="*/ 10 h 14"/>
              <a:gd name="T16" fmla="*/ 0 w 10"/>
              <a:gd name="T17" fmla="*/ 3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4">
                <a:moveTo>
                  <a:pt x="0" y="3"/>
                </a:moveTo>
                <a:lnTo>
                  <a:pt x="3" y="3"/>
                </a:lnTo>
                <a:lnTo>
                  <a:pt x="3" y="0"/>
                </a:lnTo>
                <a:lnTo>
                  <a:pt x="10" y="3"/>
                </a:lnTo>
                <a:lnTo>
                  <a:pt x="10" y="7"/>
                </a:lnTo>
                <a:lnTo>
                  <a:pt x="10" y="10"/>
                </a:lnTo>
                <a:lnTo>
                  <a:pt x="7" y="14"/>
                </a:lnTo>
                <a:lnTo>
                  <a:pt x="3" y="10"/>
                </a:lnTo>
                <a:lnTo>
                  <a:pt x="0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0" name="Freeform 80"/>
          <p:cNvSpPr>
            <a:spLocks/>
          </p:cNvSpPr>
          <p:nvPr/>
        </p:nvSpPr>
        <p:spPr bwMode="auto">
          <a:xfrm>
            <a:off x="4410795" y="6163712"/>
            <a:ext cx="40146" cy="60220"/>
          </a:xfrm>
          <a:custGeom>
            <a:avLst/>
            <a:gdLst>
              <a:gd name="T0" fmla="*/ 7 w 14"/>
              <a:gd name="T1" fmla="*/ 4 h 21"/>
              <a:gd name="T2" fmla="*/ 10 w 14"/>
              <a:gd name="T3" fmla="*/ 4 h 21"/>
              <a:gd name="T4" fmla="*/ 14 w 14"/>
              <a:gd name="T5" fmla="*/ 10 h 21"/>
              <a:gd name="T6" fmla="*/ 14 w 14"/>
              <a:gd name="T7" fmla="*/ 14 h 21"/>
              <a:gd name="T8" fmla="*/ 14 w 14"/>
              <a:gd name="T9" fmla="*/ 17 h 21"/>
              <a:gd name="T10" fmla="*/ 14 w 14"/>
              <a:gd name="T11" fmla="*/ 21 h 21"/>
              <a:gd name="T12" fmla="*/ 7 w 14"/>
              <a:gd name="T13" fmla="*/ 21 h 21"/>
              <a:gd name="T14" fmla="*/ 3 w 14"/>
              <a:gd name="T15" fmla="*/ 10 h 21"/>
              <a:gd name="T16" fmla="*/ 0 w 14"/>
              <a:gd name="T17" fmla="*/ 7 h 21"/>
              <a:gd name="T18" fmla="*/ 3 w 14"/>
              <a:gd name="T19" fmla="*/ 4 h 21"/>
              <a:gd name="T20" fmla="*/ 7 w 14"/>
              <a:gd name="T21" fmla="*/ 0 h 21"/>
              <a:gd name="T22" fmla="*/ 7 w 14"/>
              <a:gd name="T23" fmla="*/ 4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" h="21">
                <a:moveTo>
                  <a:pt x="7" y="4"/>
                </a:moveTo>
                <a:lnTo>
                  <a:pt x="10" y="4"/>
                </a:lnTo>
                <a:lnTo>
                  <a:pt x="14" y="10"/>
                </a:lnTo>
                <a:lnTo>
                  <a:pt x="14" y="14"/>
                </a:lnTo>
                <a:lnTo>
                  <a:pt x="14" y="17"/>
                </a:lnTo>
                <a:lnTo>
                  <a:pt x="14" y="21"/>
                </a:lnTo>
                <a:lnTo>
                  <a:pt x="7" y="21"/>
                </a:lnTo>
                <a:lnTo>
                  <a:pt x="3" y="10"/>
                </a:lnTo>
                <a:lnTo>
                  <a:pt x="0" y="7"/>
                </a:lnTo>
                <a:lnTo>
                  <a:pt x="3" y="4"/>
                </a:lnTo>
                <a:lnTo>
                  <a:pt x="7" y="0"/>
                </a:lnTo>
                <a:lnTo>
                  <a:pt x="7" y="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1" name="Freeform 81"/>
          <p:cNvSpPr>
            <a:spLocks/>
          </p:cNvSpPr>
          <p:nvPr/>
        </p:nvSpPr>
        <p:spPr bwMode="auto">
          <a:xfrm>
            <a:off x="4370650" y="6203857"/>
            <a:ext cx="40146" cy="28676"/>
          </a:xfrm>
          <a:custGeom>
            <a:avLst/>
            <a:gdLst>
              <a:gd name="T0" fmla="*/ 0 w 14"/>
              <a:gd name="T1" fmla="*/ 3 h 10"/>
              <a:gd name="T2" fmla="*/ 4 w 14"/>
              <a:gd name="T3" fmla="*/ 0 h 10"/>
              <a:gd name="T4" fmla="*/ 7 w 14"/>
              <a:gd name="T5" fmla="*/ 0 h 10"/>
              <a:gd name="T6" fmla="*/ 11 w 14"/>
              <a:gd name="T7" fmla="*/ 3 h 10"/>
              <a:gd name="T8" fmla="*/ 14 w 14"/>
              <a:gd name="T9" fmla="*/ 7 h 10"/>
              <a:gd name="T10" fmla="*/ 14 w 14"/>
              <a:gd name="T11" fmla="*/ 10 h 10"/>
              <a:gd name="T12" fmla="*/ 7 w 14"/>
              <a:gd name="T13" fmla="*/ 10 h 10"/>
              <a:gd name="T14" fmla="*/ 4 w 14"/>
              <a:gd name="T15" fmla="*/ 7 h 10"/>
              <a:gd name="T16" fmla="*/ 0 w 14"/>
              <a:gd name="T17" fmla="*/ 3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" h="10">
                <a:moveTo>
                  <a:pt x="0" y="3"/>
                </a:moveTo>
                <a:lnTo>
                  <a:pt x="4" y="0"/>
                </a:lnTo>
                <a:lnTo>
                  <a:pt x="7" y="0"/>
                </a:lnTo>
                <a:lnTo>
                  <a:pt x="11" y="3"/>
                </a:lnTo>
                <a:lnTo>
                  <a:pt x="14" y="7"/>
                </a:lnTo>
                <a:lnTo>
                  <a:pt x="14" y="10"/>
                </a:lnTo>
                <a:lnTo>
                  <a:pt x="7" y="10"/>
                </a:lnTo>
                <a:lnTo>
                  <a:pt x="4" y="7"/>
                </a:lnTo>
                <a:lnTo>
                  <a:pt x="0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2" name="Freeform 82"/>
          <p:cNvSpPr>
            <a:spLocks/>
          </p:cNvSpPr>
          <p:nvPr/>
        </p:nvSpPr>
        <p:spPr bwMode="auto">
          <a:xfrm>
            <a:off x="4341974" y="6083420"/>
            <a:ext cx="28676" cy="71690"/>
          </a:xfrm>
          <a:custGeom>
            <a:avLst/>
            <a:gdLst>
              <a:gd name="T0" fmla="*/ 0 w 10"/>
              <a:gd name="T1" fmla="*/ 11 h 25"/>
              <a:gd name="T2" fmla="*/ 0 w 10"/>
              <a:gd name="T3" fmla="*/ 7 h 25"/>
              <a:gd name="T4" fmla="*/ 3 w 10"/>
              <a:gd name="T5" fmla="*/ 4 h 25"/>
              <a:gd name="T6" fmla="*/ 7 w 10"/>
              <a:gd name="T7" fmla="*/ 4 h 25"/>
              <a:gd name="T8" fmla="*/ 10 w 10"/>
              <a:gd name="T9" fmla="*/ 0 h 25"/>
              <a:gd name="T10" fmla="*/ 10 w 10"/>
              <a:gd name="T11" fmla="*/ 4 h 25"/>
              <a:gd name="T12" fmla="*/ 10 w 10"/>
              <a:gd name="T13" fmla="*/ 7 h 25"/>
              <a:gd name="T14" fmla="*/ 10 w 10"/>
              <a:gd name="T15" fmla="*/ 11 h 25"/>
              <a:gd name="T16" fmla="*/ 10 w 10"/>
              <a:gd name="T17" fmla="*/ 14 h 25"/>
              <a:gd name="T18" fmla="*/ 10 w 10"/>
              <a:gd name="T19" fmla="*/ 18 h 25"/>
              <a:gd name="T20" fmla="*/ 10 w 10"/>
              <a:gd name="T21" fmla="*/ 21 h 25"/>
              <a:gd name="T22" fmla="*/ 7 w 10"/>
              <a:gd name="T23" fmla="*/ 25 h 25"/>
              <a:gd name="T24" fmla="*/ 3 w 10"/>
              <a:gd name="T25" fmla="*/ 25 h 25"/>
              <a:gd name="T26" fmla="*/ 3 w 10"/>
              <a:gd name="T27" fmla="*/ 21 h 25"/>
              <a:gd name="T28" fmla="*/ 3 w 10"/>
              <a:gd name="T29" fmla="*/ 18 h 25"/>
              <a:gd name="T30" fmla="*/ 3 w 10"/>
              <a:gd name="T31" fmla="*/ 14 h 25"/>
              <a:gd name="T32" fmla="*/ 0 w 10"/>
              <a:gd name="T33" fmla="*/ 11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" h="25">
                <a:moveTo>
                  <a:pt x="0" y="11"/>
                </a:moveTo>
                <a:lnTo>
                  <a:pt x="0" y="7"/>
                </a:lnTo>
                <a:lnTo>
                  <a:pt x="3" y="4"/>
                </a:lnTo>
                <a:lnTo>
                  <a:pt x="7" y="4"/>
                </a:lnTo>
                <a:lnTo>
                  <a:pt x="10" y="0"/>
                </a:lnTo>
                <a:lnTo>
                  <a:pt x="10" y="4"/>
                </a:lnTo>
                <a:lnTo>
                  <a:pt x="10" y="7"/>
                </a:lnTo>
                <a:lnTo>
                  <a:pt x="10" y="11"/>
                </a:lnTo>
                <a:lnTo>
                  <a:pt x="10" y="14"/>
                </a:lnTo>
                <a:lnTo>
                  <a:pt x="10" y="18"/>
                </a:lnTo>
                <a:lnTo>
                  <a:pt x="10" y="21"/>
                </a:lnTo>
                <a:lnTo>
                  <a:pt x="7" y="25"/>
                </a:lnTo>
                <a:lnTo>
                  <a:pt x="3" y="25"/>
                </a:lnTo>
                <a:lnTo>
                  <a:pt x="3" y="21"/>
                </a:lnTo>
                <a:lnTo>
                  <a:pt x="3" y="18"/>
                </a:lnTo>
                <a:lnTo>
                  <a:pt x="3" y="14"/>
                </a:lnTo>
                <a:lnTo>
                  <a:pt x="0" y="1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3" name="Freeform 83"/>
          <p:cNvSpPr>
            <a:spLocks/>
          </p:cNvSpPr>
          <p:nvPr/>
        </p:nvSpPr>
        <p:spPr bwMode="auto">
          <a:xfrm>
            <a:off x="4330504" y="6043274"/>
            <a:ext cx="51616" cy="31544"/>
          </a:xfrm>
          <a:custGeom>
            <a:avLst/>
            <a:gdLst>
              <a:gd name="T0" fmla="*/ 4 w 18"/>
              <a:gd name="T1" fmla="*/ 7 h 11"/>
              <a:gd name="T2" fmla="*/ 0 w 18"/>
              <a:gd name="T3" fmla="*/ 4 h 11"/>
              <a:gd name="T4" fmla="*/ 4 w 18"/>
              <a:gd name="T5" fmla="*/ 4 h 11"/>
              <a:gd name="T6" fmla="*/ 7 w 18"/>
              <a:gd name="T7" fmla="*/ 0 h 11"/>
              <a:gd name="T8" fmla="*/ 11 w 18"/>
              <a:gd name="T9" fmla="*/ 4 h 11"/>
              <a:gd name="T10" fmla="*/ 14 w 18"/>
              <a:gd name="T11" fmla="*/ 7 h 11"/>
              <a:gd name="T12" fmla="*/ 18 w 18"/>
              <a:gd name="T13" fmla="*/ 7 h 11"/>
              <a:gd name="T14" fmla="*/ 18 w 18"/>
              <a:gd name="T15" fmla="*/ 11 h 11"/>
              <a:gd name="T16" fmla="*/ 14 w 18"/>
              <a:gd name="T17" fmla="*/ 11 h 11"/>
              <a:gd name="T18" fmla="*/ 11 w 18"/>
              <a:gd name="T19" fmla="*/ 11 h 11"/>
              <a:gd name="T20" fmla="*/ 4 w 18"/>
              <a:gd name="T21" fmla="*/ 11 h 11"/>
              <a:gd name="T22" fmla="*/ 4 w 18"/>
              <a:gd name="T23" fmla="*/ 7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11">
                <a:moveTo>
                  <a:pt x="4" y="7"/>
                </a:moveTo>
                <a:lnTo>
                  <a:pt x="0" y="4"/>
                </a:lnTo>
                <a:lnTo>
                  <a:pt x="4" y="4"/>
                </a:lnTo>
                <a:lnTo>
                  <a:pt x="7" y="0"/>
                </a:lnTo>
                <a:lnTo>
                  <a:pt x="11" y="4"/>
                </a:lnTo>
                <a:lnTo>
                  <a:pt x="14" y="7"/>
                </a:lnTo>
                <a:lnTo>
                  <a:pt x="18" y="7"/>
                </a:lnTo>
                <a:lnTo>
                  <a:pt x="18" y="11"/>
                </a:lnTo>
                <a:lnTo>
                  <a:pt x="14" y="11"/>
                </a:lnTo>
                <a:lnTo>
                  <a:pt x="11" y="11"/>
                </a:lnTo>
                <a:lnTo>
                  <a:pt x="4" y="11"/>
                </a:lnTo>
                <a:lnTo>
                  <a:pt x="4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4" name="Freeform 84"/>
          <p:cNvSpPr>
            <a:spLocks/>
          </p:cNvSpPr>
          <p:nvPr/>
        </p:nvSpPr>
        <p:spPr bwMode="auto">
          <a:xfrm>
            <a:off x="4321902" y="6244003"/>
            <a:ext cx="88895" cy="40146"/>
          </a:xfrm>
          <a:custGeom>
            <a:avLst/>
            <a:gdLst>
              <a:gd name="T0" fmla="*/ 0 w 31"/>
              <a:gd name="T1" fmla="*/ 10 h 14"/>
              <a:gd name="T2" fmla="*/ 3 w 31"/>
              <a:gd name="T3" fmla="*/ 7 h 14"/>
              <a:gd name="T4" fmla="*/ 10 w 31"/>
              <a:gd name="T5" fmla="*/ 3 h 14"/>
              <a:gd name="T6" fmla="*/ 14 w 31"/>
              <a:gd name="T7" fmla="*/ 0 h 14"/>
              <a:gd name="T8" fmla="*/ 17 w 31"/>
              <a:gd name="T9" fmla="*/ 0 h 14"/>
              <a:gd name="T10" fmla="*/ 21 w 31"/>
              <a:gd name="T11" fmla="*/ 0 h 14"/>
              <a:gd name="T12" fmla="*/ 24 w 31"/>
              <a:gd name="T13" fmla="*/ 0 h 14"/>
              <a:gd name="T14" fmla="*/ 28 w 31"/>
              <a:gd name="T15" fmla="*/ 3 h 14"/>
              <a:gd name="T16" fmla="*/ 31 w 31"/>
              <a:gd name="T17" fmla="*/ 3 h 14"/>
              <a:gd name="T18" fmla="*/ 31 w 31"/>
              <a:gd name="T19" fmla="*/ 7 h 14"/>
              <a:gd name="T20" fmla="*/ 28 w 31"/>
              <a:gd name="T21" fmla="*/ 10 h 14"/>
              <a:gd name="T22" fmla="*/ 24 w 31"/>
              <a:gd name="T23" fmla="*/ 10 h 14"/>
              <a:gd name="T24" fmla="*/ 14 w 31"/>
              <a:gd name="T25" fmla="*/ 14 h 14"/>
              <a:gd name="T26" fmla="*/ 10 w 31"/>
              <a:gd name="T27" fmla="*/ 14 h 14"/>
              <a:gd name="T28" fmla="*/ 3 w 31"/>
              <a:gd name="T29" fmla="*/ 14 h 14"/>
              <a:gd name="T30" fmla="*/ 0 w 31"/>
              <a:gd name="T31" fmla="*/ 14 h 14"/>
              <a:gd name="T32" fmla="*/ 0 w 31"/>
              <a:gd name="T33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" h="14">
                <a:moveTo>
                  <a:pt x="0" y="10"/>
                </a:moveTo>
                <a:lnTo>
                  <a:pt x="3" y="7"/>
                </a:lnTo>
                <a:lnTo>
                  <a:pt x="10" y="3"/>
                </a:lnTo>
                <a:lnTo>
                  <a:pt x="14" y="0"/>
                </a:lnTo>
                <a:lnTo>
                  <a:pt x="17" y="0"/>
                </a:lnTo>
                <a:lnTo>
                  <a:pt x="21" y="0"/>
                </a:lnTo>
                <a:lnTo>
                  <a:pt x="24" y="0"/>
                </a:lnTo>
                <a:lnTo>
                  <a:pt x="28" y="3"/>
                </a:lnTo>
                <a:lnTo>
                  <a:pt x="31" y="3"/>
                </a:lnTo>
                <a:lnTo>
                  <a:pt x="31" y="7"/>
                </a:lnTo>
                <a:lnTo>
                  <a:pt x="28" y="10"/>
                </a:lnTo>
                <a:lnTo>
                  <a:pt x="24" y="10"/>
                </a:lnTo>
                <a:lnTo>
                  <a:pt x="14" y="14"/>
                </a:lnTo>
                <a:lnTo>
                  <a:pt x="10" y="14"/>
                </a:lnTo>
                <a:lnTo>
                  <a:pt x="3" y="14"/>
                </a:lnTo>
                <a:lnTo>
                  <a:pt x="0" y="14"/>
                </a:lnTo>
                <a:lnTo>
                  <a:pt x="0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5" name="Freeform 85"/>
          <p:cNvSpPr>
            <a:spLocks/>
          </p:cNvSpPr>
          <p:nvPr/>
        </p:nvSpPr>
        <p:spPr bwMode="auto">
          <a:xfrm>
            <a:off x="4290358" y="6163712"/>
            <a:ext cx="31544" cy="60220"/>
          </a:xfrm>
          <a:custGeom>
            <a:avLst/>
            <a:gdLst>
              <a:gd name="T0" fmla="*/ 11 w 11"/>
              <a:gd name="T1" fmla="*/ 21 h 21"/>
              <a:gd name="T2" fmla="*/ 7 w 11"/>
              <a:gd name="T3" fmla="*/ 21 h 21"/>
              <a:gd name="T4" fmla="*/ 4 w 11"/>
              <a:gd name="T5" fmla="*/ 21 h 21"/>
              <a:gd name="T6" fmla="*/ 4 w 11"/>
              <a:gd name="T7" fmla="*/ 14 h 21"/>
              <a:gd name="T8" fmla="*/ 0 w 11"/>
              <a:gd name="T9" fmla="*/ 10 h 21"/>
              <a:gd name="T10" fmla="*/ 4 w 11"/>
              <a:gd name="T11" fmla="*/ 10 h 21"/>
              <a:gd name="T12" fmla="*/ 4 w 11"/>
              <a:gd name="T13" fmla="*/ 7 h 21"/>
              <a:gd name="T14" fmla="*/ 7 w 11"/>
              <a:gd name="T15" fmla="*/ 0 h 21"/>
              <a:gd name="T16" fmla="*/ 11 w 11"/>
              <a:gd name="T17" fmla="*/ 4 h 21"/>
              <a:gd name="T18" fmla="*/ 11 w 11"/>
              <a:gd name="T19" fmla="*/ 7 h 21"/>
              <a:gd name="T20" fmla="*/ 11 w 11"/>
              <a:gd name="T21" fmla="*/ 14 h 21"/>
              <a:gd name="T22" fmla="*/ 11 w 11"/>
              <a:gd name="T23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" h="21">
                <a:moveTo>
                  <a:pt x="11" y="21"/>
                </a:moveTo>
                <a:lnTo>
                  <a:pt x="7" y="21"/>
                </a:lnTo>
                <a:lnTo>
                  <a:pt x="4" y="21"/>
                </a:lnTo>
                <a:lnTo>
                  <a:pt x="4" y="14"/>
                </a:lnTo>
                <a:lnTo>
                  <a:pt x="0" y="10"/>
                </a:lnTo>
                <a:lnTo>
                  <a:pt x="4" y="10"/>
                </a:lnTo>
                <a:lnTo>
                  <a:pt x="4" y="7"/>
                </a:lnTo>
                <a:lnTo>
                  <a:pt x="7" y="0"/>
                </a:lnTo>
                <a:lnTo>
                  <a:pt x="11" y="4"/>
                </a:lnTo>
                <a:lnTo>
                  <a:pt x="11" y="7"/>
                </a:lnTo>
                <a:lnTo>
                  <a:pt x="11" y="14"/>
                </a:lnTo>
                <a:lnTo>
                  <a:pt x="11" y="2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6" name="Freeform 86"/>
          <p:cNvSpPr>
            <a:spLocks/>
          </p:cNvSpPr>
          <p:nvPr/>
        </p:nvSpPr>
        <p:spPr bwMode="auto">
          <a:xfrm>
            <a:off x="5236652" y="3835254"/>
            <a:ext cx="599321" cy="616526"/>
          </a:xfrm>
          <a:custGeom>
            <a:avLst/>
            <a:gdLst>
              <a:gd name="T0" fmla="*/ 181 w 209"/>
              <a:gd name="T1" fmla="*/ 181 h 215"/>
              <a:gd name="T2" fmla="*/ 164 w 209"/>
              <a:gd name="T3" fmla="*/ 205 h 215"/>
              <a:gd name="T4" fmla="*/ 143 w 209"/>
              <a:gd name="T5" fmla="*/ 215 h 215"/>
              <a:gd name="T6" fmla="*/ 126 w 209"/>
              <a:gd name="T7" fmla="*/ 202 h 215"/>
              <a:gd name="T8" fmla="*/ 112 w 209"/>
              <a:gd name="T9" fmla="*/ 177 h 215"/>
              <a:gd name="T10" fmla="*/ 80 w 209"/>
              <a:gd name="T11" fmla="*/ 150 h 215"/>
              <a:gd name="T12" fmla="*/ 70 w 209"/>
              <a:gd name="T13" fmla="*/ 104 h 215"/>
              <a:gd name="T14" fmla="*/ 56 w 209"/>
              <a:gd name="T15" fmla="*/ 97 h 215"/>
              <a:gd name="T16" fmla="*/ 73 w 209"/>
              <a:gd name="T17" fmla="*/ 94 h 215"/>
              <a:gd name="T18" fmla="*/ 91 w 209"/>
              <a:gd name="T19" fmla="*/ 91 h 215"/>
              <a:gd name="T20" fmla="*/ 59 w 209"/>
              <a:gd name="T21" fmla="*/ 73 h 215"/>
              <a:gd name="T22" fmla="*/ 39 w 209"/>
              <a:gd name="T23" fmla="*/ 77 h 215"/>
              <a:gd name="T24" fmla="*/ 11 w 209"/>
              <a:gd name="T25" fmla="*/ 63 h 215"/>
              <a:gd name="T26" fmla="*/ 7 w 209"/>
              <a:gd name="T27" fmla="*/ 38 h 215"/>
              <a:gd name="T28" fmla="*/ 14 w 209"/>
              <a:gd name="T29" fmla="*/ 38 h 215"/>
              <a:gd name="T30" fmla="*/ 21 w 209"/>
              <a:gd name="T31" fmla="*/ 42 h 215"/>
              <a:gd name="T32" fmla="*/ 25 w 209"/>
              <a:gd name="T33" fmla="*/ 38 h 215"/>
              <a:gd name="T34" fmla="*/ 35 w 209"/>
              <a:gd name="T35" fmla="*/ 35 h 215"/>
              <a:gd name="T36" fmla="*/ 42 w 209"/>
              <a:gd name="T37" fmla="*/ 35 h 215"/>
              <a:gd name="T38" fmla="*/ 49 w 209"/>
              <a:gd name="T39" fmla="*/ 35 h 215"/>
              <a:gd name="T40" fmla="*/ 59 w 209"/>
              <a:gd name="T41" fmla="*/ 32 h 215"/>
              <a:gd name="T42" fmla="*/ 56 w 209"/>
              <a:gd name="T43" fmla="*/ 25 h 215"/>
              <a:gd name="T44" fmla="*/ 56 w 209"/>
              <a:gd name="T45" fmla="*/ 4 h 215"/>
              <a:gd name="T46" fmla="*/ 66 w 209"/>
              <a:gd name="T47" fmla="*/ 0 h 215"/>
              <a:gd name="T48" fmla="*/ 73 w 209"/>
              <a:gd name="T49" fmla="*/ 7 h 215"/>
              <a:gd name="T50" fmla="*/ 91 w 209"/>
              <a:gd name="T51" fmla="*/ 25 h 215"/>
              <a:gd name="T52" fmla="*/ 105 w 209"/>
              <a:gd name="T53" fmla="*/ 32 h 215"/>
              <a:gd name="T54" fmla="*/ 105 w 209"/>
              <a:gd name="T55" fmla="*/ 21 h 215"/>
              <a:gd name="T56" fmla="*/ 126 w 209"/>
              <a:gd name="T57" fmla="*/ 7 h 215"/>
              <a:gd name="T58" fmla="*/ 132 w 209"/>
              <a:gd name="T59" fmla="*/ 32 h 215"/>
              <a:gd name="T60" fmla="*/ 143 w 209"/>
              <a:gd name="T61" fmla="*/ 52 h 215"/>
              <a:gd name="T62" fmla="*/ 164 w 209"/>
              <a:gd name="T63" fmla="*/ 87 h 215"/>
              <a:gd name="T64" fmla="*/ 185 w 209"/>
              <a:gd name="T65" fmla="*/ 115 h 215"/>
              <a:gd name="T66" fmla="*/ 198 w 209"/>
              <a:gd name="T67" fmla="*/ 146 h 215"/>
              <a:gd name="T68" fmla="*/ 185 w 209"/>
              <a:gd name="T69" fmla="*/ 163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9" h="215">
                <a:moveTo>
                  <a:pt x="185" y="163"/>
                </a:moveTo>
                <a:lnTo>
                  <a:pt x="181" y="181"/>
                </a:lnTo>
                <a:lnTo>
                  <a:pt x="178" y="208"/>
                </a:lnTo>
                <a:lnTo>
                  <a:pt x="164" y="205"/>
                </a:lnTo>
                <a:lnTo>
                  <a:pt x="146" y="212"/>
                </a:lnTo>
                <a:lnTo>
                  <a:pt x="143" y="215"/>
                </a:lnTo>
                <a:lnTo>
                  <a:pt x="126" y="205"/>
                </a:lnTo>
                <a:lnTo>
                  <a:pt x="126" y="202"/>
                </a:lnTo>
                <a:lnTo>
                  <a:pt x="132" y="202"/>
                </a:lnTo>
                <a:lnTo>
                  <a:pt x="112" y="177"/>
                </a:lnTo>
                <a:lnTo>
                  <a:pt x="98" y="174"/>
                </a:lnTo>
                <a:lnTo>
                  <a:pt x="80" y="150"/>
                </a:lnTo>
                <a:lnTo>
                  <a:pt x="80" y="129"/>
                </a:lnTo>
                <a:lnTo>
                  <a:pt x="70" y="104"/>
                </a:lnTo>
                <a:lnTo>
                  <a:pt x="63" y="108"/>
                </a:lnTo>
                <a:lnTo>
                  <a:pt x="56" y="97"/>
                </a:lnTo>
                <a:lnTo>
                  <a:pt x="66" y="91"/>
                </a:lnTo>
                <a:lnTo>
                  <a:pt x="73" y="94"/>
                </a:lnTo>
                <a:lnTo>
                  <a:pt x="84" y="94"/>
                </a:lnTo>
                <a:lnTo>
                  <a:pt x="91" y="91"/>
                </a:lnTo>
                <a:lnTo>
                  <a:pt x="66" y="70"/>
                </a:lnTo>
                <a:lnTo>
                  <a:pt x="59" y="73"/>
                </a:lnTo>
                <a:lnTo>
                  <a:pt x="53" y="70"/>
                </a:lnTo>
                <a:lnTo>
                  <a:pt x="39" y="77"/>
                </a:lnTo>
                <a:lnTo>
                  <a:pt x="18" y="59"/>
                </a:lnTo>
                <a:lnTo>
                  <a:pt x="11" y="63"/>
                </a:lnTo>
                <a:lnTo>
                  <a:pt x="0" y="38"/>
                </a:lnTo>
                <a:lnTo>
                  <a:pt x="7" y="38"/>
                </a:lnTo>
                <a:lnTo>
                  <a:pt x="11" y="38"/>
                </a:lnTo>
                <a:lnTo>
                  <a:pt x="14" y="38"/>
                </a:lnTo>
                <a:lnTo>
                  <a:pt x="18" y="45"/>
                </a:lnTo>
                <a:lnTo>
                  <a:pt x="21" y="42"/>
                </a:lnTo>
                <a:lnTo>
                  <a:pt x="21" y="38"/>
                </a:lnTo>
                <a:lnTo>
                  <a:pt x="25" y="38"/>
                </a:lnTo>
                <a:lnTo>
                  <a:pt x="28" y="38"/>
                </a:lnTo>
                <a:lnTo>
                  <a:pt x="35" y="35"/>
                </a:lnTo>
                <a:lnTo>
                  <a:pt x="39" y="35"/>
                </a:lnTo>
                <a:lnTo>
                  <a:pt x="42" y="35"/>
                </a:lnTo>
                <a:lnTo>
                  <a:pt x="46" y="35"/>
                </a:lnTo>
                <a:lnTo>
                  <a:pt x="49" y="35"/>
                </a:lnTo>
                <a:lnTo>
                  <a:pt x="56" y="35"/>
                </a:lnTo>
                <a:lnTo>
                  <a:pt x="59" y="32"/>
                </a:lnTo>
                <a:lnTo>
                  <a:pt x="56" y="28"/>
                </a:lnTo>
                <a:lnTo>
                  <a:pt x="56" y="25"/>
                </a:lnTo>
                <a:lnTo>
                  <a:pt x="56" y="7"/>
                </a:lnTo>
                <a:lnTo>
                  <a:pt x="56" y="4"/>
                </a:lnTo>
                <a:lnTo>
                  <a:pt x="63" y="0"/>
                </a:lnTo>
                <a:lnTo>
                  <a:pt x="66" y="0"/>
                </a:lnTo>
                <a:lnTo>
                  <a:pt x="70" y="7"/>
                </a:lnTo>
                <a:lnTo>
                  <a:pt x="73" y="7"/>
                </a:lnTo>
                <a:lnTo>
                  <a:pt x="77" y="7"/>
                </a:lnTo>
                <a:lnTo>
                  <a:pt x="91" y="25"/>
                </a:lnTo>
                <a:lnTo>
                  <a:pt x="98" y="25"/>
                </a:lnTo>
                <a:lnTo>
                  <a:pt x="105" y="32"/>
                </a:lnTo>
                <a:lnTo>
                  <a:pt x="112" y="28"/>
                </a:lnTo>
                <a:lnTo>
                  <a:pt x="105" y="21"/>
                </a:lnTo>
                <a:lnTo>
                  <a:pt x="112" y="11"/>
                </a:lnTo>
                <a:lnTo>
                  <a:pt x="126" y="7"/>
                </a:lnTo>
                <a:lnTo>
                  <a:pt x="129" y="25"/>
                </a:lnTo>
                <a:lnTo>
                  <a:pt x="132" y="32"/>
                </a:lnTo>
                <a:lnTo>
                  <a:pt x="139" y="35"/>
                </a:lnTo>
                <a:lnTo>
                  <a:pt x="143" y="52"/>
                </a:lnTo>
                <a:lnTo>
                  <a:pt x="153" y="56"/>
                </a:lnTo>
                <a:lnTo>
                  <a:pt x="164" y="87"/>
                </a:lnTo>
                <a:lnTo>
                  <a:pt x="171" y="101"/>
                </a:lnTo>
                <a:lnTo>
                  <a:pt x="185" y="115"/>
                </a:lnTo>
                <a:lnTo>
                  <a:pt x="209" y="143"/>
                </a:lnTo>
                <a:lnTo>
                  <a:pt x="198" y="146"/>
                </a:lnTo>
                <a:lnTo>
                  <a:pt x="185" y="160"/>
                </a:lnTo>
                <a:lnTo>
                  <a:pt x="185" y="16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7" name="Freeform 87"/>
          <p:cNvSpPr>
            <a:spLocks/>
          </p:cNvSpPr>
          <p:nvPr/>
        </p:nvSpPr>
        <p:spPr bwMode="auto">
          <a:xfrm>
            <a:off x="5099009" y="5865486"/>
            <a:ext cx="1135553" cy="587850"/>
          </a:xfrm>
          <a:custGeom>
            <a:avLst/>
            <a:gdLst>
              <a:gd name="T0" fmla="*/ 10 w 396"/>
              <a:gd name="T1" fmla="*/ 163 h 205"/>
              <a:gd name="T2" fmla="*/ 21 w 396"/>
              <a:gd name="T3" fmla="*/ 142 h 205"/>
              <a:gd name="T4" fmla="*/ 59 w 396"/>
              <a:gd name="T5" fmla="*/ 135 h 205"/>
              <a:gd name="T6" fmla="*/ 87 w 396"/>
              <a:gd name="T7" fmla="*/ 108 h 205"/>
              <a:gd name="T8" fmla="*/ 104 w 396"/>
              <a:gd name="T9" fmla="*/ 87 h 205"/>
              <a:gd name="T10" fmla="*/ 114 w 396"/>
              <a:gd name="T11" fmla="*/ 62 h 205"/>
              <a:gd name="T12" fmla="*/ 132 w 396"/>
              <a:gd name="T13" fmla="*/ 35 h 205"/>
              <a:gd name="T14" fmla="*/ 170 w 396"/>
              <a:gd name="T15" fmla="*/ 45 h 205"/>
              <a:gd name="T16" fmla="*/ 194 w 396"/>
              <a:gd name="T17" fmla="*/ 49 h 205"/>
              <a:gd name="T18" fmla="*/ 208 w 396"/>
              <a:gd name="T19" fmla="*/ 35 h 205"/>
              <a:gd name="T20" fmla="*/ 257 w 396"/>
              <a:gd name="T21" fmla="*/ 17 h 205"/>
              <a:gd name="T22" fmla="*/ 267 w 396"/>
              <a:gd name="T23" fmla="*/ 3 h 205"/>
              <a:gd name="T24" fmla="*/ 292 w 396"/>
              <a:gd name="T25" fmla="*/ 7 h 205"/>
              <a:gd name="T26" fmla="*/ 326 w 396"/>
              <a:gd name="T27" fmla="*/ 24 h 205"/>
              <a:gd name="T28" fmla="*/ 347 w 396"/>
              <a:gd name="T29" fmla="*/ 24 h 205"/>
              <a:gd name="T30" fmla="*/ 375 w 396"/>
              <a:gd name="T31" fmla="*/ 21 h 205"/>
              <a:gd name="T32" fmla="*/ 392 w 396"/>
              <a:gd name="T33" fmla="*/ 45 h 205"/>
              <a:gd name="T34" fmla="*/ 396 w 396"/>
              <a:gd name="T35" fmla="*/ 83 h 205"/>
              <a:gd name="T36" fmla="*/ 379 w 396"/>
              <a:gd name="T37" fmla="*/ 90 h 205"/>
              <a:gd name="T38" fmla="*/ 368 w 396"/>
              <a:gd name="T39" fmla="*/ 94 h 205"/>
              <a:gd name="T40" fmla="*/ 358 w 396"/>
              <a:gd name="T41" fmla="*/ 90 h 205"/>
              <a:gd name="T42" fmla="*/ 337 w 396"/>
              <a:gd name="T43" fmla="*/ 80 h 205"/>
              <a:gd name="T44" fmla="*/ 354 w 396"/>
              <a:gd name="T45" fmla="*/ 104 h 205"/>
              <a:gd name="T46" fmla="*/ 344 w 396"/>
              <a:gd name="T47" fmla="*/ 108 h 205"/>
              <a:gd name="T48" fmla="*/ 337 w 396"/>
              <a:gd name="T49" fmla="*/ 118 h 205"/>
              <a:gd name="T50" fmla="*/ 330 w 396"/>
              <a:gd name="T51" fmla="*/ 111 h 205"/>
              <a:gd name="T52" fmla="*/ 326 w 396"/>
              <a:gd name="T53" fmla="*/ 118 h 205"/>
              <a:gd name="T54" fmla="*/ 313 w 396"/>
              <a:gd name="T55" fmla="*/ 121 h 205"/>
              <a:gd name="T56" fmla="*/ 306 w 396"/>
              <a:gd name="T57" fmla="*/ 104 h 205"/>
              <a:gd name="T58" fmla="*/ 292 w 396"/>
              <a:gd name="T59" fmla="*/ 108 h 205"/>
              <a:gd name="T60" fmla="*/ 285 w 396"/>
              <a:gd name="T61" fmla="*/ 118 h 205"/>
              <a:gd name="T62" fmla="*/ 271 w 396"/>
              <a:gd name="T63" fmla="*/ 118 h 205"/>
              <a:gd name="T64" fmla="*/ 253 w 396"/>
              <a:gd name="T65" fmla="*/ 135 h 205"/>
              <a:gd name="T66" fmla="*/ 246 w 396"/>
              <a:gd name="T67" fmla="*/ 142 h 205"/>
              <a:gd name="T68" fmla="*/ 236 w 396"/>
              <a:gd name="T69" fmla="*/ 142 h 205"/>
              <a:gd name="T70" fmla="*/ 219 w 396"/>
              <a:gd name="T71" fmla="*/ 142 h 205"/>
              <a:gd name="T72" fmla="*/ 208 w 396"/>
              <a:gd name="T73" fmla="*/ 142 h 205"/>
              <a:gd name="T74" fmla="*/ 194 w 396"/>
              <a:gd name="T75" fmla="*/ 142 h 205"/>
              <a:gd name="T76" fmla="*/ 187 w 396"/>
              <a:gd name="T77" fmla="*/ 160 h 205"/>
              <a:gd name="T78" fmla="*/ 167 w 396"/>
              <a:gd name="T79" fmla="*/ 177 h 205"/>
              <a:gd name="T80" fmla="*/ 174 w 396"/>
              <a:gd name="T81" fmla="*/ 163 h 205"/>
              <a:gd name="T82" fmla="*/ 163 w 396"/>
              <a:gd name="T83" fmla="*/ 163 h 205"/>
              <a:gd name="T84" fmla="*/ 149 w 396"/>
              <a:gd name="T85" fmla="*/ 163 h 205"/>
              <a:gd name="T86" fmla="*/ 118 w 396"/>
              <a:gd name="T87" fmla="*/ 167 h 205"/>
              <a:gd name="T88" fmla="*/ 97 w 396"/>
              <a:gd name="T89" fmla="*/ 177 h 205"/>
              <a:gd name="T90" fmla="*/ 90 w 396"/>
              <a:gd name="T91" fmla="*/ 180 h 205"/>
              <a:gd name="T92" fmla="*/ 80 w 396"/>
              <a:gd name="T93" fmla="*/ 184 h 205"/>
              <a:gd name="T94" fmla="*/ 59 w 396"/>
              <a:gd name="T95" fmla="*/ 180 h 205"/>
              <a:gd name="T96" fmla="*/ 48 w 396"/>
              <a:gd name="T97" fmla="*/ 187 h 205"/>
              <a:gd name="T98" fmla="*/ 38 w 396"/>
              <a:gd name="T99" fmla="*/ 201 h 205"/>
              <a:gd name="T100" fmla="*/ 17 w 396"/>
              <a:gd name="T101" fmla="*/ 201 h 205"/>
              <a:gd name="T102" fmla="*/ 3 w 396"/>
              <a:gd name="T103" fmla="*/ 201 h 205"/>
              <a:gd name="T104" fmla="*/ 24 w 396"/>
              <a:gd name="T105" fmla="*/ 191 h 205"/>
              <a:gd name="T106" fmla="*/ 31 w 396"/>
              <a:gd name="T107" fmla="*/ 173 h 205"/>
              <a:gd name="T108" fmla="*/ 24 w 396"/>
              <a:gd name="T109" fmla="*/ 173 h 205"/>
              <a:gd name="T110" fmla="*/ 14 w 396"/>
              <a:gd name="T111" fmla="*/ 18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96" h="205">
                <a:moveTo>
                  <a:pt x="0" y="173"/>
                </a:moveTo>
                <a:lnTo>
                  <a:pt x="0" y="167"/>
                </a:lnTo>
                <a:lnTo>
                  <a:pt x="3" y="163"/>
                </a:lnTo>
                <a:lnTo>
                  <a:pt x="10" y="163"/>
                </a:lnTo>
                <a:lnTo>
                  <a:pt x="14" y="167"/>
                </a:lnTo>
                <a:lnTo>
                  <a:pt x="17" y="167"/>
                </a:lnTo>
                <a:lnTo>
                  <a:pt x="17" y="156"/>
                </a:lnTo>
                <a:lnTo>
                  <a:pt x="21" y="142"/>
                </a:lnTo>
                <a:lnTo>
                  <a:pt x="28" y="142"/>
                </a:lnTo>
                <a:lnTo>
                  <a:pt x="38" y="142"/>
                </a:lnTo>
                <a:lnTo>
                  <a:pt x="52" y="128"/>
                </a:lnTo>
                <a:lnTo>
                  <a:pt x="59" y="135"/>
                </a:lnTo>
                <a:lnTo>
                  <a:pt x="76" y="125"/>
                </a:lnTo>
                <a:lnTo>
                  <a:pt x="87" y="132"/>
                </a:lnTo>
                <a:lnTo>
                  <a:pt x="87" y="128"/>
                </a:lnTo>
                <a:lnTo>
                  <a:pt x="87" y="108"/>
                </a:lnTo>
                <a:lnTo>
                  <a:pt x="97" y="101"/>
                </a:lnTo>
                <a:lnTo>
                  <a:pt x="101" y="90"/>
                </a:lnTo>
                <a:lnTo>
                  <a:pt x="104" y="90"/>
                </a:lnTo>
                <a:lnTo>
                  <a:pt x="104" y="87"/>
                </a:lnTo>
                <a:lnTo>
                  <a:pt x="104" y="76"/>
                </a:lnTo>
                <a:lnTo>
                  <a:pt x="97" y="73"/>
                </a:lnTo>
                <a:lnTo>
                  <a:pt x="97" y="62"/>
                </a:lnTo>
                <a:lnTo>
                  <a:pt x="114" y="62"/>
                </a:lnTo>
                <a:lnTo>
                  <a:pt x="121" y="42"/>
                </a:lnTo>
                <a:lnTo>
                  <a:pt x="118" y="38"/>
                </a:lnTo>
                <a:lnTo>
                  <a:pt x="121" y="31"/>
                </a:lnTo>
                <a:lnTo>
                  <a:pt x="132" y="35"/>
                </a:lnTo>
                <a:lnTo>
                  <a:pt x="153" y="38"/>
                </a:lnTo>
                <a:lnTo>
                  <a:pt x="156" y="49"/>
                </a:lnTo>
                <a:lnTo>
                  <a:pt x="167" y="42"/>
                </a:lnTo>
                <a:lnTo>
                  <a:pt x="170" y="45"/>
                </a:lnTo>
                <a:lnTo>
                  <a:pt x="174" y="52"/>
                </a:lnTo>
                <a:lnTo>
                  <a:pt x="177" y="52"/>
                </a:lnTo>
                <a:lnTo>
                  <a:pt x="191" y="49"/>
                </a:lnTo>
                <a:lnTo>
                  <a:pt x="194" y="49"/>
                </a:lnTo>
                <a:lnTo>
                  <a:pt x="191" y="38"/>
                </a:lnTo>
                <a:lnTo>
                  <a:pt x="194" y="31"/>
                </a:lnTo>
                <a:lnTo>
                  <a:pt x="198" y="31"/>
                </a:lnTo>
                <a:lnTo>
                  <a:pt x="208" y="35"/>
                </a:lnTo>
                <a:lnTo>
                  <a:pt x="222" y="31"/>
                </a:lnTo>
                <a:lnTo>
                  <a:pt x="236" y="28"/>
                </a:lnTo>
                <a:lnTo>
                  <a:pt x="246" y="31"/>
                </a:lnTo>
                <a:lnTo>
                  <a:pt x="257" y="17"/>
                </a:lnTo>
                <a:lnTo>
                  <a:pt x="246" y="14"/>
                </a:lnTo>
                <a:lnTo>
                  <a:pt x="253" y="0"/>
                </a:lnTo>
                <a:lnTo>
                  <a:pt x="260" y="0"/>
                </a:lnTo>
                <a:lnTo>
                  <a:pt x="267" y="3"/>
                </a:lnTo>
                <a:lnTo>
                  <a:pt x="271" y="10"/>
                </a:lnTo>
                <a:lnTo>
                  <a:pt x="274" y="14"/>
                </a:lnTo>
                <a:lnTo>
                  <a:pt x="285" y="3"/>
                </a:lnTo>
                <a:lnTo>
                  <a:pt x="292" y="7"/>
                </a:lnTo>
                <a:lnTo>
                  <a:pt x="295" y="24"/>
                </a:lnTo>
                <a:lnTo>
                  <a:pt x="302" y="31"/>
                </a:lnTo>
                <a:lnTo>
                  <a:pt x="319" y="21"/>
                </a:lnTo>
                <a:lnTo>
                  <a:pt x="326" y="24"/>
                </a:lnTo>
                <a:lnTo>
                  <a:pt x="333" y="17"/>
                </a:lnTo>
                <a:lnTo>
                  <a:pt x="337" y="24"/>
                </a:lnTo>
                <a:lnTo>
                  <a:pt x="337" y="28"/>
                </a:lnTo>
                <a:lnTo>
                  <a:pt x="347" y="24"/>
                </a:lnTo>
                <a:lnTo>
                  <a:pt x="358" y="31"/>
                </a:lnTo>
                <a:lnTo>
                  <a:pt x="368" y="24"/>
                </a:lnTo>
                <a:lnTo>
                  <a:pt x="368" y="17"/>
                </a:lnTo>
                <a:lnTo>
                  <a:pt x="375" y="21"/>
                </a:lnTo>
                <a:lnTo>
                  <a:pt x="379" y="24"/>
                </a:lnTo>
                <a:lnTo>
                  <a:pt x="382" y="35"/>
                </a:lnTo>
                <a:lnTo>
                  <a:pt x="389" y="38"/>
                </a:lnTo>
                <a:lnTo>
                  <a:pt x="392" y="45"/>
                </a:lnTo>
                <a:lnTo>
                  <a:pt x="396" y="66"/>
                </a:lnTo>
                <a:lnTo>
                  <a:pt x="392" y="73"/>
                </a:lnTo>
                <a:lnTo>
                  <a:pt x="392" y="76"/>
                </a:lnTo>
                <a:lnTo>
                  <a:pt x="396" y="83"/>
                </a:lnTo>
                <a:lnTo>
                  <a:pt x="389" y="87"/>
                </a:lnTo>
                <a:lnTo>
                  <a:pt x="382" y="94"/>
                </a:lnTo>
                <a:lnTo>
                  <a:pt x="379" y="94"/>
                </a:lnTo>
                <a:lnTo>
                  <a:pt x="379" y="90"/>
                </a:lnTo>
                <a:lnTo>
                  <a:pt x="375" y="83"/>
                </a:lnTo>
                <a:lnTo>
                  <a:pt x="372" y="83"/>
                </a:lnTo>
                <a:lnTo>
                  <a:pt x="368" y="87"/>
                </a:lnTo>
                <a:lnTo>
                  <a:pt x="368" y="94"/>
                </a:lnTo>
                <a:lnTo>
                  <a:pt x="365" y="101"/>
                </a:lnTo>
                <a:lnTo>
                  <a:pt x="361" y="101"/>
                </a:lnTo>
                <a:lnTo>
                  <a:pt x="361" y="97"/>
                </a:lnTo>
                <a:lnTo>
                  <a:pt x="358" y="90"/>
                </a:lnTo>
                <a:lnTo>
                  <a:pt x="354" y="90"/>
                </a:lnTo>
                <a:lnTo>
                  <a:pt x="347" y="80"/>
                </a:lnTo>
                <a:lnTo>
                  <a:pt x="340" y="76"/>
                </a:lnTo>
                <a:lnTo>
                  <a:pt x="337" y="80"/>
                </a:lnTo>
                <a:lnTo>
                  <a:pt x="340" y="87"/>
                </a:lnTo>
                <a:lnTo>
                  <a:pt x="344" y="90"/>
                </a:lnTo>
                <a:lnTo>
                  <a:pt x="347" y="97"/>
                </a:lnTo>
                <a:lnTo>
                  <a:pt x="354" y="104"/>
                </a:lnTo>
                <a:lnTo>
                  <a:pt x="354" y="108"/>
                </a:lnTo>
                <a:lnTo>
                  <a:pt x="351" y="108"/>
                </a:lnTo>
                <a:lnTo>
                  <a:pt x="347" y="111"/>
                </a:lnTo>
                <a:lnTo>
                  <a:pt x="344" y="108"/>
                </a:lnTo>
                <a:lnTo>
                  <a:pt x="340" y="108"/>
                </a:lnTo>
                <a:lnTo>
                  <a:pt x="344" y="114"/>
                </a:lnTo>
                <a:lnTo>
                  <a:pt x="340" y="118"/>
                </a:lnTo>
                <a:lnTo>
                  <a:pt x="337" y="118"/>
                </a:lnTo>
                <a:lnTo>
                  <a:pt x="337" y="114"/>
                </a:lnTo>
                <a:lnTo>
                  <a:pt x="333" y="108"/>
                </a:lnTo>
                <a:lnTo>
                  <a:pt x="330" y="108"/>
                </a:lnTo>
                <a:lnTo>
                  <a:pt x="330" y="111"/>
                </a:lnTo>
                <a:lnTo>
                  <a:pt x="330" y="114"/>
                </a:lnTo>
                <a:lnTo>
                  <a:pt x="333" y="121"/>
                </a:lnTo>
                <a:lnTo>
                  <a:pt x="330" y="121"/>
                </a:lnTo>
                <a:lnTo>
                  <a:pt x="326" y="118"/>
                </a:lnTo>
                <a:lnTo>
                  <a:pt x="323" y="118"/>
                </a:lnTo>
                <a:lnTo>
                  <a:pt x="319" y="125"/>
                </a:lnTo>
                <a:lnTo>
                  <a:pt x="316" y="125"/>
                </a:lnTo>
                <a:lnTo>
                  <a:pt x="313" y="121"/>
                </a:lnTo>
                <a:lnTo>
                  <a:pt x="309" y="118"/>
                </a:lnTo>
                <a:lnTo>
                  <a:pt x="306" y="111"/>
                </a:lnTo>
                <a:lnTo>
                  <a:pt x="306" y="108"/>
                </a:lnTo>
                <a:lnTo>
                  <a:pt x="306" y="104"/>
                </a:lnTo>
                <a:lnTo>
                  <a:pt x="302" y="104"/>
                </a:lnTo>
                <a:lnTo>
                  <a:pt x="299" y="104"/>
                </a:lnTo>
                <a:lnTo>
                  <a:pt x="295" y="104"/>
                </a:lnTo>
                <a:lnTo>
                  <a:pt x="292" y="108"/>
                </a:lnTo>
                <a:lnTo>
                  <a:pt x="292" y="114"/>
                </a:lnTo>
                <a:lnTo>
                  <a:pt x="292" y="118"/>
                </a:lnTo>
                <a:lnTo>
                  <a:pt x="288" y="118"/>
                </a:lnTo>
                <a:lnTo>
                  <a:pt x="285" y="118"/>
                </a:lnTo>
                <a:lnTo>
                  <a:pt x="281" y="118"/>
                </a:lnTo>
                <a:lnTo>
                  <a:pt x="278" y="118"/>
                </a:lnTo>
                <a:lnTo>
                  <a:pt x="274" y="118"/>
                </a:lnTo>
                <a:lnTo>
                  <a:pt x="271" y="118"/>
                </a:lnTo>
                <a:lnTo>
                  <a:pt x="260" y="121"/>
                </a:lnTo>
                <a:lnTo>
                  <a:pt x="257" y="121"/>
                </a:lnTo>
                <a:lnTo>
                  <a:pt x="253" y="132"/>
                </a:lnTo>
                <a:lnTo>
                  <a:pt x="253" y="135"/>
                </a:lnTo>
                <a:lnTo>
                  <a:pt x="250" y="135"/>
                </a:lnTo>
                <a:lnTo>
                  <a:pt x="246" y="132"/>
                </a:lnTo>
                <a:lnTo>
                  <a:pt x="243" y="135"/>
                </a:lnTo>
                <a:lnTo>
                  <a:pt x="246" y="142"/>
                </a:lnTo>
                <a:lnTo>
                  <a:pt x="243" y="142"/>
                </a:lnTo>
                <a:lnTo>
                  <a:pt x="240" y="146"/>
                </a:lnTo>
                <a:lnTo>
                  <a:pt x="236" y="146"/>
                </a:lnTo>
                <a:lnTo>
                  <a:pt x="236" y="142"/>
                </a:lnTo>
                <a:lnTo>
                  <a:pt x="236" y="139"/>
                </a:lnTo>
                <a:lnTo>
                  <a:pt x="229" y="146"/>
                </a:lnTo>
                <a:lnTo>
                  <a:pt x="222" y="146"/>
                </a:lnTo>
                <a:lnTo>
                  <a:pt x="219" y="142"/>
                </a:lnTo>
                <a:lnTo>
                  <a:pt x="219" y="139"/>
                </a:lnTo>
                <a:lnTo>
                  <a:pt x="215" y="139"/>
                </a:lnTo>
                <a:lnTo>
                  <a:pt x="212" y="139"/>
                </a:lnTo>
                <a:lnTo>
                  <a:pt x="208" y="142"/>
                </a:lnTo>
                <a:lnTo>
                  <a:pt x="201" y="146"/>
                </a:lnTo>
                <a:lnTo>
                  <a:pt x="198" y="146"/>
                </a:lnTo>
                <a:lnTo>
                  <a:pt x="198" y="142"/>
                </a:lnTo>
                <a:lnTo>
                  <a:pt x="194" y="142"/>
                </a:lnTo>
                <a:lnTo>
                  <a:pt x="194" y="146"/>
                </a:lnTo>
                <a:lnTo>
                  <a:pt x="194" y="149"/>
                </a:lnTo>
                <a:lnTo>
                  <a:pt x="194" y="156"/>
                </a:lnTo>
                <a:lnTo>
                  <a:pt x="187" y="160"/>
                </a:lnTo>
                <a:lnTo>
                  <a:pt x="184" y="167"/>
                </a:lnTo>
                <a:lnTo>
                  <a:pt x="177" y="173"/>
                </a:lnTo>
                <a:lnTo>
                  <a:pt x="170" y="180"/>
                </a:lnTo>
                <a:lnTo>
                  <a:pt x="167" y="177"/>
                </a:lnTo>
                <a:lnTo>
                  <a:pt x="174" y="170"/>
                </a:lnTo>
                <a:lnTo>
                  <a:pt x="174" y="167"/>
                </a:lnTo>
                <a:lnTo>
                  <a:pt x="177" y="167"/>
                </a:lnTo>
                <a:lnTo>
                  <a:pt x="174" y="163"/>
                </a:lnTo>
                <a:lnTo>
                  <a:pt x="170" y="163"/>
                </a:lnTo>
                <a:lnTo>
                  <a:pt x="167" y="167"/>
                </a:lnTo>
                <a:lnTo>
                  <a:pt x="163" y="167"/>
                </a:lnTo>
                <a:lnTo>
                  <a:pt x="163" y="163"/>
                </a:lnTo>
                <a:lnTo>
                  <a:pt x="163" y="160"/>
                </a:lnTo>
                <a:lnTo>
                  <a:pt x="163" y="156"/>
                </a:lnTo>
                <a:lnTo>
                  <a:pt x="156" y="160"/>
                </a:lnTo>
                <a:lnTo>
                  <a:pt x="149" y="163"/>
                </a:lnTo>
                <a:lnTo>
                  <a:pt x="146" y="163"/>
                </a:lnTo>
                <a:lnTo>
                  <a:pt x="135" y="163"/>
                </a:lnTo>
                <a:lnTo>
                  <a:pt x="128" y="163"/>
                </a:lnTo>
                <a:lnTo>
                  <a:pt x="118" y="167"/>
                </a:lnTo>
                <a:lnTo>
                  <a:pt x="107" y="170"/>
                </a:lnTo>
                <a:lnTo>
                  <a:pt x="104" y="173"/>
                </a:lnTo>
                <a:lnTo>
                  <a:pt x="101" y="173"/>
                </a:lnTo>
                <a:lnTo>
                  <a:pt x="97" y="177"/>
                </a:lnTo>
                <a:lnTo>
                  <a:pt x="94" y="173"/>
                </a:lnTo>
                <a:lnTo>
                  <a:pt x="90" y="173"/>
                </a:lnTo>
                <a:lnTo>
                  <a:pt x="90" y="177"/>
                </a:lnTo>
                <a:lnTo>
                  <a:pt x="90" y="180"/>
                </a:lnTo>
                <a:lnTo>
                  <a:pt x="90" y="184"/>
                </a:lnTo>
                <a:lnTo>
                  <a:pt x="87" y="184"/>
                </a:lnTo>
                <a:lnTo>
                  <a:pt x="83" y="184"/>
                </a:lnTo>
                <a:lnTo>
                  <a:pt x="80" y="184"/>
                </a:lnTo>
                <a:lnTo>
                  <a:pt x="73" y="184"/>
                </a:lnTo>
                <a:lnTo>
                  <a:pt x="66" y="187"/>
                </a:lnTo>
                <a:lnTo>
                  <a:pt x="62" y="184"/>
                </a:lnTo>
                <a:lnTo>
                  <a:pt x="59" y="180"/>
                </a:lnTo>
                <a:lnTo>
                  <a:pt x="55" y="180"/>
                </a:lnTo>
                <a:lnTo>
                  <a:pt x="52" y="184"/>
                </a:lnTo>
                <a:lnTo>
                  <a:pt x="48" y="184"/>
                </a:lnTo>
                <a:lnTo>
                  <a:pt x="48" y="187"/>
                </a:lnTo>
                <a:lnTo>
                  <a:pt x="48" y="191"/>
                </a:lnTo>
                <a:lnTo>
                  <a:pt x="48" y="194"/>
                </a:lnTo>
                <a:lnTo>
                  <a:pt x="41" y="198"/>
                </a:lnTo>
                <a:lnTo>
                  <a:pt x="38" y="201"/>
                </a:lnTo>
                <a:lnTo>
                  <a:pt x="35" y="201"/>
                </a:lnTo>
                <a:lnTo>
                  <a:pt x="28" y="201"/>
                </a:lnTo>
                <a:lnTo>
                  <a:pt x="24" y="201"/>
                </a:lnTo>
                <a:lnTo>
                  <a:pt x="17" y="201"/>
                </a:lnTo>
                <a:lnTo>
                  <a:pt x="14" y="205"/>
                </a:lnTo>
                <a:lnTo>
                  <a:pt x="7" y="205"/>
                </a:lnTo>
                <a:lnTo>
                  <a:pt x="3" y="205"/>
                </a:lnTo>
                <a:lnTo>
                  <a:pt x="3" y="201"/>
                </a:lnTo>
                <a:lnTo>
                  <a:pt x="3" y="198"/>
                </a:lnTo>
                <a:lnTo>
                  <a:pt x="10" y="194"/>
                </a:lnTo>
                <a:lnTo>
                  <a:pt x="17" y="191"/>
                </a:lnTo>
                <a:lnTo>
                  <a:pt x="24" y="191"/>
                </a:lnTo>
                <a:lnTo>
                  <a:pt x="28" y="187"/>
                </a:lnTo>
                <a:lnTo>
                  <a:pt x="28" y="184"/>
                </a:lnTo>
                <a:lnTo>
                  <a:pt x="31" y="184"/>
                </a:lnTo>
                <a:lnTo>
                  <a:pt x="31" y="173"/>
                </a:lnTo>
                <a:lnTo>
                  <a:pt x="31" y="170"/>
                </a:lnTo>
                <a:lnTo>
                  <a:pt x="28" y="167"/>
                </a:lnTo>
                <a:lnTo>
                  <a:pt x="24" y="170"/>
                </a:lnTo>
                <a:lnTo>
                  <a:pt x="24" y="173"/>
                </a:lnTo>
                <a:lnTo>
                  <a:pt x="24" y="180"/>
                </a:lnTo>
                <a:lnTo>
                  <a:pt x="21" y="184"/>
                </a:lnTo>
                <a:lnTo>
                  <a:pt x="17" y="180"/>
                </a:lnTo>
                <a:lnTo>
                  <a:pt x="14" y="180"/>
                </a:lnTo>
                <a:lnTo>
                  <a:pt x="7" y="180"/>
                </a:lnTo>
                <a:lnTo>
                  <a:pt x="3" y="177"/>
                </a:lnTo>
                <a:lnTo>
                  <a:pt x="0" y="17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8" name="Freeform 88"/>
          <p:cNvSpPr>
            <a:spLocks/>
          </p:cNvSpPr>
          <p:nvPr/>
        </p:nvSpPr>
        <p:spPr bwMode="auto">
          <a:xfrm>
            <a:off x="5835973" y="6203857"/>
            <a:ext cx="8604" cy="8604"/>
          </a:xfrm>
          <a:custGeom>
            <a:avLst/>
            <a:gdLst>
              <a:gd name="T0" fmla="*/ 3 w 3"/>
              <a:gd name="T1" fmla="*/ 3 h 3"/>
              <a:gd name="T2" fmla="*/ 0 w 3"/>
              <a:gd name="T3" fmla="*/ 0 h 3"/>
              <a:gd name="T4" fmla="*/ 3 w 3"/>
              <a:gd name="T5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3" y="3"/>
                </a:moveTo>
                <a:lnTo>
                  <a:pt x="0" y="0"/>
                </a:lnTo>
                <a:lnTo>
                  <a:pt x="3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9" name="Freeform 89"/>
          <p:cNvSpPr>
            <a:spLocks/>
          </p:cNvSpPr>
          <p:nvPr/>
        </p:nvSpPr>
        <p:spPr bwMode="auto">
          <a:xfrm>
            <a:off x="5956410" y="6183785"/>
            <a:ext cx="20074" cy="68821"/>
          </a:xfrm>
          <a:custGeom>
            <a:avLst/>
            <a:gdLst>
              <a:gd name="T0" fmla="*/ 7 w 7"/>
              <a:gd name="T1" fmla="*/ 14 h 24"/>
              <a:gd name="T2" fmla="*/ 7 w 7"/>
              <a:gd name="T3" fmla="*/ 17 h 24"/>
              <a:gd name="T4" fmla="*/ 7 w 7"/>
              <a:gd name="T5" fmla="*/ 21 h 24"/>
              <a:gd name="T6" fmla="*/ 3 w 7"/>
              <a:gd name="T7" fmla="*/ 24 h 24"/>
              <a:gd name="T8" fmla="*/ 0 w 7"/>
              <a:gd name="T9" fmla="*/ 24 h 24"/>
              <a:gd name="T10" fmla="*/ 0 w 7"/>
              <a:gd name="T11" fmla="*/ 21 h 24"/>
              <a:gd name="T12" fmla="*/ 0 w 7"/>
              <a:gd name="T13" fmla="*/ 14 h 24"/>
              <a:gd name="T14" fmla="*/ 0 w 7"/>
              <a:gd name="T15" fmla="*/ 10 h 24"/>
              <a:gd name="T16" fmla="*/ 0 w 7"/>
              <a:gd name="T17" fmla="*/ 7 h 24"/>
              <a:gd name="T18" fmla="*/ 0 w 7"/>
              <a:gd name="T19" fmla="*/ 3 h 24"/>
              <a:gd name="T20" fmla="*/ 0 w 7"/>
              <a:gd name="T21" fmla="*/ 0 h 24"/>
              <a:gd name="T22" fmla="*/ 3 w 7"/>
              <a:gd name="T23" fmla="*/ 0 h 24"/>
              <a:gd name="T24" fmla="*/ 3 w 7"/>
              <a:gd name="T25" fmla="*/ 7 h 24"/>
              <a:gd name="T26" fmla="*/ 7 w 7"/>
              <a:gd name="T27" fmla="*/ 10 h 24"/>
              <a:gd name="T28" fmla="*/ 7 w 7"/>
              <a:gd name="T29" fmla="*/ 1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" h="24">
                <a:moveTo>
                  <a:pt x="7" y="14"/>
                </a:moveTo>
                <a:lnTo>
                  <a:pt x="7" y="17"/>
                </a:lnTo>
                <a:lnTo>
                  <a:pt x="7" y="21"/>
                </a:lnTo>
                <a:lnTo>
                  <a:pt x="3" y="24"/>
                </a:lnTo>
                <a:lnTo>
                  <a:pt x="0" y="24"/>
                </a:lnTo>
                <a:lnTo>
                  <a:pt x="0" y="21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3" y="7"/>
                </a:lnTo>
                <a:lnTo>
                  <a:pt x="7" y="10"/>
                </a:lnTo>
                <a:lnTo>
                  <a:pt x="7" y="1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0" name="Freeform 90"/>
          <p:cNvSpPr>
            <a:spLocks/>
          </p:cNvSpPr>
          <p:nvPr/>
        </p:nvSpPr>
        <p:spPr bwMode="auto">
          <a:xfrm>
            <a:off x="5417309" y="6352971"/>
            <a:ext cx="48749" cy="28676"/>
          </a:xfrm>
          <a:custGeom>
            <a:avLst/>
            <a:gdLst>
              <a:gd name="T0" fmla="*/ 17 w 17"/>
              <a:gd name="T1" fmla="*/ 3 h 10"/>
              <a:gd name="T2" fmla="*/ 14 w 17"/>
              <a:gd name="T3" fmla="*/ 7 h 10"/>
              <a:gd name="T4" fmla="*/ 7 w 17"/>
              <a:gd name="T5" fmla="*/ 10 h 10"/>
              <a:gd name="T6" fmla="*/ 3 w 17"/>
              <a:gd name="T7" fmla="*/ 10 h 10"/>
              <a:gd name="T8" fmla="*/ 0 w 17"/>
              <a:gd name="T9" fmla="*/ 10 h 10"/>
              <a:gd name="T10" fmla="*/ 3 w 17"/>
              <a:gd name="T11" fmla="*/ 3 h 10"/>
              <a:gd name="T12" fmla="*/ 10 w 17"/>
              <a:gd name="T13" fmla="*/ 0 h 10"/>
              <a:gd name="T14" fmla="*/ 17 w 17"/>
              <a:gd name="T15" fmla="*/ 0 h 10"/>
              <a:gd name="T16" fmla="*/ 17 w 17"/>
              <a:gd name="T17" fmla="*/ 3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" h="10">
                <a:moveTo>
                  <a:pt x="17" y="3"/>
                </a:moveTo>
                <a:lnTo>
                  <a:pt x="14" y="7"/>
                </a:lnTo>
                <a:lnTo>
                  <a:pt x="7" y="10"/>
                </a:lnTo>
                <a:lnTo>
                  <a:pt x="3" y="10"/>
                </a:lnTo>
                <a:lnTo>
                  <a:pt x="0" y="10"/>
                </a:lnTo>
                <a:lnTo>
                  <a:pt x="3" y="3"/>
                </a:lnTo>
                <a:lnTo>
                  <a:pt x="10" y="0"/>
                </a:lnTo>
                <a:lnTo>
                  <a:pt x="17" y="0"/>
                </a:lnTo>
                <a:lnTo>
                  <a:pt x="17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1" name="Freeform 91"/>
          <p:cNvSpPr>
            <a:spLocks/>
          </p:cNvSpPr>
          <p:nvPr/>
        </p:nvSpPr>
        <p:spPr bwMode="auto">
          <a:xfrm>
            <a:off x="6013762" y="6223931"/>
            <a:ext cx="51616" cy="28676"/>
          </a:xfrm>
          <a:custGeom>
            <a:avLst/>
            <a:gdLst>
              <a:gd name="T0" fmla="*/ 18 w 18"/>
              <a:gd name="T1" fmla="*/ 7 h 10"/>
              <a:gd name="T2" fmla="*/ 14 w 18"/>
              <a:gd name="T3" fmla="*/ 10 h 10"/>
              <a:gd name="T4" fmla="*/ 11 w 18"/>
              <a:gd name="T5" fmla="*/ 10 h 10"/>
              <a:gd name="T6" fmla="*/ 4 w 18"/>
              <a:gd name="T7" fmla="*/ 10 h 10"/>
              <a:gd name="T8" fmla="*/ 4 w 18"/>
              <a:gd name="T9" fmla="*/ 7 h 10"/>
              <a:gd name="T10" fmla="*/ 0 w 18"/>
              <a:gd name="T11" fmla="*/ 7 h 10"/>
              <a:gd name="T12" fmla="*/ 4 w 18"/>
              <a:gd name="T13" fmla="*/ 7 h 10"/>
              <a:gd name="T14" fmla="*/ 4 w 18"/>
              <a:gd name="T15" fmla="*/ 3 h 10"/>
              <a:gd name="T16" fmla="*/ 7 w 18"/>
              <a:gd name="T17" fmla="*/ 0 h 10"/>
              <a:gd name="T18" fmla="*/ 11 w 18"/>
              <a:gd name="T19" fmla="*/ 0 h 10"/>
              <a:gd name="T20" fmla="*/ 14 w 18"/>
              <a:gd name="T21" fmla="*/ 3 h 10"/>
              <a:gd name="T22" fmla="*/ 18 w 18"/>
              <a:gd name="T23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10">
                <a:moveTo>
                  <a:pt x="18" y="7"/>
                </a:moveTo>
                <a:lnTo>
                  <a:pt x="14" y="10"/>
                </a:lnTo>
                <a:lnTo>
                  <a:pt x="11" y="10"/>
                </a:lnTo>
                <a:lnTo>
                  <a:pt x="4" y="10"/>
                </a:lnTo>
                <a:lnTo>
                  <a:pt x="4" y="7"/>
                </a:lnTo>
                <a:lnTo>
                  <a:pt x="0" y="7"/>
                </a:lnTo>
                <a:lnTo>
                  <a:pt x="4" y="7"/>
                </a:lnTo>
                <a:lnTo>
                  <a:pt x="4" y="3"/>
                </a:lnTo>
                <a:lnTo>
                  <a:pt x="7" y="0"/>
                </a:lnTo>
                <a:lnTo>
                  <a:pt x="11" y="0"/>
                </a:lnTo>
                <a:lnTo>
                  <a:pt x="14" y="3"/>
                </a:lnTo>
                <a:lnTo>
                  <a:pt x="18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2" name="Freeform 92"/>
          <p:cNvSpPr>
            <a:spLocks/>
          </p:cNvSpPr>
          <p:nvPr/>
        </p:nvSpPr>
        <p:spPr bwMode="auto">
          <a:xfrm>
            <a:off x="5256726" y="6413190"/>
            <a:ext cx="40146" cy="20074"/>
          </a:xfrm>
          <a:custGeom>
            <a:avLst/>
            <a:gdLst>
              <a:gd name="T0" fmla="*/ 14 w 14"/>
              <a:gd name="T1" fmla="*/ 0 h 7"/>
              <a:gd name="T2" fmla="*/ 14 w 14"/>
              <a:gd name="T3" fmla="*/ 3 h 7"/>
              <a:gd name="T4" fmla="*/ 11 w 14"/>
              <a:gd name="T5" fmla="*/ 3 h 7"/>
              <a:gd name="T6" fmla="*/ 7 w 14"/>
              <a:gd name="T7" fmla="*/ 7 h 7"/>
              <a:gd name="T8" fmla="*/ 0 w 14"/>
              <a:gd name="T9" fmla="*/ 7 h 7"/>
              <a:gd name="T10" fmla="*/ 0 w 14"/>
              <a:gd name="T11" fmla="*/ 3 h 7"/>
              <a:gd name="T12" fmla="*/ 4 w 14"/>
              <a:gd name="T13" fmla="*/ 0 h 7"/>
              <a:gd name="T14" fmla="*/ 7 w 14"/>
              <a:gd name="T15" fmla="*/ 0 h 7"/>
              <a:gd name="T16" fmla="*/ 11 w 14"/>
              <a:gd name="T17" fmla="*/ 0 h 7"/>
              <a:gd name="T18" fmla="*/ 14 w 14"/>
              <a:gd name="T19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7">
                <a:moveTo>
                  <a:pt x="14" y="0"/>
                </a:moveTo>
                <a:lnTo>
                  <a:pt x="14" y="3"/>
                </a:lnTo>
                <a:lnTo>
                  <a:pt x="11" y="3"/>
                </a:lnTo>
                <a:lnTo>
                  <a:pt x="7" y="7"/>
                </a:lnTo>
                <a:lnTo>
                  <a:pt x="0" y="7"/>
                </a:lnTo>
                <a:lnTo>
                  <a:pt x="0" y="3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4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3" name="Freeform 93"/>
          <p:cNvSpPr>
            <a:spLocks/>
          </p:cNvSpPr>
          <p:nvPr/>
        </p:nvSpPr>
        <p:spPr bwMode="auto">
          <a:xfrm>
            <a:off x="6203021" y="6135036"/>
            <a:ext cx="40146" cy="28676"/>
          </a:xfrm>
          <a:custGeom>
            <a:avLst/>
            <a:gdLst>
              <a:gd name="T0" fmla="*/ 14 w 14"/>
              <a:gd name="T1" fmla="*/ 7 h 10"/>
              <a:gd name="T2" fmla="*/ 14 w 14"/>
              <a:gd name="T3" fmla="*/ 10 h 10"/>
              <a:gd name="T4" fmla="*/ 7 w 14"/>
              <a:gd name="T5" fmla="*/ 10 h 10"/>
              <a:gd name="T6" fmla="*/ 4 w 14"/>
              <a:gd name="T7" fmla="*/ 7 h 10"/>
              <a:gd name="T8" fmla="*/ 0 w 14"/>
              <a:gd name="T9" fmla="*/ 3 h 10"/>
              <a:gd name="T10" fmla="*/ 4 w 14"/>
              <a:gd name="T11" fmla="*/ 0 h 10"/>
              <a:gd name="T12" fmla="*/ 11 w 14"/>
              <a:gd name="T13" fmla="*/ 3 h 10"/>
              <a:gd name="T14" fmla="*/ 14 w 14"/>
              <a:gd name="T15" fmla="*/ 3 h 10"/>
              <a:gd name="T16" fmla="*/ 14 w 14"/>
              <a:gd name="T17" fmla="*/ 7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" h="10">
                <a:moveTo>
                  <a:pt x="14" y="7"/>
                </a:moveTo>
                <a:lnTo>
                  <a:pt x="14" y="10"/>
                </a:lnTo>
                <a:lnTo>
                  <a:pt x="7" y="10"/>
                </a:lnTo>
                <a:lnTo>
                  <a:pt x="4" y="7"/>
                </a:lnTo>
                <a:lnTo>
                  <a:pt x="0" y="3"/>
                </a:lnTo>
                <a:lnTo>
                  <a:pt x="4" y="0"/>
                </a:lnTo>
                <a:lnTo>
                  <a:pt x="11" y="3"/>
                </a:lnTo>
                <a:lnTo>
                  <a:pt x="14" y="3"/>
                </a:lnTo>
                <a:lnTo>
                  <a:pt x="14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4" name="Freeform 94"/>
          <p:cNvSpPr>
            <a:spLocks/>
          </p:cNvSpPr>
          <p:nvPr/>
        </p:nvSpPr>
        <p:spPr bwMode="auto">
          <a:xfrm>
            <a:off x="5924866" y="6212461"/>
            <a:ext cx="20074" cy="40146"/>
          </a:xfrm>
          <a:custGeom>
            <a:avLst/>
            <a:gdLst>
              <a:gd name="T0" fmla="*/ 7 w 7"/>
              <a:gd name="T1" fmla="*/ 11 h 14"/>
              <a:gd name="T2" fmla="*/ 4 w 7"/>
              <a:gd name="T3" fmla="*/ 14 h 14"/>
              <a:gd name="T4" fmla="*/ 0 w 7"/>
              <a:gd name="T5" fmla="*/ 14 h 14"/>
              <a:gd name="T6" fmla="*/ 0 w 7"/>
              <a:gd name="T7" fmla="*/ 7 h 14"/>
              <a:gd name="T8" fmla="*/ 0 w 7"/>
              <a:gd name="T9" fmla="*/ 4 h 14"/>
              <a:gd name="T10" fmla="*/ 4 w 7"/>
              <a:gd name="T11" fmla="*/ 0 h 14"/>
              <a:gd name="T12" fmla="*/ 7 w 7"/>
              <a:gd name="T13" fmla="*/ 4 h 14"/>
              <a:gd name="T14" fmla="*/ 7 w 7"/>
              <a:gd name="T15" fmla="*/ 1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4">
                <a:moveTo>
                  <a:pt x="7" y="11"/>
                </a:moveTo>
                <a:lnTo>
                  <a:pt x="4" y="14"/>
                </a:lnTo>
                <a:lnTo>
                  <a:pt x="0" y="14"/>
                </a:lnTo>
                <a:lnTo>
                  <a:pt x="0" y="7"/>
                </a:lnTo>
                <a:lnTo>
                  <a:pt x="0" y="4"/>
                </a:lnTo>
                <a:lnTo>
                  <a:pt x="4" y="0"/>
                </a:lnTo>
                <a:lnTo>
                  <a:pt x="7" y="4"/>
                </a:lnTo>
                <a:lnTo>
                  <a:pt x="7" y="1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5" name="Freeform 95"/>
          <p:cNvSpPr>
            <a:spLocks/>
          </p:cNvSpPr>
          <p:nvPr/>
        </p:nvSpPr>
        <p:spPr bwMode="auto">
          <a:xfrm>
            <a:off x="5864649" y="6212461"/>
            <a:ext cx="40146" cy="20074"/>
          </a:xfrm>
          <a:custGeom>
            <a:avLst/>
            <a:gdLst>
              <a:gd name="T0" fmla="*/ 14 w 14"/>
              <a:gd name="T1" fmla="*/ 0 h 7"/>
              <a:gd name="T2" fmla="*/ 11 w 14"/>
              <a:gd name="T3" fmla="*/ 4 h 7"/>
              <a:gd name="T4" fmla="*/ 11 w 14"/>
              <a:gd name="T5" fmla="*/ 7 h 7"/>
              <a:gd name="T6" fmla="*/ 4 w 14"/>
              <a:gd name="T7" fmla="*/ 7 h 7"/>
              <a:gd name="T8" fmla="*/ 0 w 14"/>
              <a:gd name="T9" fmla="*/ 7 h 7"/>
              <a:gd name="T10" fmla="*/ 0 w 14"/>
              <a:gd name="T11" fmla="*/ 4 h 7"/>
              <a:gd name="T12" fmla="*/ 4 w 14"/>
              <a:gd name="T13" fmla="*/ 0 h 7"/>
              <a:gd name="T14" fmla="*/ 7 w 14"/>
              <a:gd name="T15" fmla="*/ 0 h 7"/>
              <a:gd name="T16" fmla="*/ 11 w 14"/>
              <a:gd name="T17" fmla="*/ 0 h 7"/>
              <a:gd name="T18" fmla="*/ 14 w 14"/>
              <a:gd name="T19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7">
                <a:moveTo>
                  <a:pt x="14" y="0"/>
                </a:moveTo>
                <a:lnTo>
                  <a:pt x="11" y="4"/>
                </a:lnTo>
                <a:lnTo>
                  <a:pt x="11" y="7"/>
                </a:lnTo>
                <a:lnTo>
                  <a:pt x="4" y="7"/>
                </a:lnTo>
                <a:lnTo>
                  <a:pt x="0" y="7"/>
                </a:lnTo>
                <a:lnTo>
                  <a:pt x="0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4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6" name="Freeform 96"/>
          <p:cNvSpPr>
            <a:spLocks/>
          </p:cNvSpPr>
          <p:nvPr/>
        </p:nvSpPr>
        <p:spPr bwMode="auto">
          <a:xfrm>
            <a:off x="6134199" y="6163712"/>
            <a:ext cx="31544" cy="20074"/>
          </a:xfrm>
          <a:custGeom>
            <a:avLst/>
            <a:gdLst>
              <a:gd name="T0" fmla="*/ 11 w 11"/>
              <a:gd name="T1" fmla="*/ 7 h 7"/>
              <a:gd name="T2" fmla="*/ 7 w 11"/>
              <a:gd name="T3" fmla="*/ 7 h 7"/>
              <a:gd name="T4" fmla="*/ 4 w 11"/>
              <a:gd name="T5" fmla="*/ 7 h 7"/>
              <a:gd name="T6" fmla="*/ 0 w 11"/>
              <a:gd name="T7" fmla="*/ 4 h 7"/>
              <a:gd name="T8" fmla="*/ 0 w 11"/>
              <a:gd name="T9" fmla="*/ 0 h 7"/>
              <a:gd name="T10" fmla="*/ 4 w 11"/>
              <a:gd name="T11" fmla="*/ 0 h 7"/>
              <a:gd name="T12" fmla="*/ 7 w 11"/>
              <a:gd name="T13" fmla="*/ 4 h 7"/>
              <a:gd name="T14" fmla="*/ 11 w 11"/>
              <a:gd name="T15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7">
                <a:moveTo>
                  <a:pt x="11" y="7"/>
                </a:moveTo>
                <a:lnTo>
                  <a:pt x="7" y="7"/>
                </a:lnTo>
                <a:lnTo>
                  <a:pt x="4" y="7"/>
                </a:lnTo>
                <a:lnTo>
                  <a:pt x="0" y="4"/>
                </a:lnTo>
                <a:lnTo>
                  <a:pt x="0" y="0"/>
                </a:lnTo>
                <a:lnTo>
                  <a:pt x="4" y="0"/>
                </a:lnTo>
                <a:lnTo>
                  <a:pt x="7" y="4"/>
                </a:lnTo>
                <a:lnTo>
                  <a:pt x="11" y="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97" name="Freeform 97"/>
          <p:cNvSpPr>
            <a:spLocks/>
          </p:cNvSpPr>
          <p:nvPr/>
        </p:nvSpPr>
        <p:spPr bwMode="auto">
          <a:xfrm>
            <a:off x="6094053" y="6192387"/>
            <a:ext cx="31544" cy="20074"/>
          </a:xfrm>
          <a:custGeom>
            <a:avLst/>
            <a:gdLst>
              <a:gd name="T0" fmla="*/ 11 w 11"/>
              <a:gd name="T1" fmla="*/ 4 h 7"/>
              <a:gd name="T2" fmla="*/ 11 w 11"/>
              <a:gd name="T3" fmla="*/ 7 h 7"/>
              <a:gd name="T4" fmla="*/ 7 w 11"/>
              <a:gd name="T5" fmla="*/ 7 h 7"/>
              <a:gd name="T6" fmla="*/ 0 w 11"/>
              <a:gd name="T7" fmla="*/ 4 h 7"/>
              <a:gd name="T8" fmla="*/ 4 w 11"/>
              <a:gd name="T9" fmla="*/ 0 h 7"/>
              <a:gd name="T10" fmla="*/ 7 w 11"/>
              <a:gd name="T11" fmla="*/ 0 h 7"/>
              <a:gd name="T12" fmla="*/ 11 w 11"/>
              <a:gd name="T13" fmla="*/ 0 h 7"/>
              <a:gd name="T14" fmla="*/ 11 w 11"/>
              <a:gd name="T15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7">
                <a:moveTo>
                  <a:pt x="11" y="4"/>
                </a:moveTo>
                <a:lnTo>
                  <a:pt x="11" y="7"/>
                </a:lnTo>
                <a:lnTo>
                  <a:pt x="7" y="7"/>
                </a:lnTo>
                <a:lnTo>
                  <a:pt x="0" y="4"/>
                </a:lnTo>
                <a:lnTo>
                  <a:pt x="4" y="0"/>
                </a:lnTo>
                <a:lnTo>
                  <a:pt x="7" y="0"/>
                </a:lnTo>
                <a:lnTo>
                  <a:pt x="11" y="0"/>
                </a:lnTo>
                <a:lnTo>
                  <a:pt x="11" y="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1008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N2 Dokumentti" ma:contentTypeID="0x010100FB67A0028CB54352919050D117ADD961004E67468B103A7641A2EF0DE34F5BBB3D" ma:contentTypeVersion="6" ma:contentTypeDescription="KN2 Dokumentti sisältölaji." ma:contentTypeScope="" ma:versionID="d8b33675091aa9532328fb8cbba70010">
  <xsd:schema xmlns:xsd="http://www.w3.org/2001/XMLSchema" xmlns:xs="http://www.w3.org/2001/XMLSchema" xmlns:p="http://schemas.microsoft.com/office/2006/metadata/properties" xmlns:ns2="a86a36f1-5a8f-416f-bf33-cf6bc51d313a" xmlns:ns3="2ca64109-ff74-4a3f-8df8-1404b228dfda" xmlns:ns4="f674653e-f7ee-4492-bd39-da975c8607c5" xmlns:ns5="http://schemas.microsoft.com/sharepoint/v4" xmlns:ns6="f172e0a7-c635-4630-8196-aeeb614cf379" targetNamespace="http://schemas.microsoft.com/office/2006/metadata/properties" ma:root="true" ma:fieldsID="b6866797937d95a0be4cc3b8b6259be4" ns2:_="" ns3:_="" ns4:_="" ns5:_="" ns6:_="">
    <xsd:import namespace="a86a36f1-5a8f-416f-bf33-cf6bc51d313a"/>
    <xsd:import namespace="2ca64109-ff74-4a3f-8df8-1404b228dfda"/>
    <xsd:import namespace="f674653e-f7ee-4492-bd39-da975c8607c5"/>
    <xsd:import namespace="http://schemas.microsoft.com/sharepoint/v4"/>
    <xsd:import namespace="f172e0a7-c635-4630-8196-aeeb614cf379"/>
    <xsd:element name="properties">
      <xsd:complexType>
        <xsd:sequence>
          <xsd:element name="documentManagement">
            <xsd:complexType>
              <xsd:all>
                <xsd:element ref="ns2:KN2Description" minOccurs="0"/>
                <xsd:element ref="ns3:ExpertServiceTaxHTField0" minOccurs="0"/>
                <xsd:element ref="ns3:ThemeTaxHTField0" minOccurs="0"/>
                <xsd:element ref="ns3:KN2KeywordsTaxHTField0" minOccurs="0"/>
                <xsd:element ref="ns3:MunicipalityTaxHTField0" minOccurs="0"/>
                <xsd:element ref="ns3:KN2LanguageTaxHTField0" minOccurs="0"/>
                <xsd:element ref="ns4:KN2ArticleDateTime" minOccurs="0"/>
                <xsd:element ref="ns3:TaxCatchAll" minOccurs="0"/>
                <xsd:element ref="ns5:IconOverlay" minOccurs="0"/>
                <xsd:element ref="ns3:_dlc_DocId" minOccurs="0"/>
                <xsd:element ref="ns3:_dlc_DocIdUrl" minOccurs="0"/>
                <xsd:element ref="ns3:_dlc_DocIdPersistId" minOccurs="0"/>
                <xsd:element ref="ns6:J_x00e4_rjesty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a36f1-5a8f-416f-bf33-cf6bc51d313a" elementFormDefault="qualified">
    <xsd:import namespace="http://schemas.microsoft.com/office/2006/documentManagement/types"/>
    <xsd:import namespace="http://schemas.microsoft.com/office/infopath/2007/PartnerControls"/>
    <xsd:element name="KN2Description" ma:index="8" nillable="true" ma:displayName="Kuvausteksti" ma:internalName="KN2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64109-ff74-4a3f-8df8-1404b228dfda" elementFormDefault="qualified">
    <xsd:import namespace="http://schemas.microsoft.com/office/2006/documentManagement/types"/>
    <xsd:import namespace="http://schemas.microsoft.com/office/infopath/2007/PartnerControls"/>
    <xsd:element name="ExpertServiceTaxHTField0" ma:index="9" ma:taxonomy="true" ma:internalName="ExpertServiceTaxHTField0" ma:taxonomyFieldName="ExpertService" ma:displayName="Asiantuntijapalvelut" ma:default="" ma:fieldId="{969cb6fd-1f4d-4c41-ae54-a504ad3b65cf}" ma:taxonomyMulti="true" ma:sspId="af6aced0-8844-4989-b18d-bf2834524db8" ma:termSetId="0f91e407-31c2-4981-adcd-3a992993f5f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hemeTaxHTField0" ma:index="11" nillable="true" ma:taxonomy="true" ma:internalName="ThemeTaxHTField0" ma:taxonomyFieldName="Theme" ma:displayName="Teemat" ma:fieldId="{040ee926-e7cf-4076-a1f3-29b285211891}" ma:taxonomyMulti="true" ma:sspId="af6aced0-8844-4989-b18d-bf2834524db8" ma:termSetId="75b7cd61-4408-4d77-8374-d2cb507445c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N2KeywordsTaxHTField0" ma:index="13" nillable="true" ma:taxonomy="true" ma:internalName="KN2KeywordsTaxHTField0" ma:taxonomyFieldName="KN2Keywords" ma:displayName="Asiasanat" ma:fieldId="{11851b79-a7e3-4a1d-bd9d-944d2d87b293}" ma:taxonomyMulti="true" ma:sspId="af6aced0-8844-4989-b18d-bf2834524db8" ma:termSetId="1b86b395-74cd-4831-bbe4-19296048be4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unicipalityTaxHTField0" ma:index="15" nillable="true" ma:taxonomy="true" ma:internalName="MunicipalityTaxHTField0" ma:taxonomyFieldName="Municipality" ma:displayName="Kunta" ma:fieldId="{4e88d9db-f7ea-4b86-8eef-f1494b580dd0}" ma:taxonomyMulti="true" ma:sspId="af6aced0-8844-4989-b18d-bf2834524db8" ma:termSetId="788596fa-2187-4349-9e27-21ebbd15ae2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N2LanguageTaxHTField0" ma:index="17" nillable="true" ma:taxonomy="true" ma:internalName="KN2LanguageTaxHTField0" ma:taxonomyFieldName="KN2Language" ma:displayName="Kieli" ma:fieldId="{c18774ba-aa5a-42e7-a16a-d0ce5e6458ba}" ma:sspId="af6aced0-8844-4989-b18d-bf2834524db8" ma:termSetId="8851a166-5db3-4141-857a-f8e0095ce3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Luokituksen Kaikki-sarake" ma:description="" ma:hidden="true" ma:list="{04c7fbc9-91a9-4b02-980f-703bf088685b}" ma:internalName="TaxCatchAll" ma:showField="CatchAllData" ma:web="2ca64109-ff74-4a3f-8df8-1404b228d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2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23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4653e-f7ee-4492-bd39-da975c8607c5" elementFormDefault="qualified">
    <xsd:import namespace="http://schemas.microsoft.com/office/2006/documentManagement/types"/>
    <xsd:import namespace="http://schemas.microsoft.com/office/infopath/2007/PartnerControls"/>
    <xsd:element name="KN2ArticleDateTime" ma:index="19" nillable="true" ma:displayName="Aika" ma:default="[today]" ma:format="DateTime" ma:internalName="KN2ArticleDate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1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2e0a7-c635-4630-8196-aeeb614cf379" elementFormDefault="qualified">
    <xsd:import namespace="http://schemas.microsoft.com/office/2006/documentManagement/types"/>
    <xsd:import namespace="http://schemas.microsoft.com/office/infopath/2007/PartnerControls"/>
    <xsd:element name="J_x00e4_rjestys" ma:index="25" nillable="true" ma:displayName="Järjestys" ma:internalName="J_x00e4_rjestys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unicipalityTaxHTField0 xmlns="2ca64109-ff74-4a3f-8df8-1404b228dfda">
      <Terms xmlns="http://schemas.microsoft.com/office/infopath/2007/PartnerControls"/>
    </MunicipalityTaxHTField0>
    <ExpertServiceTaxHTField0 xmlns="2ca64109-ff74-4a3f-8df8-1404b228df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Alueet ja elinkeinot</TermName>
          <TermId xmlns="http://schemas.microsoft.com/office/infopath/2007/PartnerControls">f815d556-d680-4c81-a692-d3c7122cd426</TermId>
        </TermInfo>
        <TermInfo xmlns="http://schemas.microsoft.com/office/infopath/2007/PartnerControls">
          <TermName xmlns="http://schemas.microsoft.com/office/infopath/2007/PartnerControls">Kuntakehitys, demokratia ja johtaminen</TermName>
          <TermId xmlns="http://schemas.microsoft.com/office/infopath/2007/PartnerControls">3e6ef9b2-41c9-46be-8c84-22e3c1ba5b38</TermId>
        </TermInfo>
      </Terms>
    </ExpertServiceTaxHTField0>
    <IconOverlay xmlns="http://schemas.microsoft.com/sharepoint/v4" xsi:nil="true"/>
    <J_x00e4_rjestys xmlns="f172e0a7-c635-4630-8196-aeeb614cf379">3</J_x00e4_rjestys>
    <KN2KeywordsTaxHTField0 xmlns="2ca64109-ff74-4a3f-8df8-1404b228dfda">
      <Terms xmlns="http://schemas.microsoft.com/office/infopath/2007/PartnerControls">
        <TermInfo xmlns="http://schemas.microsoft.com/office/infopath/2007/PartnerControls">
          <TermName xmlns="http://schemas.microsoft.com/office/infopath/2007/PartnerControls">kuntajako</TermName>
          <TermId xmlns="http://schemas.microsoft.com/office/infopath/2007/PartnerControls">8325e138-9f6a-4fe5-9767-19e3787ed145</TermId>
        </TermInfo>
        <TermInfo xmlns="http://schemas.microsoft.com/office/infopath/2007/PartnerControls">
          <TermName xmlns="http://schemas.microsoft.com/office/infopath/2007/PartnerControls">aluejako</TermName>
          <TermId xmlns="http://schemas.microsoft.com/office/infopath/2007/PartnerControls">52a05641-0959-48b6-8319-8fac516b9562</TermId>
        </TermInfo>
        <TermInfo xmlns="http://schemas.microsoft.com/office/infopath/2007/PartnerControls">
          <TermName xmlns="http://schemas.microsoft.com/office/infopath/2007/PartnerControls">kartta</TermName>
          <TermId xmlns="http://schemas.microsoft.com/office/infopath/2007/PartnerControls">ad7900ed-a7c7-4c4d-928c-5bc4861f775e</TermId>
        </TermInfo>
      </Terms>
    </KN2KeywordsTaxHTField0>
    <KN2LanguageTaxHTField0 xmlns="2ca64109-ff74-4a3f-8df8-1404b228dfda">
      <Terms xmlns="http://schemas.microsoft.com/office/infopath/2007/PartnerControls"/>
    </KN2LanguageTaxHTField0>
    <KN2ArticleDateTime xmlns="f674653e-f7ee-4492-bd39-da975c8607c5">2017-01-03T13:58:00+00:00</KN2ArticleDateTime>
    <KN2Description xmlns="a86a36f1-5a8f-416f-bf33-cf6bc51d313a">Tallenna tämä tiedosto ja muokkaa siitä omiin tarpeisiisi soveltuva kartta. </KN2Description>
    <ThemeTaxHTField0 xmlns="2ca64109-ff74-4a3f-8df8-1404b228dfda">
      <Terms xmlns="http://schemas.microsoft.com/office/infopath/2007/PartnerControls"/>
    </ThemeTaxHTField0>
    <TaxCatchAll xmlns="2ca64109-ff74-4a3f-8df8-1404b228dfda">
      <Value>54</Value>
      <Value>951</Value>
      <Value>1113</Value>
      <Value>1</Value>
      <Value>495</Value>
    </TaxCatchAll>
    <_dlc_DocId xmlns="2ca64109-ff74-4a3f-8df8-1404b228dfda">G94TWSLYV3F3-2247-53</_dlc_DocId>
    <_dlc_DocIdUrl xmlns="2ca64109-ff74-4a3f-8df8-1404b228dfda">
      <Url>http://www.kunnat.net/fi/tietopankit/tilastot/aluejaot/_layouts/DocIdRedir.aspx?ID=G94TWSLYV3F3-2247-53</Url>
      <Description>G94TWSLYV3F3-2247-53</Description>
    </_dlc_DocIdUrl>
  </documentManagement>
</p:properties>
</file>

<file path=customXml/itemProps1.xml><?xml version="1.0" encoding="utf-8"?>
<ds:datastoreItem xmlns:ds="http://schemas.openxmlformats.org/officeDocument/2006/customXml" ds:itemID="{6C0AE12A-F32D-48B7-B75A-2929E07769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6a36f1-5a8f-416f-bf33-cf6bc51d313a"/>
    <ds:schemaRef ds:uri="2ca64109-ff74-4a3f-8df8-1404b228dfda"/>
    <ds:schemaRef ds:uri="f674653e-f7ee-4492-bd39-da975c8607c5"/>
    <ds:schemaRef ds:uri="http://schemas.microsoft.com/sharepoint/v4"/>
    <ds:schemaRef ds:uri="f172e0a7-c635-4630-8196-aeeb614cf3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0CFED9-3CE2-4BA2-A863-04F082ECA2A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98819D0-44E0-4C2A-83D1-FC64570E187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459402F-E4F9-48C5-A9FE-981138870EF4}">
  <ds:schemaRefs>
    <ds:schemaRef ds:uri="http://purl.org/dc/elements/1.1/"/>
    <ds:schemaRef ds:uri="a86a36f1-5a8f-416f-bf33-cf6bc51d313a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sharepoint/v4"/>
    <ds:schemaRef ds:uri="http://schemas.microsoft.com/office/infopath/2007/PartnerControls"/>
    <ds:schemaRef ds:uri="http://schemas.openxmlformats.org/package/2006/metadata/core-properties"/>
    <ds:schemaRef ds:uri="f172e0a7-c635-4630-8196-aeeb614cf379"/>
    <ds:schemaRef ds:uri="http://purl.org/dc/terms/"/>
    <ds:schemaRef ds:uri="f674653e-f7ee-4492-bd39-da975c8607c5"/>
    <ds:schemaRef ds:uri="2ca64109-ff74-4a3f-8df8-1404b228dfd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199</Words>
  <Application>Microsoft Office PowerPoint</Application>
  <PresentationFormat>Näytössä katseltava diaesitys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Office-teema</vt:lpstr>
      <vt:lpstr>PowerPoint-esitys</vt:lpstr>
      <vt:lpstr>PowerPoint-esitys</vt:lpstr>
    </vt:vector>
  </TitlesOfParts>
  <Company>Suomen Kuntaliitto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Kunta- ja maakuntarajat 2017</dc:title>
  <dc:creator>Halonen Jaana</dc:creator>
  <cp:lastModifiedBy>Halonen Jaana</cp:lastModifiedBy>
  <cp:revision>12</cp:revision>
  <dcterms:created xsi:type="dcterms:W3CDTF">2012-10-11T12:36:00Z</dcterms:created>
  <dcterms:modified xsi:type="dcterms:W3CDTF">2017-03-07T14:02:22Z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0x010100FB67A0028CB54352919050D117ADD961004E67468B103A7641A2EF0DE34F5BBB3D</vt:lpwstr>
  </property>
  <property fmtid="{D5CDD505-2E9C-101B-9397-08002B2CF9AE}" pid="3" name="_dlc_DocIdItemGuid">
    <vt:lpwstr>e3b177ef-a020-4292-80d0-28fe4571044c</vt:lpwstr>
  </property>
  <property fmtid="{D5CDD505-2E9C-101B-9397-08002B2CF9AE}" pid="4" name="KN2Keywords">
    <vt:lpwstr>1113;#kuntajako|8325e138-9f6a-4fe5-9767-19e3787ed145;#951;#aluejako|52a05641-0959-48b6-8319-8fac516b9562;#495;#kartta|ad7900ed-a7c7-4c4d-928c-5bc4861f775e</vt:lpwstr>
  </property>
  <property fmtid="{D5CDD505-2E9C-101B-9397-08002B2CF9AE}" pid="5" name="Theme">
    <vt:lpwstr/>
  </property>
  <property fmtid="{D5CDD505-2E9C-101B-9397-08002B2CF9AE}" pid="6" name="Municipality">
    <vt:lpwstr/>
  </property>
  <property fmtid="{D5CDD505-2E9C-101B-9397-08002B2CF9AE}" pid="7" name="ExpertService">
    <vt:lpwstr>1;#Alueet ja elinkeinot|f815d556-d680-4c81-a692-d3c7122cd426;#54;#Kuntakehitys, demokratia ja johtaminen|3e6ef9b2-41c9-46be-8c84-22e3c1ba5b38</vt:lpwstr>
  </property>
  <property fmtid="{D5CDD505-2E9C-101B-9397-08002B2CF9AE}" pid="8" name="KN2Language">
    <vt:lpwstr/>
  </property>
</Properties>
</file>