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801600" cy="9601200" type="A3"/>
  <p:notesSz cx="6858000" cy="9144000"/>
  <p:embeddedFontLst>
    <p:embeddedFont>
      <p:font typeface="Work Sans" panose="00000500000000000000" pitchFamily="2" charset="0"/>
      <p:regular r:id="rId5"/>
      <p:bold r:id="rId6"/>
      <p:italic r:id="rId7"/>
      <p:boldItalic r:id="rId8"/>
    </p:embeddedFont>
    <p:embeddedFont>
      <p:font typeface="Work Sans ExtraBold" panose="00000900000000000000" pitchFamily="2" charset="0"/>
      <p:bold r:id="rId9"/>
      <p:boldItalic r:id="rId10"/>
    </p:embeddedFont>
  </p:embeddedFontLst>
  <p:custDataLst>
    <p:tags r:id="rId11"/>
  </p:custDataLst>
  <p:defaultTextStyle>
    <a:defPPr>
      <a:defRPr lang="fi-FI"/>
    </a:defPPr>
    <a:lvl1pPr marL="0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422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4845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269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49691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112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4533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1957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299381" algn="l" defTabSz="1074845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4" userDrawn="1">
          <p15:clr>
            <a:srgbClr val="A4A3A4"/>
          </p15:clr>
        </p15:guide>
        <p15:guide id="5" orient="horz" pos="738" userDrawn="1">
          <p15:clr>
            <a:srgbClr val="A4A3A4"/>
          </p15:clr>
        </p15:guide>
        <p15:guide id="8" orient="horz" pos="5120" userDrawn="1">
          <p15:clr>
            <a:srgbClr val="A4A3A4"/>
          </p15:clr>
        </p15:guide>
        <p15:guide id="9" pos="507" userDrawn="1">
          <p15:clr>
            <a:srgbClr val="A4A3A4"/>
          </p15:clr>
        </p15:guide>
        <p15:guide id="10" pos="7557" userDrawn="1">
          <p15:clr>
            <a:srgbClr val="A4A3A4"/>
          </p15:clr>
        </p15:guide>
        <p15:guide id="13" pos="4032" userDrawn="1">
          <p15:clr>
            <a:srgbClr val="A4A3A4"/>
          </p15:clr>
        </p15:guide>
        <p15:guide id="14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94586-4ACD-41F5-8B2C-FDFD6B91541A}" v="19" dt="2023-06-26T10:35:29.782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7471" autoAdjust="0"/>
    <p:restoredTop sz="96517" autoAdjust="0"/>
  </p:normalViewPr>
  <p:slideViewPr>
    <p:cSldViewPr showGuides="1">
      <p:cViewPr>
        <p:scale>
          <a:sx n="160" d="100"/>
          <a:sy n="160" d="100"/>
        </p:scale>
        <p:origin x="204" y="-5028"/>
      </p:cViewPr>
      <p:guideLst>
        <p:guide orient="horz" pos="1754"/>
        <p:guide orient="horz" pos="738"/>
        <p:guide orient="horz" pos="5120"/>
        <p:guide pos="507"/>
        <p:guide pos="7557"/>
        <p:guide pos="4032"/>
        <p:guide orient="horz" pos="3024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u-Pietilä Nina" userId="e1be509f-719d-4006-b366-287ea3b89c95" providerId="ADAL" clId="{12F13F26-C522-4463-A6BD-C8893E9F2457}"/>
    <pc:docChg chg="modSld">
      <pc:chgData name="Palmu-Pietilä Nina" userId="e1be509f-719d-4006-b366-287ea3b89c95" providerId="ADAL" clId="{12F13F26-C522-4463-A6BD-C8893E9F2457}" dt="2023-06-05T08:31:23.545" v="0" actId="1037"/>
      <pc:docMkLst>
        <pc:docMk/>
      </pc:docMkLst>
      <pc:sldChg chg="modSp mod">
        <pc:chgData name="Palmu-Pietilä Nina" userId="e1be509f-719d-4006-b366-287ea3b89c95" providerId="ADAL" clId="{12F13F26-C522-4463-A6BD-C8893E9F2457}" dt="2023-06-05T08:31:23.545" v="0" actId="1037"/>
        <pc:sldMkLst>
          <pc:docMk/>
          <pc:sldMk cId="4159407274" sldId="261"/>
        </pc:sldMkLst>
        <pc:spChg chg="mod">
          <ac:chgData name="Palmu-Pietilä Nina" userId="e1be509f-719d-4006-b366-287ea3b89c95" providerId="ADAL" clId="{12F13F26-C522-4463-A6BD-C8893E9F2457}" dt="2023-06-05T08:31:23.545" v="0" actId="1037"/>
          <ac:spMkLst>
            <pc:docMk/>
            <pc:sldMk cId="4159407274" sldId="261"/>
            <ac:spMk id="554" creationId="{14327C30-174A-D80E-BB18-C0612BEA88B1}"/>
          </ac:spMkLst>
        </pc:spChg>
      </pc:sldChg>
    </pc:docChg>
  </pc:docChgLst>
  <pc:docChgLst>
    <pc:chgData name="Palmu-Pietilä Nina" userId="e1be509f-719d-4006-b366-287ea3b89c95" providerId="ADAL" clId="{7CD94586-4ACD-41F5-8B2C-FDFD6B91541A}"/>
    <pc:docChg chg="undo custSel modMainMaster">
      <pc:chgData name="Palmu-Pietilä Nina" userId="e1be509f-719d-4006-b366-287ea3b89c95" providerId="ADAL" clId="{7CD94586-4ACD-41F5-8B2C-FDFD6B91541A}" dt="2023-06-26T10:36:17.566" v="69" actId="1038"/>
      <pc:docMkLst>
        <pc:docMk/>
      </pc:docMkLst>
      <pc:sldMasterChg chg="modSp mod modSldLayout">
        <pc:chgData name="Palmu-Pietilä Nina" userId="e1be509f-719d-4006-b366-287ea3b89c95" providerId="ADAL" clId="{7CD94586-4ACD-41F5-8B2C-FDFD6B91541A}" dt="2023-06-26T10:36:17.566" v="69" actId="1038"/>
        <pc:sldMasterMkLst>
          <pc:docMk/>
          <pc:sldMasterMk cId="1568533639" sldId="2147483648"/>
        </pc:sldMasterMkLst>
        <pc:spChg chg="mod">
          <ac:chgData name="Palmu-Pietilä Nina" userId="e1be509f-719d-4006-b366-287ea3b89c95" providerId="ADAL" clId="{7CD94586-4ACD-41F5-8B2C-FDFD6B91541A}" dt="2023-06-22T11:12:28.568" v="52"/>
          <ac:spMkLst>
            <pc:docMk/>
            <pc:sldMasterMk cId="1568533639" sldId="2147483648"/>
            <ac:spMk id="2" creationId="{00000000-0000-0000-0000-000000000000}"/>
          </ac:spMkLst>
        </pc:spChg>
        <pc:picChg chg="mod">
          <ac:chgData name="Palmu-Pietilä Nina" userId="e1be509f-719d-4006-b366-287ea3b89c95" providerId="ADAL" clId="{7CD94586-4ACD-41F5-8B2C-FDFD6B91541A}" dt="2023-06-22T10:58:31.718" v="1" actId="14100"/>
          <ac:picMkLst>
            <pc:docMk/>
            <pc:sldMasterMk cId="1568533639" sldId="2147483648"/>
            <ac:picMk id="11" creationId="{F5F7B09B-2E9D-3DA3-CB9F-600999002B9A}"/>
          </ac:picMkLst>
        </pc:picChg>
        <pc:sldLayoutChg chg="addSp delSp modSp mod">
          <pc:chgData name="Palmu-Pietilä Nina" userId="e1be509f-719d-4006-b366-287ea3b89c95" providerId="ADAL" clId="{7CD94586-4ACD-41F5-8B2C-FDFD6B91541A}" dt="2023-06-26T10:36:17.566" v="69" actId="1038"/>
          <pc:sldLayoutMkLst>
            <pc:docMk/>
            <pc:sldMasterMk cId="1568533639" sldId="2147483648"/>
            <pc:sldLayoutMk cId="2015553936" sldId="2147483737"/>
          </pc:sldLayoutMkLst>
          <pc:spChg chg="add mod">
            <ac:chgData name="Palmu-Pietilä Nina" userId="e1be509f-719d-4006-b366-287ea3b89c95" providerId="ADAL" clId="{7CD94586-4ACD-41F5-8B2C-FDFD6B91541A}" dt="2023-06-22T10:59:23.619" v="33" actId="122"/>
            <ac:spMkLst>
              <pc:docMk/>
              <pc:sldMasterMk cId="1568533639" sldId="2147483648"/>
              <pc:sldLayoutMk cId="2015553936" sldId="2147483737"/>
              <ac:spMk id="2" creationId="{4EE155B0-C960-071C-2636-F959D8104FE7}"/>
            </ac:spMkLst>
          </pc:spChg>
          <pc:spChg chg="mod">
            <ac:chgData name="Palmu-Pietilä Nina" userId="e1be509f-719d-4006-b366-287ea3b89c95" providerId="ADAL" clId="{7CD94586-4ACD-41F5-8B2C-FDFD6B91541A}" dt="2023-06-22T11:12:26.038" v="51"/>
            <ac:spMkLst>
              <pc:docMk/>
              <pc:sldMasterMk cId="1568533639" sldId="2147483648"/>
              <pc:sldLayoutMk cId="2015553936" sldId="2147483737"/>
              <ac:spMk id="5" creationId="{2E7A30CF-8F64-1410-8946-3BE9D28CAAAA}"/>
            </ac:spMkLst>
          </pc:spChg>
          <pc:grpChg chg="mod">
            <ac:chgData name="Palmu-Pietilä Nina" userId="e1be509f-719d-4006-b366-287ea3b89c95" providerId="ADAL" clId="{7CD94586-4ACD-41F5-8B2C-FDFD6B91541A}" dt="2023-06-26T10:36:17.566" v="69" actId="1038"/>
            <ac:grpSpMkLst>
              <pc:docMk/>
              <pc:sldMasterMk cId="1568533639" sldId="2147483648"/>
              <pc:sldLayoutMk cId="2015553936" sldId="2147483737"/>
              <ac:grpSpMk id="216" creationId="{941E7D20-D1F1-FAEF-9D62-C48FDF059282}"/>
            </ac:grpSpMkLst>
          </pc:grpChg>
          <pc:picChg chg="add mod">
            <ac:chgData name="Palmu-Pietilä Nina" userId="e1be509f-719d-4006-b366-287ea3b89c95" providerId="ADAL" clId="{7CD94586-4ACD-41F5-8B2C-FDFD6B91541A}" dt="2023-06-26T10:36:14.583" v="67" actId="1036"/>
            <ac:picMkLst>
              <pc:docMk/>
              <pc:sldMasterMk cId="1568533639" sldId="2147483648"/>
              <pc:sldLayoutMk cId="2015553936" sldId="2147483737"/>
              <ac:picMk id="4" creationId="{6E512050-0C85-7948-64FB-0A8F1EC12F19}"/>
            </ac:picMkLst>
          </pc:picChg>
          <pc:picChg chg="mod modCrop">
            <ac:chgData name="Palmu-Pietilä Nina" userId="e1be509f-719d-4006-b366-287ea3b89c95" providerId="ADAL" clId="{7CD94586-4ACD-41F5-8B2C-FDFD6B91541A}" dt="2023-06-22T10:58:47.028" v="3" actId="732"/>
            <ac:picMkLst>
              <pc:docMk/>
              <pc:sldMasterMk cId="1568533639" sldId="2147483648"/>
              <pc:sldLayoutMk cId="2015553936" sldId="2147483737"/>
              <ac:picMk id="215" creationId="{9CFA2870-2CC2-4EC4-8D5A-5602B551D5DE}"/>
            </ac:picMkLst>
          </pc:picChg>
          <pc:picChg chg="del">
            <ac:chgData name="Palmu-Pietilä Nina" userId="e1be509f-719d-4006-b366-287ea3b89c95" providerId="ADAL" clId="{7CD94586-4ACD-41F5-8B2C-FDFD6B91541A}" dt="2023-06-26T10:36:10.059" v="64" actId="478"/>
            <ac:picMkLst>
              <pc:docMk/>
              <pc:sldMasterMk cId="1568533639" sldId="2147483648"/>
              <pc:sldLayoutMk cId="2015553936" sldId="2147483737"/>
              <ac:picMk id="219" creationId="{248938C3-3D9E-15EC-0D3B-74B009269BDA}"/>
            </ac:picMkLst>
          </pc:picChg>
          <pc:picChg chg="mod">
            <ac:chgData name="Palmu-Pietilä Nina" userId="e1be509f-719d-4006-b366-287ea3b89c95" providerId="ADAL" clId="{7CD94586-4ACD-41F5-8B2C-FDFD6B91541A}" dt="2023-06-26T10:34:41.457" v="56" actId="14100"/>
            <ac:picMkLst>
              <pc:docMk/>
              <pc:sldMasterMk cId="1568533639" sldId="2147483648"/>
              <pc:sldLayoutMk cId="2015553936" sldId="2147483737"/>
              <ac:picMk id="225" creationId="{EAF8BD74-CFEA-F545-C527-26F628FC84A5}"/>
            </ac:picMkLst>
          </pc:picChg>
          <pc:picChg chg="mod">
            <ac:chgData name="Palmu-Pietilä Nina" userId="e1be509f-719d-4006-b366-287ea3b89c95" providerId="ADAL" clId="{7CD94586-4ACD-41F5-8B2C-FDFD6B91541A}" dt="2023-06-22T11:10:48.094" v="37" actId="14826"/>
            <ac:picMkLst>
              <pc:docMk/>
              <pc:sldMasterMk cId="1568533639" sldId="2147483648"/>
              <pc:sldLayoutMk cId="2015553936" sldId="2147483737"/>
              <ac:picMk id="226" creationId="{3A953FF4-CC59-F7BC-7904-11268A91B41C}"/>
            </ac:picMkLst>
          </pc:picChg>
          <pc:picChg chg="mod">
            <ac:chgData name="Palmu-Pietilä Nina" userId="e1be509f-719d-4006-b366-287ea3b89c95" providerId="ADAL" clId="{7CD94586-4ACD-41F5-8B2C-FDFD6B91541A}" dt="2023-06-22T11:11:04.474" v="40" actId="14826"/>
            <ac:picMkLst>
              <pc:docMk/>
              <pc:sldMasterMk cId="1568533639" sldId="2147483648"/>
              <pc:sldLayoutMk cId="2015553936" sldId="2147483737"/>
              <ac:picMk id="227" creationId="{B1D5AE0B-3759-9248-16BE-6150DB999361}"/>
            </ac:picMkLst>
          </pc:picChg>
          <pc:picChg chg="mod">
            <ac:chgData name="Palmu-Pietilä Nina" userId="e1be509f-719d-4006-b366-287ea3b89c95" providerId="ADAL" clId="{7CD94586-4ACD-41F5-8B2C-FDFD6B91541A}" dt="2023-06-22T11:11:26.165" v="44" actId="14826"/>
            <ac:picMkLst>
              <pc:docMk/>
              <pc:sldMasterMk cId="1568533639" sldId="2147483648"/>
              <pc:sldLayoutMk cId="2015553936" sldId="2147483737"/>
              <ac:picMk id="228" creationId="{8622C451-6AEF-EA9A-791A-8A4A964992F9}"/>
            </ac:picMkLst>
          </pc:picChg>
          <pc:picChg chg="mod">
            <ac:chgData name="Palmu-Pietilä Nina" userId="e1be509f-719d-4006-b366-287ea3b89c95" providerId="ADAL" clId="{7CD94586-4ACD-41F5-8B2C-FDFD6B91541A}" dt="2023-06-22T11:11:32.512" v="45" actId="14826"/>
            <ac:picMkLst>
              <pc:docMk/>
              <pc:sldMasterMk cId="1568533639" sldId="2147483648"/>
              <pc:sldLayoutMk cId="2015553936" sldId="2147483737"/>
              <ac:picMk id="229" creationId="{2B61A97B-5357-58CF-1A84-D5D2542D03B1}"/>
            </ac:picMkLst>
          </pc:picChg>
          <pc:picChg chg="mod">
            <ac:chgData name="Palmu-Pietilä Nina" userId="e1be509f-719d-4006-b366-287ea3b89c95" providerId="ADAL" clId="{7CD94586-4ACD-41F5-8B2C-FDFD6B91541A}" dt="2023-06-22T11:11:38.122" v="46" actId="14826"/>
            <ac:picMkLst>
              <pc:docMk/>
              <pc:sldMasterMk cId="1568533639" sldId="2147483648"/>
              <pc:sldLayoutMk cId="2015553936" sldId="2147483737"/>
              <ac:picMk id="230" creationId="{AFAF1818-57B4-4A4A-C74D-EFC0A2AA91B6}"/>
            </ac:picMkLst>
          </pc:picChg>
          <pc:picChg chg="mod">
            <ac:chgData name="Palmu-Pietilä Nina" userId="e1be509f-719d-4006-b366-287ea3b89c95" providerId="ADAL" clId="{7CD94586-4ACD-41F5-8B2C-FDFD6B91541A}" dt="2023-06-22T11:11:44.361" v="47" actId="14826"/>
            <ac:picMkLst>
              <pc:docMk/>
              <pc:sldMasterMk cId="1568533639" sldId="2147483648"/>
              <pc:sldLayoutMk cId="2015553936" sldId="2147483737"/>
              <ac:picMk id="231" creationId="{DBB5440E-A283-112F-1659-D1951CE647BA}"/>
            </ac:picMkLst>
          </pc:picChg>
          <pc:picChg chg="mod">
            <ac:chgData name="Palmu-Pietilä Nina" userId="e1be509f-719d-4006-b366-287ea3b89c95" providerId="ADAL" clId="{7CD94586-4ACD-41F5-8B2C-FDFD6B91541A}" dt="2023-06-22T11:11:49.321" v="48" actId="14826"/>
            <ac:picMkLst>
              <pc:docMk/>
              <pc:sldMasterMk cId="1568533639" sldId="2147483648"/>
              <pc:sldLayoutMk cId="2015553936" sldId="2147483737"/>
              <ac:picMk id="232" creationId="{0570AFCB-132B-474C-9300-C67E27706EA2}"/>
            </ac:picMkLst>
          </pc:picChg>
          <pc:picChg chg="mod">
            <ac:chgData name="Palmu-Pietilä Nina" userId="e1be509f-719d-4006-b366-287ea3b89c95" providerId="ADAL" clId="{7CD94586-4ACD-41F5-8B2C-FDFD6B91541A}" dt="2023-06-22T11:11:54.838" v="49" actId="14826"/>
            <ac:picMkLst>
              <pc:docMk/>
              <pc:sldMasterMk cId="1568533639" sldId="2147483648"/>
              <pc:sldLayoutMk cId="2015553936" sldId="2147483737"/>
              <ac:picMk id="233" creationId="{69F93FE4-1FCE-1385-DC9E-B7EF129D4049}"/>
            </ac:picMkLst>
          </pc:picChg>
          <pc:picChg chg="mod">
            <ac:chgData name="Palmu-Pietilä Nina" userId="e1be509f-719d-4006-b366-287ea3b89c95" providerId="ADAL" clId="{7CD94586-4ACD-41F5-8B2C-FDFD6B91541A}" dt="2023-06-22T11:12:00.760" v="50" actId="14826"/>
            <ac:picMkLst>
              <pc:docMk/>
              <pc:sldMasterMk cId="1568533639" sldId="2147483648"/>
              <pc:sldLayoutMk cId="2015553936" sldId="2147483737"/>
              <ac:picMk id="234" creationId="{BD8A09E6-1DDB-34DA-1A5E-F488940A0DBC}"/>
            </ac:picMkLst>
          </pc:picChg>
          <pc:picChg chg="mod">
            <ac:chgData name="Palmu-Pietilä Nina" userId="e1be509f-719d-4006-b366-287ea3b89c95" providerId="ADAL" clId="{7CD94586-4ACD-41F5-8B2C-FDFD6B91541A}" dt="2023-06-22T11:10:23.981" v="35" actId="14826"/>
            <ac:picMkLst>
              <pc:docMk/>
              <pc:sldMasterMk cId="1568533639" sldId="2147483648"/>
              <pc:sldLayoutMk cId="2015553936" sldId="2147483737"/>
              <ac:picMk id="235" creationId="{84BBEBC4-2951-E8C2-25A9-FB66DC2CDBF8}"/>
            </ac:picMkLst>
          </pc:picChg>
          <pc:picChg chg="mod">
            <ac:chgData name="Palmu-Pietilä Nina" userId="e1be509f-719d-4006-b366-287ea3b89c95" providerId="ADAL" clId="{7CD94586-4ACD-41F5-8B2C-FDFD6B91541A}" dt="2023-06-22T11:10:34.969" v="36" actId="14826"/>
            <ac:picMkLst>
              <pc:docMk/>
              <pc:sldMasterMk cId="1568533639" sldId="2147483648"/>
              <pc:sldLayoutMk cId="2015553936" sldId="2147483737"/>
              <ac:picMk id="236" creationId="{6C4B1D5F-041E-2AB6-D3E8-6AD572845CEE}"/>
            </ac:picMkLst>
          </pc:picChg>
          <pc:picChg chg="mod">
            <ac:chgData name="Palmu-Pietilä Nina" userId="e1be509f-719d-4006-b366-287ea3b89c95" providerId="ADAL" clId="{7CD94586-4ACD-41F5-8B2C-FDFD6B91541A}" dt="2023-06-22T11:10:53.720" v="38" actId="14826"/>
            <ac:picMkLst>
              <pc:docMk/>
              <pc:sldMasterMk cId="1568533639" sldId="2147483648"/>
              <pc:sldLayoutMk cId="2015553936" sldId="2147483737"/>
              <ac:picMk id="237" creationId="{80232952-C46E-73F9-5026-10D68865C21A}"/>
            </ac:picMkLst>
          </pc:picChg>
          <pc:picChg chg="mod">
            <ac:chgData name="Palmu-Pietilä Nina" userId="e1be509f-719d-4006-b366-287ea3b89c95" providerId="ADAL" clId="{7CD94586-4ACD-41F5-8B2C-FDFD6B91541A}" dt="2023-06-22T11:10:59.099" v="39" actId="14826"/>
            <ac:picMkLst>
              <pc:docMk/>
              <pc:sldMasterMk cId="1568533639" sldId="2147483648"/>
              <pc:sldLayoutMk cId="2015553936" sldId="2147483737"/>
              <ac:picMk id="238" creationId="{872D1E72-A961-CF20-0989-E25B5A8B6A29}"/>
            </ac:picMkLst>
          </pc:picChg>
          <pc:picChg chg="mod">
            <ac:chgData name="Palmu-Pietilä Nina" userId="e1be509f-719d-4006-b366-287ea3b89c95" providerId="ADAL" clId="{7CD94586-4ACD-41F5-8B2C-FDFD6B91541A}" dt="2023-06-26T10:34:34.700" v="54" actId="14100"/>
            <ac:picMkLst>
              <pc:docMk/>
              <pc:sldMasterMk cId="1568533639" sldId="2147483648"/>
              <pc:sldLayoutMk cId="2015553936" sldId="2147483737"/>
              <ac:picMk id="239" creationId="{E289E3D0-7CFE-B82C-4FDD-C85B11D03A60}"/>
            </ac:picMkLst>
          </pc:picChg>
          <pc:picChg chg="mod">
            <ac:chgData name="Palmu-Pietilä Nina" userId="e1be509f-719d-4006-b366-287ea3b89c95" providerId="ADAL" clId="{7CD94586-4ACD-41F5-8B2C-FDFD6B91541A}" dt="2023-06-22T11:11:14.610" v="42" actId="14826"/>
            <ac:picMkLst>
              <pc:docMk/>
              <pc:sldMasterMk cId="1568533639" sldId="2147483648"/>
              <pc:sldLayoutMk cId="2015553936" sldId="2147483737"/>
              <ac:picMk id="240" creationId="{A0E1B589-B8F3-7AFC-C66D-531933D57052}"/>
            </ac:picMkLst>
          </pc:picChg>
          <pc:picChg chg="mod">
            <ac:chgData name="Palmu-Pietilä Nina" userId="e1be509f-719d-4006-b366-287ea3b89c95" providerId="ADAL" clId="{7CD94586-4ACD-41F5-8B2C-FDFD6B91541A}" dt="2023-06-22T11:11:19.859" v="43" actId="14826"/>
            <ac:picMkLst>
              <pc:docMk/>
              <pc:sldMasterMk cId="1568533639" sldId="2147483648"/>
              <pc:sldLayoutMk cId="2015553936" sldId="2147483737"/>
              <ac:picMk id="241" creationId="{FDEC956F-25F2-1EC7-559A-46230272EC4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26.6.2023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t>26.6.2023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422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4845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269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49691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112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4533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1957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299381" algn="l" defTabSz="10748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71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Kuva 5">
            <a:extLst>
              <a:ext uri="{FF2B5EF4-FFF2-40B4-BE49-F238E27FC236}">
                <a16:creationId xmlns:a16="http://schemas.microsoft.com/office/drawing/2014/main" id="{9CFA2870-2CC2-4EC4-8D5A-5602B551D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802" t="6993" r="2730" b="78572"/>
          <a:stretch/>
        </p:blipFill>
        <p:spPr>
          <a:xfrm>
            <a:off x="11132506" y="624136"/>
            <a:ext cx="1191012" cy="1250195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B548596B-98DC-67CE-FAEA-3A4BFD40AF2A}"/>
              </a:ext>
            </a:extLst>
          </p:cNvPr>
          <p:cNvSpPr/>
          <p:nvPr userDrawn="1"/>
        </p:nvSpPr>
        <p:spPr>
          <a:xfrm>
            <a:off x="10295910" y="8545016"/>
            <a:ext cx="200954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41E7D20-D1F1-FAEF-9D62-C48FDF059282}"/>
              </a:ext>
            </a:extLst>
          </p:cNvPr>
          <p:cNvGrpSpPr/>
          <p:nvPr userDrawn="1"/>
        </p:nvGrpSpPr>
        <p:grpSpPr>
          <a:xfrm>
            <a:off x="1742589" y="8820000"/>
            <a:ext cx="6314395" cy="620228"/>
            <a:chOff x="3630547" y="6171854"/>
            <a:chExt cx="6049815" cy="594240"/>
          </a:xfrm>
        </p:grpSpPr>
        <p:pic>
          <p:nvPicPr>
            <p:cNvPr id="217" name="Kuva 8">
              <a:extLst>
                <a:ext uri="{FF2B5EF4-FFF2-40B4-BE49-F238E27FC236}">
                  <a16:creationId xmlns:a16="http://schemas.microsoft.com/office/drawing/2014/main" id="{FF9620B0-1E49-A9BA-683C-211E3BC65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4" r="30397"/>
            <a:stretch>
              <a:fillRect/>
            </a:stretch>
          </p:blipFill>
          <p:spPr>
            <a:xfrm>
              <a:off x="7392108" y="6179857"/>
              <a:ext cx="746334" cy="522657"/>
            </a:xfrm>
            <a:prstGeom prst="rect">
              <a:avLst/>
            </a:prstGeom>
          </p:spPr>
        </p:pic>
        <p:pic>
          <p:nvPicPr>
            <p:cNvPr id="218" name="Picture 2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52C4A5E-082D-E291-5B3F-56F3DD8653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547" y="6280506"/>
              <a:ext cx="1008112" cy="362919"/>
            </a:xfrm>
            <a:prstGeom prst="rect">
              <a:avLst/>
            </a:prstGeom>
          </p:spPr>
        </p:pic>
        <p:pic>
          <p:nvPicPr>
            <p:cNvPr id="220" name="Kuva 8">
              <a:extLst>
                <a:ext uri="{FF2B5EF4-FFF2-40B4-BE49-F238E27FC236}">
                  <a16:creationId xmlns:a16="http://schemas.microsoft.com/office/drawing/2014/main" id="{644EA6DF-A528-1C5E-C218-823D656EF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6" r="48428"/>
            <a:stretch>
              <a:fillRect/>
            </a:stretch>
          </p:blipFill>
          <p:spPr>
            <a:xfrm>
              <a:off x="6754256" y="6171854"/>
              <a:ext cx="455487" cy="522656"/>
            </a:xfrm>
            <a:prstGeom prst="rect">
              <a:avLst/>
            </a:prstGeom>
          </p:spPr>
        </p:pic>
        <p:pic>
          <p:nvPicPr>
            <p:cNvPr id="221" name="Kuva 8">
              <a:extLst>
                <a:ext uri="{FF2B5EF4-FFF2-40B4-BE49-F238E27FC236}">
                  <a16:creationId xmlns:a16="http://schemas.microsoft.com/office/drawing/2014/main" id="{CD1588D7-0D24-F8C5-293A-13EF31E49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1" r="60697"/>
            <a:stretch>
              <a:fillRect/>
            </a:stretch>
          </p:blipFill>
          <p:spPr>
            <a:xfrm>
              <a:off x="5746144" y="6205016"/>
              <a:ext cx="780834" cy="522656"/>
            </a:xfrm>
            <a:prstGeom prst="rect">
              <a:avLst/>
            </a:prstGeom>
          </p:spPr>
        </p:pic>
        <p:pic>
          <p:nvPicPr>
            <p:cNvPr id="222" name="Kuva 8">
              <a:extLst>
                <a:ext uri="{FF2B5EF4-FFF2-40B4-BE49-F238E27FC236}">
                  <a16:creationId xmlns:a16="http://schemas.microsoft.com/office/drawing/2014/main" id="{509C3AF1-B84E-A60F-4D72-30EDFEE26F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43"/>
            <a:stretch>
              <a:fillRect/>
            </a:stretch>
          </p:blipFill>
          <p:spPr>
            <a:xfrm>
              <a:off x="4822736" y="6205016"/>
              <a:ext cx="768144" cy="522656"/>
            </a:xfrm>
            <a:prstGeom prst="rect">
              <a:avLst/>
            </a:prstGeom>
          </p:spPr>
        </p:pic>
        <p:pic>
          <p:nvPicPr>
            <p:cNvPr id="223" name="Kuva 8">
              <a:extLst>
                <a:ext uri="{FF2B5EF4-FFF2-40B4-BE49-F238E27FC236}">
                  <a16:creationId xmlns:a16="http://schemas.microsoft.com/office/drawing/2014/main" id="{F4868D8D-72AA-E0A0-AB87-7B0EE69E6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1" t="460" r="12421" b="-460"/>
            <a:stretch>
              <a:fillRect/>
            </a:stretch>
          </p:blipFill>
          <p:spPr>
            <a:xfrm>
              <a:off x="8317083" y="6243438"/>
              <a:ext cx="693558" cy="522656"/>
            </a:xfrm>
            <a:prstGeom prst="rect">
              <a:avLst/>
            </a:prstGeom>
          </p:spPr>
        </p:pic>
        <p:pic>
          <p:nvPicPr>
            <p:cNvPr id="224" name="Kuva 8">
              <a:extLst>
                <a:ext uri="{FF2B5EF4-FFF2-40B4-BE49-F238E27FC236}">
                  <a16:creationId xmlns:a16="http://schemas.microsoft.com/office/drawing/2014/main" id="{BC581726-BAA1-2D89-06B6-18A028A694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-1138" r="-345" b="1138"/>
            <a:stretch>
              <a:fillRect/>
            </a:stretch>
          </p:blipFill>
          <p:spPr>
            <a:xfrm>
              <a:off x="9154628" y="6206346"/>
              <a:ext cx="525734" cy="522657"/>
            </a:xfrm>
            <a:prstGeom prst="rect">
              <a:avLst/>
            </a:prstGeom>
          </p:spPr>
        </p:pic>
      </p:grpSp>
      <p:pic>
        <p:nvPicPr>
          <p:cNvPr id="225" name="Picture 224">
            <a:extLst>
              <a:ext uri="{FF2B5EF4-FFF2-40B4-BE49-F238E27FC236}">
                <a16:creationId xmlns:a16="http://schemas.microsoft.com/office/drawing/2014/main" id="{EAF8BD74-CFEA-F545-C527-26F628FC84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392" y="1992290"/>
            <a:ext cx="509652" cy="509652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3A953FF4-CC59-F7BC-7904-11268A91B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063" y="1992290"/>
            <a:ext cx="509652" cy="509652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B1D5AE0B-3759-9248-16BE-6150DB9993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734" y="1992290"/>
            <a:ext cx="509652" cy="509652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8622C451-6AEF-EA9A-791A-8A4A964992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7294" y="1992290"/>
            <a:ext cx="509652" cy="50965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2B61A97B-5357-58CF-1A84-D5D2542D03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1182" y="1992290"/>
            <a:ext cx="509652" cy="50965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FAF1818-57B4-4A4A-C74D-EFC0A2AA91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5073" y="1992290"/>
            <a:ext cx="509652" cy="509652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DBB5440E-A283-112F-1659-D1951CE647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962" y="1992290"/>
            <a:ext cx="509652" cy="509652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570AFCB-132B-474C-9300-C67E27706E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853" y="1992290"/>
            <a:ext cx="509652" cy="509652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69F93FE4-1FCE-1385-DC9E-B7EF129D40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6742" y="1992290"/>
            <a:ext cx="509652" cy="50965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BD8A09E6-1DDB-34DA-1A5E-F488940A0D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0638" y="1992290"/>
            <a:ext cx="509652" cy="509652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84BBEBC4-2951-E8C2-25A9-FB66DC2CDB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284" y="1992290"/>
            <a:ext cx="509652" cy="509652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6C4B1D5F-041E-2AB6-D3E8-6AD572845CE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6172" y="1992290"/>
            <a:ext cx="509652" cy="509652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80232952-C46E-73F9-5026-10D68865C21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952" y="1992290"/>
            <a:ext cx="509652" cy="509652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872D1E72-A961-CF20-0989-E25B5A8B6A2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843" y="1992290"/>
            <a:ext cx="509652" cy="50965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E289E3D0-7CFE-B82C-4FDD-C85B11D03A6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622" y="1992290"/>
            <a:ext cx="509652" cy="509652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A0E1B589-B8F3-7AFC-C66D-531933D5705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514" y="1992290"/>
            <a:ext cx="509652" cy="509652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FDEC956F-25F2-1EC7-559A-46230272EC4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3402" y="1992290"/>
            <a:ext cx="509652" cy="509652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A0CC26C9-F8C4-BB62-71C1-029CB479FBE6}"/>
              </a:ext>
            </a:extLst>
          </p:cNvPr>
          <p:cNvSpPr/>
          <p:nvPr userDrawn="1"/>
        </p:nvSpPr>
        <p:spPr>
          <a:xfrm>
            <a:off x="507602" y="5434695"/>
            <a:ext cx="11751795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E898D79-D5E2-9E7B-2D30-098A790F3119}"/>
              </a:ext>
            </a:extLst>
          </p:cNvPr>
          <p:cNvSpPr/>
          <p:nvPr userDrawn="1"/>
        </p:nvSpPr>
        <p:spPr>
          <a:xfrm>
            <a:off x="507602" y="6271893"/>
            <a:ext cx="11751795" cy="1439999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CDCE630-2C8D-0E44-99BA-D48735BD0D08}"/>
              </a:ext>
            </a:extLst>
          </p:cNvPr>
          <p:cNvSpPr/>
          <p:nvPr userDrawn="1"/>
        </p:nvSpPr>
        <p:spPr>
          <a:xfrm>
            <a:off x="496144" y="7758950"/>
            <a:ext cx="11751794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703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145C065-7C38-79BD-A81D-176E08B63A76}"/>
              </a:ext>
            </a:extLst>
          </p:cNvPr>
          <p:cNvSpPr/>
          <p:nvPr userDrawn="1"/>
        </p:nvSpPr>
        <p:spPr>
          <a:xfrm>
            <a:off x="507602" y="2556010"/>
            <a:ext cx="11751795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89998B-4351-EA26-989E-41B959C5F255}"/>
              </a:ext>
            </a:extLst>
          </p:cNvPr>
          <p:cNvSpPr/>
          <p:nvPr userDrawn="1"/>
        </p:nvSpPr>
        <p:spPr>
          <a:xfrm>
            <a:off x="507602" y="2970008"/>
            <a:ext cx="11751795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ADFE23F-48A5-34C2-F381-E7D5802E2A6B}"/>
              </a:ext>
            </a:extLst>
          </p:cNvPr>
          <p:cNvSpPr/>
          <p:nvPr userDrawn="1"/>
        </p:nvSpPr>
        <p:spPr>
          <a:xfrm>
            <a:off x="507602" y="3384009"/>
            <a:ext cx="11751795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1E60571-B67B-D4AA-B395-B9FD576CBCFF}"/>
              </a:ext>
            </a:extLst>
          </p:cNvPr>
          <p:cNvSpPr/>
          <p:nvPr userDrawn="1"/>
        </p:nvSpPr>
        <p:spPr>
          <a:xfrm>
            <a:off x="507602" y="3798010"/>
            <a:ext cx="117517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609D5EF-C1C3-8301-35C5-D7BD00E269FD}"/>
              </a:ext>
            </a:extLst>
          </p:cNvPr>
          <p:cNvSpPr/>
          <p:nvPr userDrawn="1"/>
        </p:nvSpPr>
        <p:spPr>
          <a:xfrm>
            <a:off x="507602" y="4212010"/>
            <a:ext cx="117517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F0C1D52-F073-2A21-22EA-EF31898F90CD}"/>
              </a:ext>
            </a:extLst>
          </p:cNvPr>
          <p:cNvSpPr/>
          <p:nvPr userDrawn="1"/>
        </p:nvSpPr>
        <p:spPr>
          <a:xfrm>
            <a:off x="507602" y="4626008"/>
            <a:ext cx="11751795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584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3579FD05-8669-EE88-5721-AEBB17B160B8}"/>
              </a:ext>
            </a:extLst>
          </p:cNvPr>
          <p:cNvSpPr txBox="1"/>
          <p:nvPr userDrawn="1"/>
        </p:nvSpPr>
        <p:spPr>
          <a:xfrm>
            <a:off x="496146" y="2032187"/>
            <a:ext cx="213414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Påverkan på FN:s mål för hållbar utveckling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C2806564-D2DB-6E37-7190-849412A482B2}"/>
              </a:ext>
            </a:extLst>
          </p:cNvPr>
          <p:cNvSpPr txBox="1"/>
          <p:nvPr userDrawn="1"/>
        </p:nvSpPr>
        <p:spPr>
          <a:xfrm>
            <a:off x="496144" y="2598854"/>
            <a:ext cx="2554505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Direkt positiv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D0C030D-2E55-B3FA-D8B2-059291E6B8C9}"/>
              </a:ext>
            </a:extLst>
          </p:cNvPr>
          <p:cNvSpPr txBox="1"/>
          <p:nvPr userDrawn="1"/>
        </p:nvSpPr>
        <p:spPr>
          <a:xfrm>
            <a:off x="496144" y="3012852"/>
            <a:ext cx="2554505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Indirekt positiv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D8E1F277-8FA6-9305-EABF-3C013A259C62}"/>
              </a:ext>
            </a:extLst>
          </p:cNvPr>
          <p:cNvSpPr txBox="1"/>
          <p:nvPr userDrawn="1"/>
        </p:nvSpPr>
        <p:spPr>
          <a:xfrm>
            <a:off x="496144" y="3426853"/>
            <a:ext cx="2554505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Ingen påverkan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A2FBA3C7-D141-3386-A523-F1DA7381C297}"/>
              </a:ext>
            </a:extLst>
          </p:cNvPr>
          <p:cNvSpPr txBox="1"/>
          <p:nvPr userDrawn="1"/>
        </p:nvSpPr>
        <p:spPr>
          <a:xfrm>
            <a:off x="496144" y="3840852"/>
            <a:ext cx="2554505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Indirekt negativ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DA4E133-DC69-B914-3D04-DCB8EEBD9498}"/>
              </a:ext>
            </a:extLst>
          </p:cNvPr>
          <p:cNvSpPr txBox="1"/>
          <p:nvPr userDrawn="1"/>
        </p:nvSpPr>
        <p:spPr>
          <a:xfrm>
            <a:off x="496144" y="4254853"/>
            <a:ext cx="2554505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Direkt negativ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22BFB0C-571E-889C-AC2E-F432A882F734}"/>
              </a:ext>
            </a:extLst>
          </p:cNvPr>
          <p:cNvSpPr txBox="1"/>
          <p:nvPr userDrawn="1"/>
        </p:nvSpPr>
        <p:spPr>
          <a:xfrm>
            <a:off x="496144" y="4668854"/>
            <a:ext cx="2554505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Ytterligare information behövs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4C3DFCC-75C8-400F-CEDC-662B2D8FF9ED}"/>
              </a:ext>
            </a:extLst>
          </p:cNvPr>
          <p:cNvSpPr txBox="1"/>
          <p:nvPr userDrawn="1"/>
        </p:nvSpPr>
        <p:spPr>
          <a:xfrm>
            <a:off x="496144" y="5474265"/>
            <a:ext cx="263919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212121"/>
                </a:solidFill>
                <a:effectLst/>
                <a:latin typeface="Work Sans"/>
                <a:ea typeface="Work Sans"/>
                <a:cs typeface="Work Sans"/>
              </a:rPr>
              <a:t>Strategiskt viktiga </a:t>
            </a:r>
          </a:p>
          <a:p>
            <a:r>
              <a:rPr lang="sv-SE" sz="1200" b="0" i="0" strike="noStrike" cap="none" spc="0" baseline="0">
                <a:solidFill>
                  <a:srgbClr val="212121"/>
                </a:solidFill>
                <a:effectLst/>
                <a:latin typeface="Work Sans"/>
                <a:ea typeface="Work Sans"/>
                <a:cs typeface="Work Sans"/>
              </a:rPr>
              <a:t>hållbarhetsmål</a:t>
            </a:r>
            <a:endParaRPr lang="fi-FI" sz="1200" noProof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883ADBE-A5AD-248D-8B0B-54E0A3A00F0E}"/>
              </a:ext>
            </a:extLst>
          </p:cNvPr>
          <p:cNvSpPr txBox="1"/>
          <p:nvPr userDrawn="1"/>
        </p:nvSpPr>
        <p:spPr>
          <a:xfrm>
            <a:off x="496144" y="6333447"/>
            <a:ext cx="246858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212121"/>
                </a:solidFill>
                <a:effectLst/>
                <a:latin typeface="Work Sans"/>
                <a:ea typeface="Work Sans"/>
                <a:cs typeface="Work Sans"/>
              </a:rPr>
              <a:t>Bedömning av programmets/planens betydelse för den hållbara utvecklingen som helhet</a:t>
            </a:r>
            <a:endParaRPr lang="fi-FI" sz="1200" noProof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72FC7D5-5DA6-8866-1805-43E5211310FD}"/>
              </a:ext>
            </a:extLst>
          </p:cNvPr>
          <p:cNvSpPr txBox="1"/>
          <p:nvPr userDrawn="1"/>
        </p:nvSpPr>
        <p:spPr>
          <a:xfrm>
            <a:off x="496143" y="7816388"/>
            <a:ext cx="200954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Mätare/indikatorer för att följa måluppfyllelsen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03225DF-97AF-0D6B-7796-26120F1E9719}"/>
              </a:ext>
            </a:extLst>
          </p:cNvPr>
          <p:cNvSpPr txBox="1"/>
          <p:nvPr userDrawn="1"/>
        </p:nvSpPr>
        <p:spPr>
          <a:xfrm>
            <a:off x="8416251" y="8617025"/>
            <a:ext cx="3867682" cy="243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1000" b="0" i="1" strike="noStrike" cap="none" spc="0" baseline="0">
                <a:solidFill>
                  <a:srgbClr val="73899D"/>
                </a:solidFill>
                <a:effectLst/>
                <a:latin typeface="Work Sans"/>
                <a:ea typeface="Work Sans"/>
                <a:cs typeface="Work Sans"/>
              </a:rPr>
              <a:t>Verktyget är baserat på SDG Impact Assessment Tool</a:t>
            </a:r>
            <a:endParaRPr lang="en-US" sz="1000" i="1" noProof="1">
              <a:solidFill>
                <a:schemeClr val="tx2"/>
              </a:solidFill>
            </a:endParaRPr>
          </a:p>
        </p:txBody>
      </p:sp>
      <p:sp>
        <p:nvSpPr>
          <p:cNvPr id="5" name="Title 305">
            <a:extLst>
              <a:ext uri="{FF2B5EF4-FFF2-40B4-BE49-F238E27FC236}">
                <a16:creationId xmlns:a16="http://schemas.microsoft.com/office/drawing/2014/main" id="{2E7A30CF-8F64-1410-8946-3BE9D28CAAAA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577164" y="728230"/>
            <a:ext cx="10792188" cy="471972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sz="3200" b="0" i="0" strike="noStrike" cap="none" spc="0" baseline="0" dirty="0">
                <a:solidFill>
                  <a:srgbClr val="923468"/>
                </a:solidFill>
                <a:effectLst/>
                <a:latin typeface="Work Sans ExtraBold"/>
                <a:ea typeface="Work Sans ExtraBold"/>
                <a:cs typeface="Work Sans ExtraBold"/>
              </a:rPr>
              <a:t>SDG-analys av kommunernas styrdokument</a:t>
            </a:r>
            <a:endParaRPr lang="fi-FI" noProof="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EE155B0-C960-071C-2636-F959D8104FE7}"/>
              </a:ext>
            </a:extLst>
          </p:cNvPr>
          <p:cNvSpPr txBox="1"/>
          <p:nvPr userDrawn="1"/>
        </p:nvSpPr>
        <p:spPr>
          <a:xfrm>
            <a:off x="10865296" y="36252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1" dirty="0"/>
              <a:t>SDG-</a:t>
            </a:r>
            <a:r>
              <a:rPr lang="fi-FI" sz="1050" b="1" dirty="0" err="1"/>
              <a:t>analysmodellen</a:t>
            </a:r>
            <a:endParaRPr lang="fi-FI" sz="105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E512050-0C85-7948-64FB-0A8F1EC12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6" y="9025711"/>
            <a:ext cx="1093989" cy="2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160" y="728228"/>
            <a:ext cx="11284335" cy="1822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v-SE" sz="3600" b="0" i="0" strike="noStrike" cap="none" spc="0" baseline="0" dirty="0">
                <a:solidFill>
                  <a:srgbClr val="923468"/>
                </a:solidFill>
                <a:effectLst/>
                <a:latin typeface="Work Sans ExtraBold"/>
                <a:ea typeface="Work Sans ExtraBold"/>
                <a:cs typeface="Work Sans ExtraBold"/>
              </a:rPr>
              <a:t>SDG-analys av kommunernas styrdokument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107" y="2784376"/>
            <a:ext cx="11191399" cy="5343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2337" y="8833049"/>
            <a:ext cx="2116931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26.6.2023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430" y="8833049"/>
            <a:ext cx="4082907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04" y="8833049"/>
            <a:ext cx="454328" cy="3024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510827" y="9648516"/>
            <a:ext cx="283731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50400"/>
            <a:ext cx="63274" cy="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7264" y="8799617"/>
            <a:ext cx="1419237" cy="365183"/>
          </a:xfrm>
          <a:prstGeom prst="rect">
            <a:avLst/>
          </a:prstGeom>
        </p:spPr>
      </p:pic>
      <p:sp>
        <p:nvSpPr>
          <p:cNvPr id="15" name="Title 305">
            <a:extLst>
              <a:ext uri="{FF2B5EF4-FFF2-40B4-BE49-F238E27FC236}">
                <a16:creationId xmlns:a16="http://schemas.microsoft.com/office/drawing/2014/main" id="{0373A95F-9637-C417-63CA-44DD3DD4382D}"/>
              </a:ext>
            </a:extLst>
          </p:cNvPr>
          <p:cNvSpPr txBox="1"/>
          <p:nvPr userDrawn="1"/>
        </p:nvSpPr>
        <p:spPr>
          <a:xfrm>
            <a:off x="-1952128" y="2334050"/>
            <a:ext cx="10792188" cy="471972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8" indent="-271468" algn="l" defTabSz="914418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77" indent="-271468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74" indent="-263530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23" indent="-273056" algn="l" defTabSz="914418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Box 523">
            <a:extLst>
              <a:ext uri="{FF2B5EF4-FFF2-40B4-BE49-F238E27FC236}">
                <a16:creationId xmlns:a16="http://schemas.microsoft.com/office/drawing/2014/main" id="{C0C4B0C3-EECD-61A5-51ED-E96564700704}"/>
              </a:ext>
            </a:extLst>
          </p:cNvPr>
          <p:cNvSpPr txBox="1"/>
          <p:nvPr/>
        </p:nvSpPr>
        <p:spPr>
          <a:xfrm>
            <a:off x="496144" y="1323165"/>
            <a:ext cx="264708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i="0" strike="noStrike" cap="none" spc="0" baseline="0">
                <a:solidFill>
                  <a:srgbClr val="000000"/>
                </a:solidFill>
                <a:effectLst/>
                <a:latin typeface="Work Sans"/>
                <a:ea typeface="Work Sans"/>
                <a:cs typeface="Work Sans"/>
              </a:rPr>
              <a:t>Programmets/planens namn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4401C-1AE4-436C-F074-25C87809DD47}"/>
              </a:ext>
            </a:extLst>
          </p:cNvPr>
          <p:cNvSpPr/>
          <p:nvPr/>
        </p:nvSpPr>
        <p:spPr>
          <a:xfrm>
            <a:off x="341911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C481BF-0938-B21F-91B5-1EF7FC412E5A}"/>
              </a:ext>
            </a:extLst>
          </p:cNvPr>
          <p:cNvSpPr/>
          <p:nvPr/>
        </p:nvSpPr>
        <p:spPr>
          <a:xfrm>
            <a:off x="398300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4C2C4F-9D29-0991-A2E4-50EF9F6C2DB7}"/>
              </a:ext>
            </a:extLst>
          </p:cNvPr>
          <p:cNvSpPr/>
          <p:nvPr/>
        </p:nvSpPr>
        <p:spPr>
          <a:xfrm>
            <a:off x="454689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D1F783-DD29-5C33-F3D9-FA1BD81A18BD}"/>
              </a:ext>
            </a:extLst>
          </p:cNvPr>
          <p:cNvSpPr/>
          <p:nvPr/>
        </p:nvSpPr>
        <p:spPr>
          <a:xfrm>
            <a:off x="511078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E5BF4-65CC-224B-585A-D26A70CA3BD5}"/>
              </a:ext>
            </a:extLst>
          </p:cNvPr>
          <p:cNvSpPr/>
          <p:nvPr/>
        </p:nvSpPr>
        <p:spPr>
          <a:xfrm>
            <a:off x="567467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8DA4BE-A8B3-BD16-C6E4-78B9D78D7379}"/>
              </a:ext>
            </a:extLst>
          </p:cNvPr>
          <p:cNvSpPr/>
          <p:nvPr/>
        </p:nvSpPr>
        <p:spPr>
          <a:xfrm>
            <a:off x="623856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8B51B5-E357-8752-4D9C-BA65BC510A7E}"/>
              </a:ext>
            </a:extLst>
          </p:cNvPr>
          <p:cNvSpPr/>
          <p:nvPr/>
        </p:nvSpPr>
        <p:spPr>
          <a:xfrm>
            <a:off x="680245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3764A4-CD55-D54F-AF77-B28D06FA5096}"/>
              </a:ext>
            </a:extLst>
          </p:cNvPr>
          <p:cNvSpPr/>
          <p:nvPr/>
        </p:nvSpPr>
        <p:spPr>
          <a:xfrm>
            <a:off x="736634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80C72B-A8D8-2FA1-E555-7E0F4CDAD85F}"/>
              </a:ext>
            </a:extLst>
          </p:cNvPr>
          <p:cNvSpPr/>
          <p:nvPr/>
        </p:nvSpPr>
        <p:spPr>
          <a:xfrm>
            <a:off x="793023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3B4E94-E024-BDC3-98AD-E022060C8059}"/>
              </a:ext>
            </a:extLst>
          </p:cNvPr>
          <p:cNvSpPr/>
          <p:nvPr/>
        </p:nvSpPr>
        <p:spPr>
          <a:xfrm>
            <a:off x="849412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A9D644-67C5-4CAB-4086-251F089BBA10}"/>
              </a:ext>
            </a:extLst>
          </p:cNvPr>
          <p:cNvSpPr/>
          <p:nvPr/>
        </p:nvSpPr>
        <p:spPr>
          <a:xfrm>
            <a:off x="905801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5E51E3-E60E-7A6D-A451-608C5A4D71F0}"/>
              </a:ext>
            </a:extLst>
          </p:cNvPr>
          <p:cNvSpPr/>
          <p:nvPr/>
        </p:nvSpPr>
        <p:spPr>
          <a:xfrm>
            <a:off x="962190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744BD3-400A-627F-8A2A-C6B96BD24507}"/>
              </a:ext>
            </a:extLst>
          </p:cNvPr>
          <p:cNvSpPr/>
          <p:nvPr/>
        </p:nvSpPr>
        <p:spPr>
          <a:xfrm>
            <a:off x="1018579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382AEE-D2F1-813C-191F-197C48585E75}"/>
              </a:ext>
            </a:extLst>
          </p:cNvPr>
          <p:cNvSpPr/>
          <p:nvPr/>
        </p:nvSpPr>
        <p:spPr>
          <a:xfrm>
            <a:off x="1074968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8AC778-96EA-0D9C-5DB8-D5A1F0816681}"/>
              </a:ext>
            </a:extLst>
          </p:cNvPr>
          <p:cNvSpPr/>
          <p:nvPr/>
        </p:nvSpPr>
        <p:spPr>
          <a:xfrm>
            <a:off x="1131357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392ABD-618C-467E-DB33-B3D563A553D9}"/>
              </a:ext>
            </a:extLst>
          </p:cNvPr>
          <p:cNvSpPr/>
          <p:nvPr/>
        </p:nvSpPr>
        <p:spPr>
          <a:xfrm>
            <a:off x="341911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38FB02-8A8B-7B18-7991-E6C70BA96CDF}"/>
              </a:ext>
            </a:extLst>
          </p:cNvPr>
          <p:cNvSpPr/>
          <p:nvPr/>
        </p:nvSpPr>
        <p:spPr>
          <a:xfrm>
            <a:off x="398300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D4E65A-A79D-F914-49EB-EAA05738DABE}"/>
              </a:ext>
            </a:extLst>
          </p:cNvPr>
          <p:cNvSpPr/>
          <p:nvPr/>
        </p:nvSpPr>
        <p:spPr>
          <a:xfrm>
            <a:off x="454689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93BA3B-33E6-9EDA-3428-2C731937E652}"/>
              </a:ext>
            </a:extLst>
          </p:cNvPr>
          <p:cNvSpPr/>
          <p:nvPr/>
        </p:nvSpPr>
        <p:spPr>
          <a:xfrm>
            <a:off x="511078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AC7D41-F1E5-E984-1BFC-50A5562519DC}"/>
              </a:ext>
            </a:extLst>
          </p:cNvPr>
          <p:cNvSpPr/>
          <p:nvPr/>
        </p:nvSpPr>
        <p:spPr>
          <a:xfrm>
            <a:off x="567467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CDF715-C9BE-738C-1751-936E966C153D}"/>
              </a:ext>
            </a:extLst>
          </p:cNvPr>
          <p:cNvSpPr/>
          <p:nvPr/>
        </p:nvSpPr>
        <p:spPr>
          <a:xfrm>
            <a:off x="623856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B0813F-7CA7-E20F-83DC-2106F84C895C}"/>
              </a:ext>
            </a:extLst>
          </p:cNvPr>
          <p:cNvSpPr/>
          <p:nvPr/>
        </p:nvSpPr>
        <p:spPr>
          <a:xfrm>
            <a:off x="680245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2DF1E-3498-A39D-1440-CB308ECBBBB0}"/>
              </a:ext>
            </a:extLst>
          </p:cNvPr>
          <p:cNvSpPr/>
          <p:nvPr/>
        </p:nvSpPr>
        <p:spPr>
          <a:xfrm>
            <a:off x="736634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936513-57D6-E57B-C90A-D5962C23FCBC}"/>
              </a:ext>
            </a:extLst>
          </p:cNvPr>
          <p:cNvSpPr/>
          <p:nvPr/>
        </p:nvSpPr>
        <p:spPr>
          <a:xfrm>
            <a:off x="793023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00648A-255F-79DE-6704-F61A120E339E}"/>
              </a:ext>
            </a:extLst>
          </p:cNvPr>
          <p:cNvSpPr/>
          <p:nvPr/>
        </p:nvSpPr>
        <p:spPr>
          <a:xfrm>
            <a:off x="849412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9C9DE6-51FE-D18E-3BA4-824CBC723090}"/>
              </a:ext>
            </a:extLst>
          </p:cNvPr>
          <p:cNvSpPr/>
          <p:nvPr/>
        </p:nvSpPr>
        <p:spPr>
          <a:xfrm>
            <a:off x="905801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156CB0-9A60-EB0E-6259-E9F52707278D}"/>
              </a:ext>
            </a:extLst>
          </p:cNvPr>
          <p:cNvSpPr/>
          <p:nvPr/>
        </p:nvSpPr>
        <p:spPr>
          <a:xfrm>
            <a:off x="962190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B8A567-D860-61A7-BEFF-E60472779E10}"/>
              </a:ext>
            </a:extLst>
          </p:cNvPr>
          <p:cNvSpPr/>
          <p:nvPr/>
        </p:nvSpPr>
        <p:spPr>
          <a:xfrm>
            <a:off x="1018579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D376FD-05DD-D83B-419C-A95C85C8B1F5}"/>
              </a:ext>
            </a:extLst>
          </p:cNvPr>
          <p:cNvSpPr/>
          <p:nvPr/>
        </p:nvSpPr>
        <p:spPr>
          <a:xfrm>
            <a:off x="1074968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D25550-9D97-BDEB-089F-C233F3C921B1}"/>
              </a:ext>
            </a:extLst>
          </p:cNvPr>
          <p:cNvSpPr/>
          <p:nvPr/>
        </p:nvSpPr>
        <p:spPr>
          <a:xfrm>
            <a:off x="1131357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F1D452-8C4C-BDFD-FA8B-6D47ED105C9F}"/>
              </a:ext>
            </a:extLst>
          </p:cNvPr>
          <p:cNvSpPr/>
          <p:nvPr/>
        </p:nvSpPr>
        <p:spPr>
          <a:xfrm>
            <a:off x="341911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0AA784-D512-36E3-26B3-4C20812FCE25}"/>
              </a:ext>
            </a:extLst>
          </p:cNvPr>
          <p:cNvSpPr/>
          <p:nvPr/>
        </p:nvSpPr>
        <p:spPr>
          <a:xfrm>
            <a:off x="398300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0C0811-A203-2550-814A-AEB073314668}"/>
              </a:ext>
            </a:extLst>
          </p:cNvPr>
          <p:cNvSpPr/>
          <p:nvPr/>
        </p:nvSpPr>
        <p:spPr>
          <a:xfrm>
            <a:off x="454689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4F3CCC-3C29-553C-5B6D-F65DAC84E11F}"/>
              </a:ext>
            </a:extLst>
          </p:cNvPr>
          <p:cNvSpPr/>
          <p:nvPr/>
        </p:nvSpPr>
        <p:spPr>
          <a:xfrm>
            <a:off x="511078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320030-7702-4C99-405A-2D7F28D188F3}"/>
              </a:ext>
            </a:extLst>
          </p:cNvPr>
          <p:cNvSpPr/>
          <p:nvPr/>
        </p:nvSpPr>
        <p:spPr>
          <a:xfrm>
            <a:off x="567467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553350-DEE0-F1D5-93BD-C35F7D6D3CE4}"/>
              </a:ext>
            </a:extLst>
          </p:cNvPr>
          <p:cNvSpPr/>
          <p:nvPr/>
        </p:nvSpPr>
        <p:spPr>
          <a:xfrm>
            <a:off x="623856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A170CE-366D-7780-4D2C-58D955E7D948}"/>
              </a:ext>
            </a:extLst>
          </p:cNvPr>
          <p:cNvSpPr/>
          <p:nvPr/>
        </p:nvSpPr>
        <p:spPr>
          <a:xfrm>
            <a:off x="680245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064CBF8-6047-ECFF-7676-18E04A78B447}"/>
              </a:ext>
            </a:extLst>
          </p:cNvPr>
          <p:cNvSpPr/>
          <p:nvPr/>
        </p:nvSpPr>
        <p:spPr>
          <a:xfrm>
            <a:off x="736634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6B8005-0C58-EF98-4DB3-F14349B160E7}"/>
              </a:ext>
            </a:extLst>
          </p:cNvPr>
          <p:cNvSpPr/>
          <p:nvPr/>
        </p:nvSpPr>
        <p:spPr>
          <a:xfrm>
            <a:off x="793023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8EB330A-C7A7-82D5-F542-EF5DDE4C39E5}"/>
              </a:ext>
            </a:extLst>
          </p:cNvPr>
          <p:cNvSpPr/>
          <p:nvPr/>
        </p:nvSpPr>
        <p:spPr>
          <a:xfrm>
            <a:off x="849412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9264AF-E94A-8EE5-FAA2-7E6F912C19BF}"/>
              </a:ext>
            </a:extLst>
          </p:cNvPr>
          <p:cNvSpPr/>
          <p:nvPr/>
        </p:nvSpPr>
        <p:spPr>
          <a:xfrm>
            <a:off x="905801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571228-803B-F210-1247-1B2F8335AB50}"/>
              </a:ext>
            </a:extLst>
          </p:cNvPr>
          <p:cNvSpPr/>
          <p:nvPr/>
        </p:nvSpPr>
        <p:spPr>
          <a:xfrm>
            <a:off x="962190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A64757-9950-C58A-92E3-CE76C663403F}"/>
              </a:ext>
            </a:extLst>
          </p:cNvPr>
          <p:cNvSpPr/>
          <p:nvPr/>
        </p:nvSpPr>
        <p:spPr>
          <a:xfrm>
            <a:off x="1018579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FFFDAA-FC81-CAF7-4C9B-9E10FCC6A16E}"/>
              </a:ext>
            </a:extLst>
          </p:cNvPr>
          <p:cNvSpPr/>
          <p:nvPr/>
        </p:nvSpPr>
        <p:spPr>
          <a:xfrm>
            <a:off x="1074968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67A4F8-E7D5-F0B3-8B75-11FDC126D9B6}"/>
              </a:ext>
            </a:extLst>
          </p:cNvPr>
          <p:cNvSpPr/>
          <p:nvPr/>
        </p:nvSpPr>
        <p:spPr>
          <a:xfrm>
            <a:off x="1131357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5ABD23-DE39-74B2-4476-66DE903EBFF4}"/>
              </a:ext>
            </a:extLst>
          </p:cNvPr>
          <p:cNvSpPr/>
          <p:nvPr/>
        </p:nvSpPr>
        <p:spPr>
          <a:xfrm>
            <a:off x="341911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1A82A11-E35E-7008-52EF-43490D399142}"/>
              </a:ext>
            </a:extLst>
          </p:cNvPr>
          <p:cNvSpPr/>
          <p:nvPr/>
        </p:nvSpPr>
        <p:spPr>
          <a:xfrm>
            <a:off x="398300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114F68-F1B3-FA82-A385-1812C0A79845}"/>
              </a:ext>
            </a:extLst>
          </p:cNvPr>
          <p:cNvSpPr/>
          <p:nvPr/>
        </p:nvSpPr>
        <p:spPr>
          <a:xfrm>
            <a:off x="454689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A43DA1-7D70-4B4E-2BA1-535FCE3B2A44}"/>
              </a:ext>
            </a:extLst>
          </p:cNvPr>
          <p:cNvSpPr/>
          <p:nvPr/>
        </p:nvSpPr>
        <p:spPr>
          <a:xfrm>
            <a:off x="511078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B429DC-BE94-5A74-6A5E-2A863EF00D82}"/>
              </a:ext>
            </a:extLst>
          </p:cNvPr>
          <p:cNvSpPr/>
          <p:nvPr/>
        </p:nvSpPr>
        <p:spPr>
          <a:xfrm>
            <a:off x="567467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FF0883-3D8C-0767-DFAD-F77568CA2AB8}"/>
              </a:ext>
            </a:extLst>
          </p:cNvPr>
          <p:cNvSpPr/>
          <p:nvPr/>
        </p:nvSpPr>
        <p:spPr>
          <a:xfrm>
            <a:off x="623856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BC7136F-D243-517B-2C3D-A3A4B6EBC3CC}"/>
              </a:ext>
            </a:extLst>
          </p:cNvPr>
          <p:cNvSpPr/>
          <p:nvPr/>
        </p:nvSpPr>
        <p:spPr>
          <a:xfrm>
            <a:off x="680245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C33A54-4CE5-6A24-C887-BAD7B46EE531}"/>
              </a:ext>
            </a:extLst>
          </p:cNvPr>
          <p:cNvSpPr/>
          <p:nvPr/>
        </p:nvSpPr>
        <p:spPr>
          <a:xfrm>
            <a:off x="736634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462FC2C-3568-94C2-71BE-F5E9A1723C1B}"/>
              </a:ext>
            </a:extLst>
          </p:cNvPr>
          <p:cNvSpPr/>
          <p:nvPr/>
        </p:nvSpPr>
        <p:spPr>
          <a:xfrm>
            <a:off x="793023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9AA7F4-34EE-08D0-A47C-0B9C3EBEF127}"/>
              </a:ext>
            </a:extLst>
          </p:cNvPr>
          <p:cNvSpPr/>
          <p:nvPr/>
        </p:nvSpPr>
        <p:spPr>
          <a:xfrm>
            <a:off x="849412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9DF842-5994-08C6-F68E-2DA12EA7341C}"/>
              </a:ext>
            </a:extLst>
          </p:cNvPr>
          <p:cNvSpPr/>
          <p:nvPr/>
        </p:nvSpPr>
        <p:spPr>
          <a:xfrm>
            <a:off x="905801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A6126D6-1C5A-0979-5A32-3DBB68E2B58F}"/>
              </a:ext>
            </a:extLst>
          </p:cNvPr>
          <p:cNvSpPr/>
          <p:nvPr/>
        </p:nvSpPr>
        <p:spPr>
          <a:xfrm>
            <a:off x="962190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201A24-26AA-9B5C-8917-851FC605BC28}"/>
              </a:ext>
            </a:extLst>
          </p:cNvPr>
          <p:cNvSpPr/>
          <p:nvPr/>
        </p:nvSpPr>
        <p:spPr>
          <a:xfrm>
            <a:off x="1018579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EF3D80-BAA7-D5FE-950A-7EA565578C97}"/>
              </a:ext>
            </a:extLst>
          </p:cNvPr>
          <p:cNvSpPr/>
          <p:nvPr/>
        </p:nvSpPr>
        <p:spPr>
          <a:xfrm>
            <a:off x="1074968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59F1A98-556A-DD90-0FCB-5E021383937D}"/>
              </a:ext>
            </a:extLst>
          </p:cNvPr>
          <p:cNvSpPr/>
          <p:nvPr/>
        </p:nvSpPr>
        <p:spPr>
          <a:xfrm>
            <a:off x="1131357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DAA4F5-F063-0852-A7A3-5D6F9AD97C18}"/>
              </a:ext>
            </a:extLst>
          </p:cNvPr>
          <p:cNvSpPr/>
          <p:nvPr/>
        </p:nvSpPr>
        <p:spPr>
          <a:xfrm>
            <a:off x="341911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D695D938-E6A2-B224-F527-9C9355DC4D9C}"/>
              </a:ext>
            </a:extLst>
          </p:cNvPr>
          <p:cNvSpPr/>
          <p:nvPr/>
        </p:nvSpPr>
        <p:spPr>
          <a:xfrm>
            <a:off x="398300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8616CA6F-1C26-D91C-C18F-ACCFE937606B}"/>
              </a:ext>
            </a:extLst>
          </p:cNvPr>
          <p:cNvSpPr/>
          <p:nvPr/>
        </p:nvSpPr>
        <p:spPr>
          <a:xfrm>
            <a:off x="454689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08A92093-2D01-4421-52B3-63DAA1CF6E1D}"/>
              </a:ext>
            </a:extLst>
          </p:cNvPr>
          <p:cNvSpPr/>
          <p:nvPr/>
        </p:nvSpPr>
        <p:spPr>
          <a:xfrm>
            <a:off x="511078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AC2084DE-23DC-B10F-B89A-C96DFBF5E182}"/>
              </a:ext>
            </a:extLst>
          </p:cNvPr>
          <p:cNvSpPr/>
          <p:nvPr/>
        </p:nvSpPr>
        <p:spPr>
          <a:xfrm>
            <a:off x="567467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AF171946-35D3-9922-6C42-05B53FE9B70B}"/>
              </a:ext>
            </a:extLst>
          </p:cNvPr>
          <p:cNvSpPr/>
          <p:nvPr/>
        </p:nvSpPr>
        <p:spPr>
          <a:xfrm>
            <a:off x="623856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9F9CB1BE-96BF-32D4-8DBA-BB8A0D2BBC5F}"/>
              </a:ext>
            </a:extLst>
          </p:cNvPr>
          <p:cNvSpPr/>
          <p:nvPr/>
        </p:nvSpPr>
        <p:spPr>
          <a:xfrm>
            <a:off x="680245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D9263F0E-3AA9-1CDE-415E-7F8DB2EBA2AA}"/>
              </a:ext>
            </a:extLst>
          </p:cNvPr>
          <p:cNvSpPr/>
          <p:nvPr/>
        </p:nvSpPr>
        <p:spPr>
          <a:xfrm>
            <a:off x="736634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99F55361-C422-8A9F-390A-5DAE54ACCCB9}"/>
              </a:ext>
            </a:extLst>
          </p:cNvPr>
          <p:cNvSpPr/>
          <p:nvPr/>
        </p:nvSpPr>
        <p:spPr>
          <a:xfrm>
            <a:off x="793023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F9904425-1999-DDF9-AC70-287A0F32E25B}"/>
              </a:ext>
            </a:extLst>
          </p:cNvPr>
          <p:cNvSpPr/>
          <p:nvPr/>
        </p:nvSpPr>
        <p:spPr>
          <a:xfrm>
            <a:off x="849412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67D0E063-1BBC-0004-EF62-A99A47F7075E}"/>
              </a:ext>
            </a:extLst>
          </p:cNvPr>
          <p:cNvSpPr/>
          <p:nvPr/>
        </p:nvSpPr>
        <p:spPr>
          <a:xfrm>
            <a:off x="905801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55BC7368-C7FA-5485-A021-C79B9A0344B3}"/>
              </a:ext>
            </a:extLst>
          </p:cNvPr>
          <p:cNvSpPr/>
          <p:nvPr/>
        </p:nvSpPr>
        <p:spPr>
          <a:xfrm>
            <a:off x="962190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178291F5-D59C-9567-BD8F-C8230A4B7794}"/>
              </a:ext>
            </a:extLst>
          </p:cNvPr>
          <p:cNvSpPr/>
          <p:nvPr/>
        </p:nvSpPr>
        <p:spPr>
          <a:xfrm>
            <a:off x="1018579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EDEF2CCD-B35E-0A04-5D35-6B2583ADC3EE}"/>
              </a:ext>
            </a:extLst>
          </p:cNvPr>
          <p:cNvSpPr/>
          <p:nvPr/>
        </p:nvSpPr>
        <p:spPr>
          <a:xfrm>
            <a:off x="1074968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A48B24BA-F0DE-B995-32D7-8D3897A3CE87}"/>
              </a:ext>
            </a:extLst>
          </p:cNvPr>
          <p:cNvSpPr/>
          <p:nvPr/>
        </p:nvSpPr>
        <p:spPr>
          <a:xfrm>
            <a:off x="1131357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35191C7B-119F-5557-787B-DAA74DBFDFC7}"/>
              </a:ext>
            </a:extLst>
          </p:cNvPr>
          <p:cNvSpPr/>
          <p:nvPr/>
        </p:nvSpPr>
        <p:spPr>
          <a:xfrm>
            <a:off x="341911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D09498F5-8C23-5C8E-B472-1E0D09271A4B}"/>
              </a:ext>
            </a:extLst>
          </p:cNvPr>
          <p:cNvSpPr/>
          <p:nvPr/>
        </p:nvSpPr>
        <p:spPr>
          <a:xfrm>
            <a:off x="398300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A0F529B5-218B-650F-63E7-8AC969E5EED7}"/>
              </a:ext>
            </a:extLst>
          </p:cNvPr>
          <p:cNvSpPr/>
          <p:nvPr/>
        </p:nvSpPr>
        <p:spPr>
          <a:xfrm>
            <a:off x="454689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9C5277EA-27C2-552D-8DA0-EEF894DF1A6E}"/>
              </a:ext>
            </a:extLst>
          </p:cNvPr>
          <p:cNvSpPr/>
          <p:nvPr/>
        </p:nvSpPr>
        <p:spPr>
          <a:xfrm>
            <a:off x="511078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BB987BB4-04BD-BDA5-2020-BE8321B0D221}"/>
              </a:ext>
            </a:extLst>
          </p:cNvPr>
          <p:cNvSpPr/>
          <p:nvPr/>
        </p:nvSpPr>
        <p:spPr>
          <a:xfrm>
            <a:off x="567467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8F849866-D722-01B3-6AB2-F5F0D883EDE9}"/>
              </a:ext>
            </a:extLst>
          </p:cNvPr>
          <p:cNvSpPr/>
          <p:nvPr/>
        </p:nvSpPr>
        <p:spPr>
          <a:xfrm>
            <a:off x="623856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B0A5BBCA-610F-DB7F-ED2D-255AA1917F8C}"/>
              </a:ext>
            </a:extLst>
          </p:cNvPr>
          <p:cNvSpPr/>
          <p:nvPr/>
        </p:nvSpPr>
        <p:spPr>
          <a:xfrm>
            <a:off x="680245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52968E0D-2C92-9C7E-246C-DEE71B6C89EE}"/>
              </a:ext>
            </a:extLst>
          </p:cNvPr>
          <p:cNvSpPr/>
          <p:nvPr/>
        </p:nvSpPr>
        <p:spPr>
          <a:xfrm>
            <a:off x="736634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EC9C8052-B999-1C1E-B6DC-5CCF0808B6DF}"/>
              </a:ext>
            </a:extLst>
          </p:cNvPr>
          <p:cNvSpPr/>
          <p:nvPr/>
        </p:nvSpPr>
        <p:spPr>
          <a:xfrm>
            <a:off x="793023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DB847004-D685-C5B3-794B-72F19D925B47}"/>
              </a:ext>
            </a:extLst>
          </p:cNvPr>
          <p:cNvSpPr/>
          <p:nvPr/>
        </p:nvSpPr>
        <p:spPr>
          <a:xfrm>
            <a:off x="849412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21C44FF2-5FE4-6D67-08CC-E30D264466F3}"/>
              </a:ext>
            </a:extLst>
          </p:cNvPr>
          <p:cNvSpPr/>
          <p:nvPr/>
        </p:nvSpPr>
        <p:spPr>
          <a:xfrm>
            <a:off x="905801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3869F07A-631A-9CFA-9638-09ACF82A3AC0}"/>
              </a:ext>
            </a:extLst>
          </p:cNvPr>
          <p:cNvSpPr/>
          <p:nvPr/>
        </p:nvSpPr>
        <p:spPr>
          <a:xfrm>
            <a:off x="962190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AEFF1553-AB64-9AC5-01AB-E1DA7FDE5003}"/>
              </a:ext>
            </a:extLst>
          </p:cNvPr>
          <p:cNvSpPr/>
          <p:nvPr/>
        </p:nvSpPr>
        <p:spPr>
          <a:xfrm>
            <a:off x="1018579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A5E7353A-D201-AE3C-4CFF-AB1A69DA8F01}"/>
              </a:ext>
            </a:extLst>
          </p:cNvPr>
          <p:cNvSpPr/>
          <p:nvPr/>
        </p:nvSpPr>
        <p:spPr>
          <a:xfrm>
            <a:off x="1074968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BBFC438E-C644-3979-76D9-3A95FDEE4AEB}"/>
              </a:ext>
            </a:extLst>
          </p:cNvPr>
          <p:cNvSpPr/>
          <p:nvPr/>
        </p:nvSpPr>
        <p:spPr>
          <a:xfrm>
            <a:off x="1131357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D5767964-DB93-D90D-CA3C-6DE71ED180EF}"/>
              </a:ext>
            </a:extLst>
          </p:cNvPr>
          <p:cNvSpPr/>
          <p:nvPr/>
        </p:nvSpPr>
        <p:spPr>
          <a:xfrm>
            <a:off x="2855227" y="260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76D42480-4C66-76B2-3BD3-3C94C62A4D08}"/>
              </a:ext>
            </a:extLst>
          </p:cNvPr>
          <p:cNvSpPr/>
          <p:nvPr/>
        </p:nvSpPr>
        <p:spPr>
          <a:xfrm>
            <a:off x="2855227" y="3022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39D1C843-EC28-6A24-F1F2-5122F25565F5}"/>
              </a:ext>
            </a:extLst>
          </p:cNvPr>
          <p:cNvSpPr/>
          <p:nvPr/>
        </p:nvSpPr>
        <p:spPr>
          <a:xfrm>
            <a:off x="2855227" y="3436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46F75B20-8E52-AC09-DA45-4425CBB8AA5D}"/>
              </a:ext>
            </a:extLst>
          </p:cNvPr>
          <p:cNvSpPr/>
          <p:nvPr/>
        </p:nvSpPr>
        <p:spPr>
          <a:xfrm>
            <a:off x="2855227" y="3850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C67CFD8C-7118-F65E-FD14-3F571298D0E5}"/>
              </a:ext>
            </a:extLst>
          </p:cNvPr>
          <p:cNvSpPr/>
          <p:nvPr/>
        </p:nvSpPr>
        <p:spPr>
          <a:xfrm>
            <a:off x="2855227" y="4264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9A37C36F-9551-FC29-E659-6ACD17A3DD48}"/>
              </a:ext>
            </a:extLst>
          </p:cNvPr>
          <p:cNvSpPr/>
          <p:nvPr/>
        </p:nvSpPr>
        <p:spPr>
          <a:xfrm>
            <a:off x="2855227" y="4678021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D014EA34-3FE7-898D-B3E1-39DB92932F72}"/>
              </a:ext>
            </a:extLst>
          </p:cNvPr>
          <p:cNvSpPr/>
          <p:nvPr/>
        </p:nvSpPr>
        <p:spPr>
          <a:xfrm>
            <a:off x="11877473" y="2608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FF241680-05C1-BD50-E000-1B50BECD7066}"/>
              </a:ext>
            </a:extLst>
          </p:cNvPr>
          <p:cNvSpPr/>
          <p:nvPr/>
        </p:nvSpPr>
        <p:spPr>
          <a:xfrm>
            <a:off x="11877473" y="3022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33265EB4-5BB2-7524-D9E8-7517A5E15876}"/>
              </a:ext>
            </a:extLst>
          </p:cNvPr>
          <p:cNvSpPr/>
          <p:nvPr/>
        </p:nvSpPr>
        <p:spPr>
          <a:xfrm>
            <a:off x="11877473" y="3436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30E47003-48F8-8FD9-CA69-2491B59E6F6B}"/>
              </a:ext>
            </a:extLst>
          </p:cNvPr>
          <p:cNvSpPr/>
          <p:nvPr/>
        </p:nvSpPr>
        <p:spPr>
          <a:xfrm>
            <a:off x="11877473" y="3850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C2BF67AF-149E-0D50-22F8-AE9A7C644FCE}"/>
              </a:ext>
            </a:extLst>
          </p:cNvPr>
          <p:cNvSpPr/>
          <p:nvPr/>
        </p:nvSpPr>
        <p:spPr>
          <a:xfrm>
            <a:off x="11877473" y="4264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D3E8CDFE-6DF9-0A03-F8BC-57F66A218B44}"/>
              </a:ext>
            </a:extLst>
          </p:cNvPr>
          <p:cNvSpPr/>
          <p:nvPr/>
        </p:nvSpPr>
        <p:spPr>
          <a:xfrm>
            <a:off x="11877473" y="4678017"/>
            <a:ext cx="255982" cy="255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0">
              <a:solidFill>
                <a:schemeClr val="tx1"/>
              </a:solidFill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22510ADE-F765-292B-18E0-B4EBD7BB7294}"/>
              </a:ext>
            </a:extLst>
          </p:cNvPr>
          <p:cNvSpPr txBox="1"/>
          <p:nvPr/>
        </p:nvSpPr>
        <p:spPr>
          <a:xfrm>
            <a:off x="2955220" y="6417470"/>
            <a:ext cx="9178234" cy="44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/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78606FDB-B627-911D-F04E-224F570893CB}"/>
              </a:ext>
            </a:extLst>
          </p:cNvPr>
          <p:cNvSpPr txBox="1"/>
          <p:nvPr/>
        </p:nvSpPr>
        <p:spPr>
          <a:xfrm>
            <a:off x="2955220" y="7900527"/>
            <a:ext cx="9178234" cy="25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7B1A6AA-F1F6-5D1C-C9B7-EFAF31EE3BD6}"/>
              </a:ext>
            </a:extLst>
          </p:cNvPr>
          <p:cNvSpPr txBox="1"/>
          <p:nvPr/>
        </p:nvSpPr>
        <p:spPr>
          <a:xfrm>
            <a:off x="2955220" y="5603313"/>
            <a:ext cx="9178234" cy="40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1200"/>
          </a:p>
        </p:txBody>
      </p:sp>
      <p:sp>
        <p:nvSpPr>
          <p:cNvPr id="554" name="Title 553">
            <a:extLst>
              <a:ext uri="{FF2B5EF4-FFF2-40B4-BE49-F238E27FC236}">
                <a16:creationId xmlns:a16="http://schemas.microsoft.com/office/drawing/2014/main" id="{14327C30-174A-D80E-BB18-C0612BEA8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152" y="728228"/>
            <a:ext cx="11284335" cy="569262"/>
          </a:xfrm>
        </p:spPr>
        <p:txBody>
          <a:bodyPr/>
          <a:lstStyle/>
          <a:p>
            <a:r>
              <a:rPr lang="sv-SE" sz="3200" b="0" i="0" strike="noStrike" cap="none" spc="0" baseline="0" dirty="0">
                <a:solidFill>
                  <a:srgbClr val="923468"/>
                </a:solidFill>
                <a:effectLst/>
                <a:latin typeface="Work Sans ExtraBold"/>
                <a:ea typeface="Work Sans ExtraBold"/>
                <a:cs typeface="Work Sans ExtraBold"/>
              </a:rPr>
              <a:t>SDG-analys av kommunernas styrdokument</a:t>
            </a:r>
          </a:p>
        </p:txBody>
      </p:sp>
    </p:spTree>
    <p:extLst>
      <p:ext uri="{BB962C8B-B14F-4D97-AF65-F5344CB8AC3E}">
        <p14:creationId xmlns:p14="http://schemas.microsoft.com/office/powerpoint/2010/main" val="41594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ac OS X 12.6.5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Work Sans ExtraBold"/>
        <a:cs typeface="Arial"/>
      </a:majorFont>
      <a:minorFont>
        <a:latin typeface="Work Sans"/>
        <a:ea typeface="Work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Work Sans ExtraBold"/>
        <a:cs typeface="Arial"/>
      </a:majorFont>
      <a:minorFont>
        <a:latin typeface="Work Sans"/>
        <a:ea typeface="Work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Work Sans ExtraBold"/>
        <a:cs typeface="Arial"/>
      </a:majorFont>
      <a:minorFont>
        <a:latin typeface="Work Sans"/>
        <a:ea typeface="Work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746</TotalTime>
  <Words>9</Words>
  <Application>Microsoft Office PowerPoint</Application>
  <PresentationFormat>A3-paperi (297 x 420 mm)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Work Sans ExtraBold</vt:lpstr>
      <vt:lpstr>Work Sans</vt:lpstr>
      <vt:lpstr>Arial</vt:lpstr>
      <vt:lpstr>Kuntaliitto FI</vt:lpstr>
      <vt:lpstr>SDG-analys av kommunernas styrdokument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Kiema-Majanen Eveliina</dc:creator>
  <cp:lastModifiedBy>Palmu-Pietilä Nina</cp:lastModifiedBy>
  <cp:revision>27</cp:revision>
  <cp:lastPrinted>2023-03-01T13:43:23Z</cp:lastPrinted>
  <dcterms:created xsi:type="dcterms:W3CDTF">2023-02-03T13:35:18Z</dcterms:created>
  <dcterms:modified xsi:type="dcterms:W3CDTF">2023-06-26T10:36:21Z</dcterms:modified>
</cp:coreProperties>
</file>