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6" r:id="rId2"/>
    <p:sldId id="287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34">
          <p15:clr>
            <a:srgbClr val="A4A3A4"/>
          </p15:clr>
        </p15:guide>
        <p15:guide id="2" pos="428">
          <p15:clr>
            <a:srgbClr val="A4A3A4"/>
          </p15:clr>
        </p15:guide>
        <p15:guide id="3" pos="53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F"/>
    <a:srgbClr val="B5EBFF"/>
    <a:srgbClr val="7FD7FF"/>
    <a:srgbClr val="46C9FF"/>
    <a:srgbClr val="1DE1FF"/>
    <a:srgbClr val="00C6FF"/>
    <a:srgbClr val="6B8F00"/>
    <a:srgbClr val="F2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9" autoAdjust="0"/>
    <p:restoredTop sz="94660"/>
  </p:normalViewPr>
  <p:slideViewPr>
    <p:cSldViewPr snapToGrid="0" snapToObjects="1" showGuides="1">
      <p:cViewPr varScale="1">
        <p:scale>
          <a:sx n="56" d="100"/>
          <a:sy n="56" d="100"/>
        </p:scale>
        <p:origin x="1192" y="44"/>
      </p:cViewPr>
      <p:guideLst>
        <p:guide orient="horz" pos="3034"/>
        <p:guide pos="428"/>
        <p:guide pos="53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7C5DFC-593D-4091-8AD9-A6388BE43D47}" type="datetimeFigureOut">
              <a:rPr lang="en-US"/>
              <a:pPr>
                <a:defRPr/>
              </a:pPr>
              <a:t>3/7/2017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F99EB9-B007-423E-81FD-E6703A47186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100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FC516C-4F04-4208-B5FF-DEDAD70E76AE}" type="datetimeFigureOut">
              <a:rPr lang="en-US"/>
              <a:pPr>
                <a:defRPr/>
              </a:pPr>
              <a:t>3/7/2017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BBA3AB-F4B2-4911-82C0-12A1B5CC87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3360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679700"/>
            <a:ext cx="4052888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8" y="579438"/>
            <a:ext cx="25479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823505"/>
            <a:ext cx="7298267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1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863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823505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1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683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ibbon_sisaltosivu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521200"/>
            <a:ext cx="25717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6" name="Picture 1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1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1" y="1600204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5" y="645161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61C39B-6DD2-47A0-95F6-9E30E9986361}" type="datetime1">
              <a:rPr lang="fi-FI"/>
              <a:pPr>
                <a:defRPr/>
              </a:pPr>
              <a:t>7.3.2017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1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1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06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1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1" y="1600204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5" y="645161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2EAEA8-4F32-4FD0-9913-285EF22C1EA8}" type="datetime1">
              <a:rPr lang="fi-FI"/>
              <a:pPr>
                <a:defRPr/>
              </a:pPr>
              <a:t>7.3.2017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1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1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670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4406910"/>
            <a:ext cx="77724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5" y="645161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C5F9CC-52D4-46E9-A2C4-9CA254E333A5}" type="datetime1">
              <a:rPr lang="fi-FI"/>
              <a:pPr>
                <a:defRPr/>
              </a:pPr>
              <a:t>7.3.2017</a:t>
            </a:fld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1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1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858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3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fi-FI" sz="1100" smtClean="0"/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5" y="645161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8F782-C68A-4E5B-A4E5-95271D92E038}" type="datetime1">
              <a:rPr lang="fi-FI"/>
              <a:pPr>
                <a:defRPr/>
              </a:pPr>
              <a:t>7.3.2017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1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1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400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5" y="645161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ABC08-E447-4DA1-A397-48F3060A5D60}" type="datetime1">
              <a:rPr lang="fi-FI"/>
              <a:pPr>
                <a:defRPr/>
              </a:pPr>
              <a:t>7.3.2017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1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1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07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5" y="645161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D3507-CD27-413E-8F2B-BC94E4B2A116}" type="datetime1">
              <a:rPr lang="fi-FI"/>
              <a:pPr>
                <a:defRPr/>
              </a:pPr>
              <a:t>7.3.2017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1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1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832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5" y="645161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D3507-CD27-413E-8F2B-BC94E4B2A116}" type="datetime1">
              <a:rPr lang="fi-FI"/>
              <a:pPr>
                <a:defRPr/>
              </a:pPr>
              <a:t>7.3.2017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1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1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213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3050"/>
            <a:ext cx="2970212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2"/>
            <a:ext cx="47117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1435102"/>
            <a:ext cx="29702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5" y="645161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D3507-CD27-413E-8F2B-BC94E4B2A116}" type="datetime1">
              <a:rPr lang="fi-FI"/>
              <a:pPr>
                <a:defRPr/>
              </a:pPr>
              <a:t>7.3.2017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1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1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107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7498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561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5316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5" y="645161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D3507-CD27-413E-8F2B-BC94E4B2A116}" type="datetime1">
              <a:rPr lang="fi-FI"/>
              <a:pPr>
                <a:defRPr/>
              </a:pPr>
              <a:t>7.3.2017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1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1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42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8" y="3797300"/>
            <a:ext cx="38115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823505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1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2765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5" y="645161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D3507-CD27-413E-8F2B-BC94E4B2A116}" type="datetime1">
              <a:rPr lang="fi-FI"/>
              <a:pPr>
                <a:defRPr/>
              </a:pPr>
              <a:t>7.3.2017</a:t>
            </a:fld>
            <a:endParaRPr lang="fi-FI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1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1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444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74638"/>
            <a:ext cx="3698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8288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9"/>
            <a:ext cx="57912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502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708025"/>
            <a:ext cx="6477000" cy="1219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838200" y="2079625"/>
            <a:ext cx="3162300" cy="396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52900" y="2079625"/>
            <a:ext cx="3162300" cy="396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5" y="645161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D3507-CD27-413E-8F2B-BC94E4B2A116}" type="datetime1">
              <a:rPr lang="fi-FI"/>
              <a:pPr>
                <a:defRPr/>
              </a:pPr>
              <a:t>7.3.2017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1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etunimi sukunimi Titteli | Tapahtuma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1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35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9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1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aseline="30000" dirty="0"/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9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4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239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9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1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aseline="30000" dirty="0"/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9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4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235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9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1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aseline="30000" dirty="0"/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9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4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030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9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1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aseline="30000" dirty="0"/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9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4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35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9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1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aseline="30000" dirty="0"/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9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4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230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9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1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aseline="30000" dirty="0"/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9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4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612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9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7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1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aseline="30000" dirty="0"/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627222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9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4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449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16"/>
          <p:cNvSpPr txBox="1">
            <a:spLocks noChangeArrowheads="1"/>
          </p:cNvSpPr>
          <p:nvPr/>
        </p:nvSpPr>
        <p:spPr bwMode="auto">
          <a:xfrm>
            <a:off x="409575" y="321207"/>
            <a:ext cx="28854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2400" b="1" dirty="0" smtClean="0">
                <a:solidFill>
                  <a:srgbClr val="002060"/>
                </a:solidFill>
              </a:rPr>
              <a:t>Kunnat 1.1.2017</a:t>
            </a:r>
          </a:p>
        </p:txBody>
      </p:sp>
      <p:sp>
        <p:nvSpPr>
          <p:cNvPr id="6149" name="Tekstiruutu 1"/>
          <p:cNvSpPr txBox="1">
            <a:spLocks noChangeArrowheads="1"/>
          </p:cNvSpPr>
          <p:nvPr/>
        </p:nvSpPr>
        <p:spPr bwMode="auto">
          <a:xfrm>
            <a:off x="346075" y="732369"/>
            <a:ext cx="2379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200" b="1" dirty="0" smtClean="0">
                <a:solidFill>
                  <a:srgbClr val="002060"/>
                </a:solidFill>
              </a:rPr>
              <a:t>Yhteensä 311 kuntaa,</a:t>
            </a:r>
          </a:p>
          <a:p>
            <a:pPr algn="l" eaLnBrk="1" hangingPunct="1">
              <a:defRPr/>
            </a:pPr>
            <a:r>
              <a:rPr lang="fi-FI" sz="1200" b="1" dirty="0" smtClean="0">
                <a:solidFill>
                  <a:srgbClr val="002060"/>
                </a:solidFill>
              </a:rPr>
              <a:t>joista 16 Ahvenanmaalla.</a:t>
            </a:r>
          </a:p>
        </p:txBody>
      </p:sp>
      <p:grpSp>
        <p:nvGrpSpPr>
          <p:cNvPr id="6" name="Ryhmä 5"/>
          <p:cNvGrpSpPr/>
          <p:nvPr/>
        </p:nvGrpSpPr>
        <p:grpSpPr>
          <a:xfrm>
            <a:off x="3446145" y="132397"/>
            <a:ext cx="4171950" cy="6410325"/>
            <a:chOff x="3446145" y="132397"/>
            <a:chExt cx="4171950" cy="6410325"/>
          </a:xfrm>
        </p:grpSpPr>
        <p:pic>
          <p:nvPicPr>
            <p:cNvPr id="4" name="Kuva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6145" y="132397"/>
              <a:ext cx="4171950" cy="6410325"/>
            </a:xfrm>
            <a:prstGeom prst="rect">
              <a:avLst/>
            </a:prstGeom>
          </p:spPr>
        </p:pic>
        <p:sp>
          <p:nvSpPr>
            <p:cNvPr id="5" name="Tekstiruutu 4"/>
            <p:cNvSpPr txBox="1"/>
            <p:nvPr/>
          </p:nvSpPr>
          <p:spPr>
            <a:xfrm>
              <a:off x="5897880" y="6126480"/>
              <a:ext cx="13612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800" dirty="0" err="1" smtClean="0"/>
                <a:t>Kuntarajat©MML</a:t>
              </a:r>
              <a:r>
                <a:rPr lang="fi-FI" sz="800" dirty="0" smtClean="0"/>
                <a:t>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3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77" y="11430"/>
            <a:ext cx="4581525" cy="6515100"/>
          </a:xfrm>
          <a:prstGeom prst="rect">
            <a:avLst/>
          </a:prstGeom>
        </p:spPr>
      </p:pic>
      <p:graphicFrame>
        <p:nvGraphicFramePr>
          <p:cNvPr id="6" name="Group 6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35448"/>
              </p:ext>
            </p:extLst>
          </p:nvPr>
        </p:nvGraphicFramePr>
        <p:xfrm>
          <a:off x="863600" y="1508760"/>
          <a:ext cx="1930400" cy="3840165"/>
        </p:xfrm>
        <a:graphic>
          <a:graphicData uri="http://schemas.openxmlformats.org/drawingml/2006/table">
            <a:tbl>
              <a:tblPr/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01  Uusimaa</a:t>
                      </a:r>
                      <a:endParaRPr kumimoji="0" lang="fi-FI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02  Varsinais-Suomi</a:t>
                      </a:r>
                      <a:endParaRPr kumimoji="0" lang="fi-FI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04  Satakunta</a:t>
                      </a:r>
                      <a:endParaRPr kumimoji="0" lang="fi-FI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05  Kanta-Häme</a:t>
                      </a:r>
                      <a:endParaRPr kumimoji="0" lang="fi-FI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06  Pirkanmaa</a:t>
                      </a:r>
                      <a:endParaRPr kumimoji="0" lang="fi-FI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07  Päijät-Häme</a:t>
                      </a:r>
                      <a:endParaRPr kumimoji="0" lang="fi-FI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08  Kymenlaakso</a:t>
                      </a:r>
                      <a:endParaRPr kumimoji="0" lang="fi-FI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09  Etelä-Karjala</a:t>
                      </a:r>
                      <a:endParaRPr kumimoji="0" lang="fi-FI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10  Etelä-Savo</a:t>
                      </a:r>
                      <a:endParaRPr kumimoji="0" lang="fi-FI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11  Pohjois-Savo</a:t>
                      </a:r>
                      <a:endParaRPr kumimoji="0" lang="fi-FI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12  Pohjois-Karjala</a:t>
                      </a:r>
                      <a:endParaRPr kumimoji="0" lang="fi-FI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13  Keski-Suomi</a:t>
                      </a:r>
                      <a:endParaRPr kumimoji="0" lang="fi-FI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14  Etelä-Pohjanmaa</a:t>
                      </a:r>
                      <a:endParaRPr kumimoji="0" lang="fi-FI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15  Pohjanmaa</a:t>
                      </a:r>
                      <a:endParaRPr kumimoji="0" lang="fi-FI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16  Keski-Pohjanmaa</a:t>
                      </a:r>
                      <a:endParaRPr kumimoji="0" lang="fi-FI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17  Pohjois-Pohjanmaa</a:t>
                      </a:r>
                      <a:endParaRPr kumimoji="0" lang="fi-FI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18  Kainuu</a:t>
                      </a:r>
                      <a:endParaRPr kumimoji="0" lang="fi-FI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19  Lappi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21  Ahvenanmaa</a:t>
                      </a:r>
                      <a:endParaRPr kumimoji="0" lang="fi-FI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195" name="Text Box 525"/>
          <p:cNvSpPr txBox="1">
            <a:spLocks noChangeArrowheads="1"/>
          </p:cNvSpPr>
          <p:nvPr/>
        </p:nvSpPr>
        <p:spPr bwMode="auto">
          <a:xfrm>
            <a:off x="461189" y="319076"/>
            <a:ext cx="35570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2400" b="1" dirty="0" smtClean="0">
                <a:solidFill>
                  <a:srgbClr val="002060"/>
                </a:solidFill>
              </a:rPr>
              <a:t>Maakunnat 1.1.2017</a:t>
            </a:r>
          </a:p>
        </p:txBody>
      </p:sp>
      <p:sp>
        <p:nvSpPr>
          <p:cNvPr id="7196" name="Tekstiruutu 5"/>
          <p:cNvSpPr txBox="1">
            <a:spLocks noChangeArrowheads="1"/>
          </p:cNvSpPr>
          <p:nvPr/>
        </p:nvSpPr>
        <p:spPr bwMode="auto">
          <a:xfrm>
            <a:off x="383925" y="700938"/>
            <a:ext cx="3634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200" b="1" dirty="0" smtClean="0">
                <a:solidFill>
                  <a:srgbClr val="002060"/>
                </a:solidFill>
              </a:rPr>
              <a:t>Yhteensä 18 maakuntaa + Ahvenanmaa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657850" y="6160770"/>
            <a:ext cx="13612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err="1"/>
              <a:t>Kuntarajat©MML</a:t>
            </a:r>
            <a:r>
              <a:rPr lang="fi-FI" sz="800" dirty="0"/>
              <a:t> </a:t>
            </a:r>
            <a:r>
              <a:rPr lang="fi-FI" sz="800" dirty="0" smtClean="0"/>
              <a:t>2017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1322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suomenkielinen</Template>
  <TotalTime>841</TotalTime>
  <Words>59</Words>
  <Application>Microsoft Office PowerPoint</Application>
  <PresentationFormat>Näytössä katseltava diaesitys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Kuntaliitto suomenkielinen</vt:lpstr>
      <vt:lpstr>PowerPoint-esitys</vt:lpstr>
      <vt:lpstr>PowerPoint-esitys</vt:lpstr>
    </vt:vector>
  </TitlesOfParts>
  <Company>Suomen Kuntaliitto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Kuntaliitto Kommunförbundet</dc:title>
  <dc:creator>Pekkinen Pia-Maria</dc:creator>
  <cp:lastModifiedBy>Halonen Jaana</cp:lastModifiedBy>
  <cp:revision>87</cp:revision>
  <cp:lastPrinted>2011-11-28T09:59:15Z</cp:lastPrinted>
  <dcterms:created xsi:type="dcterms:W3CDTF">2011-05-06T06:12:03Z</dcterms:created>
  <dcterms:modified xsi:type="dcterms:W3CDTF">2017-03-07T14:03:49Z</dcterms:modified>
</cp:coreProperties>
</file>